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theme/theme2.xml" ContentType="application/vnd.openxmlformats-officedocument.theme+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theme/theme3.xml" ContentType="application/vnd.openxmlformats-officedocument.theme+xml"/>
  <Override PartName="/ppt/tags/tag1.xml" ContentType="application/vnd.openxmlformats-officedocument.presentationml.tags+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theme/theme4.xml" ContentType="application/vnd.openxmlformats-officedocument.theme+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theme/theme5.xml" ContentType="application/vnd.openxmlformats-officedocument.theme+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3729" r:id="rId5"/>
    <p:sldMasterId id="2147485668" r:id="rId6"/>
    <p:sldMasterId id="2147485722" r:id="rId7"/>
    <p:sldMasterId id="2147485781" r:id="rId8"/>
    <p:sldMasterId id="2147485856" r:id="rId9"/>
  </p:sldMasterIdLst>
  <p:notesMasterIdLst>
    <p:notesMasterId r:id="rId90"/>
  </p:notesMasterIdLst>
  <p:handoutMasterIdLst>
    <p:handoutMasterId r:id="rId91"/>
  </p:handoutMasterIdLst>
  <p:sldIdLst>
    <p:sldId id="2076138253" r:id="rId10"/>
    <p:sldId id="2147483594" r:id="rId11"/>
    <p:sldId id="2076138216" r:id="rId12"/>
    <p:sldId id="2147477446" r:id="rId13"/>
    <p:sldId id="2147483598" r:id="rId14"/>
    <p:sldId id="2147483605" r:id="rId15"/>
    <p:sldId id="2147483597" r:id="rId16"/>
    <p:sldId id="261" r:id="rId17"/>
    <p:sldId id="2147483599" r:id="rId18"/>
    <p:sldId id="2147483600" r:id="rId19"/>
    <p:sldId id="2147483602" r:id="rId20"/>
    <p:sldId id="2147482047" r:id="rId21"/>
    <p:sldId id="2147482048" r:id="rId22"/>
    <p:sldId id="2147482049" r:id="rId23"/>
    <p:sldId id="2147483603" r:id="rId24"/>
    <p:sldId id="2147482036" r:id="rId25"/>
    <p:sldId id="2147482037" r:id="rId26"/>
    <p:sldId id="2147482038" r:id="rId27"/>
    <p:sldId id="2147482040" r:id="rId28"/>
    <p:sldId id="2147482043" r:id="rId29"/>
    <p:sldId id="2147482041" r:id="rId30"/>
    <p:sldId id="2147482050" r:id="rId31"/>
    <p:sldId id="2147482042" r:id="rId32"/>
    <p:sldId id="2147482046" r:id="rId33"/>
    <p:sldId id="2147482045" r:id="rId34"/>
    <p:sldId id="2147482051" r:id="rId35"/>
    <p:sldId id="2147482030" r:id="rId36"/>
    <p:sldId id="2147483604" r:id="rId37"/>
    <p:sldId id="2147482147" r:id="rId38"/>
    <p:sldId id="2147482062" r:id="rId39"/>
    <p:sldId id="2147482056" r:id="rId40"/>
    <p:sldId id="2147482057" r:id="rId41"/>
    <p:sldId id="2147482058" r:id="rId42"/>
    <p:sldId id="2147482059" r:id="rId43"/>
    <p:sldId id="2147482060" r:id="rId44"/>
    <p:sldId id="2147482061" r:id="rId45"/>
    <p:sldId id="2147482112" r:id="rId46"/>
    <p:sldId id="2147482131" r:id="rId47"/>
    <p:sldId id="2147482132" r:id="rId48"/>
    <p:sldId id="2147482115" r:id="rId49"/>
    <p:sldId id="2147482133" r:id="rId50"/>
    <p:sldId id="2147482116" r:id="rId51"/>
    <p:sldId id="2147482134" r:id="rId52"/>
    <p:sldId id="2147482118" r:id="rId53"/>
    <p:sldId id="2147482135" r:id="rId54"/>
    <p:sldId id="2147482119" r:id="rId55"/>
    <p:sldId id="2147482158" r:id="rId56"/>
    <p:sldId id="2147482139" r:id="rId57"/>
    <p:sldId id="2147482149" r:id="rId58"/>
    <p:sldId id="2147482150" r:id="rId59"/>
    <p:sldId id="2147482151" r:id="rId60"/>
    <p:sldId id="2147482146" r:id="rId61"/>
    <p:sldId id="2147482141" r:id="rId62"/>
    <p:sldId id="2147482140" r:id="rId63"/>
    <p:sldId id="2147482154" r:id="rId64"/>
    <p:sldId id="2147482145" r:id="rId65"/>
    <p:sldId id="2147482022" r:id="rId66"/>
    <p:sldId id="2147482023" r:id="rId67"/>
    <p:sldId id="2147482031" r:id="rId68"/>
    <p:sldId id="2147482024" r:id="rId69"/>
    <p:sldId id="2147482033" r:id="rId70"/>
    <p:sldId id="2147482025" r:id="rId71"/>
    <p:sldId id="2147482026" r:id="rId72"/>
    <p:sldId id="2147482027" r:id="rId73"/>
    <p:sldId id="2147482029" r:id="rId74"/>
    <p:sldId id="2147482032" r:id="rId75"/>
    <p:sldId id="2147482034" r:id="rId76"/>
    <p:sldId id="2147483596" r:id="rId77"/>
    <p:sldId id="2147483606" r:id="rId78"/>
    <p:sldId id="2147483607" r:id="rId79"/>
    <p:sldId id="2147483608" r:id="rId80"/>
    <p:sldId id="2147483609" r:id="rId81"/>
    <p:sldId id="2147483595" r:id="rId82"/>
    <p:sldId id="2147481085" r:id="rId83"/>
    <p:sldId id="2147482035" r:id="rId84"/>
    <p:sldId id="2147482195" r:id="rId85"/>
    <p:sldId id="2147482192" r:id="rId86"/>
    <p:sldId id="2147483531" r:id="rId87"/>
    <p:sldId id="2147483586" r:id="rId88"/>
    <p:sldId id="312" r:id="rId89"/>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Pre session" id="{38B656EC-D568-4EF7-8842-9FA1AE1192C9}">
          <p14:sldIdLst>
            <p14:sldId id="2076138253"/>
            <p14:sldId id="2147483594"/>
            <p14:sldId id="2076138216"/>
            <p14:sldId id="2147477446"/>
            <p14:sldId id="2147483598"/>
            <p14:sldId id="2147483605"/>
            <p14:sldId id="2147483597"/>
            <p14:sldId id="261"/>
            <p14:sldId id="2147483599"/>
            <p14:sldId id="2147483600"/>
            <p14:sldId id="2147483602"/>
            <p14:sldId id="2147482047"/>
            <p14:sldId id="2147482048"/>
            <p14:sldId id="2147482049"/>
            <p14:sldId id="2147483603"/>
            <p14:sldId id="2147482036"/>
            <p14:sldId id="2147482037"/>
            <p14:sldId id="2147482038"/>
            <p14:sldId id="2147482040"/>
            <p14:sldId id="2147482043"/>
            <p14:sldId id="2147482041"/>
            <p14:sldId id="2147482050"/>
            <p14:sldId id="2147482042"/>
            <p14:sldId id="2147482046"/>
            <p14:sldId id="2147482045"/>
            <p14:sldId id="2147482051"/>
            <p14:sldId id="2147482030"/>
            <p14:sldId id="2147483604"/>
            <p14:sldId id="2147482147"/>
            <p14:sldId id="2147482062"/>
            <p14:sldId id="2147482056"/>
            <p14:sldId id="2147482057"/>
            <p14:sldId id="2147482058"/>
            <p14:sldId id="2147482059"/>
            <p14:sldId id="2147482060"/>
            <p14:sldId id="2147482061"/>
            <p14:sldId id="2147482112"/>
            <p14:sldId id="2147482131"/>
            <p14:sldId id="2147482132"/>
            <p14:sldId id="2147482115"/>
            <p14:sldId id="2147482133"/>
            <p14:sldId id="2147482116"/>
            <p14:sldId id="2147482134"/>
            <p14:sldId id="2147482118"/>
            <p14:sldId id="2147482135"/>
            <p14:sldId id="2147482119"/>
            <p14:sldId id="2147482158"/>
            <p14:sldId id="2147482139"/>
            <p14:sldId id="2147482149"/>
            <p14:sldId id="2147482150"/>
            <p14:sldId id="2147482151"/>
            <p14:sldId id="2147482146"/>
            <p14:sldId id="2147482141"/>
            <p14:sldId id="2147482140"/>
            <p14:sldId id="2147482154"/>
            <p14:sldId id="2147482145"/>
            <p14:sldId id="2147482022"/>
            <p14:sldId id="2147482023"/>
            <p14:sldId id="2147482031"/>
            <p14:sldId id="2147482024"/>
            <p14:sldId id="2147482033"/>
            <p14:sldId id="2147482025"/>
            <p14:sldId id="2147482026"/>
            <p14:sldId id="2147482027"/>
            <p14:sldId id="2147482029"/>
            <p14:sldId id="2147482032"/>
            <p14:sldId id="2147482034"/>
          </p14:sldIdLst>
        </p14:section>
        <p14:section name="Data analysis new features" id="{1A123404-FA9B-4FF0-9C39-49CFFF5EE5E1}">
          <p14:sldIdLst>
            <p14:sldId id="2147483596"/>
            <p14:sldId id="2147483606"/>
            <p14:sldId id="2147483607"/>
            <p14:sldId id="2147483608"/>
            <p14:sldId id="2147483609"/>
          </p14:sldIdLst>
        </p14:section>
        <p14:section name="Learn more…" id="{07A10C14-615E-40A8-81E3-E7AA17D2BF32}">
          <p14:sldIdLst>
            <p14:sldId id="2147483595"/>
            <p14:sldId id="2147481085"/>
            <p14:sldId id="2147482035"/>
            <p14:sldId id="2147482195"/>
            <p14:sldId id="2147482192"/>
            <p14:sldId id="2147483531"/>
            <p14:sldId id="2147483586"/>
            <p14:sldId id="312"/>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25921C4B-C084-4843-A28F-CFAC2DE8D14D}" name="Jennifer Dorsey" initials="JD" userId="S::jdorse@microsoft.com::cb52d225-9ade-4c3c-800b-15ea31a242d9" providerId="AD"/>
  <p188:author id="{9260E078-D820-642D-FA0D-0999FBDB879E}" name="Emma Bak Nielsson" initials="EBN" userId="S::a-enielsson@microsoft.com::682e0cf2-d9bd-4d7f-92c3-9e168d9b345b"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 id="5" name="David Griffith" initials="DG" lastIdx="5" clrIdx="5">
    <p:extLst>
      <p:ext uri="{19B8F6BF-5375-455C-9EA6-DF929625EA0E}">
        <p15:presenceInfo xmlns:p15="http://schemas.microsoft.com/office/powerpoint/2012/main" userId="David Griffith"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AE4DC"/>
    <a:srgbClr val="329DDB"/>
    <a:srgbClr val="0086A1"/>
    <a:srgbClr val="D83B01"/>
    <a:srgbClr val="50E6FF"/>
    <a:srgbClr val="E6E6E6"/>
    <a:srgbClr val="D59DFF"/>
    <a:srgbClr val="770180"/>
    <a:srgbClr val="FF9349"/>
    <a:srgbClr val="0078D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82E15F5-7D3D-4E80-AE3C-AF3D8BF1223C}" v="95" dt="2025-04-07T01:36:29.572"/>
    <p1510:client id="{8134002F-F1E2-4BA3-BA34-60C27907B015}" v="33" dt="2025-04-06T20:52:26.47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7" d="100"/>
          <a:sy n="97" d="100"/>
        </p:scale>
        <p:origin x="251" y="272"/>
      </p:cViewPr>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7.xml"/><Relationship Id="rId21" Type="http://schemas.openxmlformats.org/officeDocument/2006/relationships/slide" Target="slides/slide12.xml"/><Relationship Id="rId42" Type="http://schemas.openxmlformats.org/officeDocument/2006/relationships/slide" Target="slides/slide33.xml"/><Relationship Id="rId47" Type="http://schemas.openxmlformats.org/officeDocument/2006/relationships/slide" Target="slides/slide38.xml"/><Relationship Id="rId63" Type="http://schemas.openxmlformats.org/officeDocument/2006/relationships/slide" Target="slides/slide54.xml"/><Relationship Id="rId68" Type="http://schemas.openxmlformats.org/officeDocument/2006/relationships/slide" Target="slides/slide59.xml"/><Relationship Id="rId84" Type="http://schemas.openxmlformats.org/officeDocument/2006/relationships/slide" Target="slides/slide75.xml"/><Relationship Id="rId89" Type="http://schemas.openxmlformats.org/officeDocument/2006/relationships/slide" Target="slides/slide80.xml"/><Relationship Id="rId16" Type="http://schemas.openxmlformats.org/officeDocument/2006/relationships/slide" Target="slides/slide7.xml"/><Relationship Id="rId11" Type="http://schemas.openxmlformats.org/officeDocument/2006/relationships/slide" Target="slides/slide2.xml"/><Relationship Id="rId32" Type="http://schemas.openxmlformats.org/officeDocument/2006/relationships/slide" Target="slides/slide23.xml"/><Relationship Id="rId37" Type="http://schemas.openxmlformats.org/officeDocument/2006/relationships/slide" Target="slides/slide28.xml"/><Relationship Id="rId53" Type="http://schemas.openxmlformats.org/officeDocument/2006/relationships/slide" Target="slides/slide44.xml"/><Relationship Id="rId58" Type="http://schemas.openxmlformats.org/officeDocument/2006/relationships/slide" Target="slides/slide49.xml"/><Relationship Id="rId74" Type="http://schemas.openxmlformats.org/officeDocument/2006/relationships/slide" Target="slides/slide65.xml"/><Relationship Id="rId79" Type="http://schemas.openxmlformats.org/officeDocument/2006/relationships/slide" Target="slides/slide70.xml"/><Relationship Id="rId5" Type="http://schemas.openxmlformats.org/officeDocument/2006/relationships/slideMaster" Target="slideMasters/slideMaster2.xml"/><Relationship Id="rId90" Type="http://schemas.openxmlformats.org/officeDocument/2006/relationships/notesMaster" Target="notesMasters/notesMaster1.xml"/><Relationship Id="rId95" Type="http://schemas.openxmlformats.org/officeDocument/2006/relationships/theme" Target="theme/theme1.xml"/><Relationship Id="rId22" Type="http://schemas.openxmlformats.org/officeDocument/2006/relationships/slide" Target="slides/slide13.xml"/><Relationship Id="rId27" Type="http://schemas.openxmlformats.org/officeDocument/2006/relationships/slide" Target="slides/slide18.xml"/><Relationship Id="rId43" Type="http://schemas.openxmlformats.org/officeDocument/2006/relationships/slide" Target="slides/slide34.xml"/><Relationship Id="rId48" Type="http://schemas.openxmlformats.org/officeDocument/2006/relationships/slide" Target="slides/slide39.xml"/><Relationship Id="rId64" Type="http://schemas.openxmlformats.org/officeDocument/2006/relationships/slide" Target="slides/slide55.xml"/><Relationship Id="rId69" Type="http://schemas.openxmlformats.org/officeDocument/2006/relationships/slide" Target="slides/slide60.xml"/><Relationship Id="rId80" Type="http://schemas.openxmlformats.org/officeDocument/2006/relationships/slide" Target="slides/slide71.xml"/><Relationship Id="rId85" Type="http://schemas.openxmlformats.org/officeDocument/2006/relationships/slide" Target="slides/slide76.xml"/><Relationship Id="rId3" Type="http://schemas.openxmlformats.org/officeDocument/2006/relationships/customXml" Target="../customXml/item3.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slide" Target="slides/slide37.xml"/><Relationship Id="rId59" Type="http://schemas.openxmlformats.org/officeDocument/2006/relationships/slide" Target="slides/slide50.xml"/><Relationship Id="rId67" Type="http://schemas.openxmlformats.org/officeDocument/2006/relationships/slide" Target="slides/slide58.xml"/><Relationship Id="rId20" Type="http://schemas.openxmlformats.org/officeDocument/2006/relationships/slide" Target="slides/slide11.xml"/><Relationship Id="rId41" Type="http://schemas.openxmlformats.org/officeDocument/2006/relationships/slide" Target="slides/slide32.xml"/><Relationship Id="rId54" Type="http://schemas.openxmlformats.org/officeDocument/2006/relationships/slide" Target="slides/slide45.xml"/><Relationship Id="rId62" Type="http://schemas.openxmlformats.org/officeDocument/2006/relationships/slide" Target="slides/slide53.xml"/><Relationship Id="rId70" Type="http://schemas.openxmlformats.org/officeDocument/2006/relationships/slide" Target="slides/slide61.xml"/><Relationship Id="rId75" Type="http://schemas.openxmlformats.org/officeDocument/2006/relationships/slide" Target="slides/slide66.xml"/><Relationship Id="rId83" Type="http://schemas.openxmlformats.org/officeDocument/2006/relationships/slide" Target="slides/slide74.xml"/><Relationship Id="rId88" Type="http://schemas.openxmlformats.org/officeDocument/2006/relationships/slide" Target="slides/slide79.xml"/><Relationship Id="rId91" Type="http://schemas.openxmlformats.org/officeDocument/2006/relationships/handoutMaster" Target="handoutMasters/handoutMaster1.xml"/><Relationship Id="rId96"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slide" Target="slides/slide40.xml"/><Relationship Id="rId57" Type="http://schemas.openxmlformats.org/officeDocument/2006/relationships/slide" Target="slides/slide48.xml"/><Relationship Id="rId10" Type="http://schemas.openxmlformats.org/officeDocument/2006/relationships/slide" Target="slides/slide1.xml"/><Relationship Id="rId31" Type="http://schemas.openxmlformats.org/officeDocument/2006/relationships/slide" Target="slides/slide22.xml"/><Relationship Id="rId44" Type="http://schemas.openxmlformats.org/officeDocument/2006/relationships/slide" Target="slides/slide35.xml"/><Relationship Id="rId52" Type="http://schemas.openxmlformats.org/officeDocument/2006/relationships/slide" Target="slides/slide43.xml"/><Relationship Id="rId60" Type="http://schemas.openxmlformats.org/officeDocument/2006/relationships/slide" Target="slides/slide51.xml"/><Relationship Id="rId65" Type="http://schemas.openxmlformats.org/officeDocument/2006/relationships/slide" Target="slides/slide56.xml"/><Relationship Id="rId73" Type="http://schemas.openxmlformats.org/officeDocument/2006/relationships/slide" Target="slides/slide64.xml"/><Relationship Id="rId78" Type="http://schemas.openxmlformats.org/officeDocument/2006/relationships/slide" Target="slides/slide69.xml"/><Relationship Id="rId81" Type="http://schemas.openxmlformats.org/officeDocument/2006/relationships/slide" Target="slides/slide72.xml"/><Relationship Id="rId86" Type="http://schemas.openxmlformats.org/officeDocument/2006/relationships/slide" Target="slides/slide77.xml"/><Relationship Id="rId94" Type="http://schemas.openxmlformats.org/officeDocument/2006/relationships/viewProps" Target="viewProps.xml"/><Relationship Id="rId99"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 Target="slides/slide4.xml"/><Relationship Id="rId18" Type="http://schemas.openxmlformats.org/officeDocument/2006/relationships/slide" Target="slides/slide9.xml"/><Relationship Id="rId39" Type="http://schemas.openxmlformats.org/officeDocument/2006/relationships/slide" Target="slides/slide30.xml"/><Relationship Id="rId34" Type="http://schemas.openxmlformats.org/officeDocument/2006/relationships/slide" Target="slides/slide25.xml"/><Relationship Id="rId50" Type="http://schemas.openxmlformats.org/officeDocument/2006/relationships/slide" Target="slides/slide41.xml"/><Relationship Id="rId55" Type="http://schemas.openxmlformats.org/officeDocument/2006/relationships/slide" Target="slides/slide46.xml"/><Relationship Id="rId76" Type="http://schemas.openxmlformats.org/officeDocument/2006/relationships/slide" Target="slides/slide67.xml"/><Relationship Id="rId97" Type="http://schemas.microsoft.com/office/2016/11/relationships/changesInfo" Target="changesInfos/changesInfo1.xml"/><Relationship Id="rId7" Type="http://schemas.openxmlformats.org/officeDocument/2006/relationships/slideMaster" Target="slideMasters/slideMaster4.xml"/><Relationship Id="rId71" Type="http://schemas.openxmlformats.org/officeDocument/2006/relationships/slide" Target="slides/slide62.xml"/><Relationship Id="rId92" Type="http://schemas.openxmlformats.org/officeDocument/2006/relationships/commentAuthors" Target="commentAuthors.xml"/><Relationship Id="rId2" Type="http://schemas.openxmlformats.org/officeDocument/2006/relationships/customXml" Target="../customXml/item2.xml"/><Relationship Id="rId29" Type="http://schemas.openxmlformats.org/officeDocument/2006/relationships/slide" Target="slides/slide20.xml"/><Relationship Id="rId24" Type="http://schemas.openxmlformats.org/officeDocument/2006/relationships/slide" Target="slides/slide15.xml"/><Relationship Id="rId40" Type="http://schemas.openxmlformats.org/officeDocument/2006/relationships/slide" Target="slides/slide31.xml"/><Relationship Id="rId45" Type="http://schemas.openxmlformats.org/officeDocument/2006/relationships/slide" Target="slides/slide36.xml"/><Relationship Id="rId66" Type="http://schemas.openxmlformats.org/officeDocument/2006/relationships/slide" Target="slides/slide57.xml"/><Relationship Id="rId87" Type="http://schemas.openxmlformats.org/officeDocument/2006/relationships/slide" Target="slides/slide78.xml"/><Relationship Id="rId61" Type="http://schemas.openxmlformats.org/officeDocument/2006/relationships/slide" Target="slides/slide52.xml"/><Relationship Id="rId82" Type="http://schemas.openxmlformats.org/officeDocument/2006/relationships/slide" Target="slides/slide73.xml"/><Relationship Id="rId19" Type="http://schemas.openxmlformats.org/officeDocument/2006/relationships/slide" Target="slides/slide10.xml"/><Relationship Id="rId14" Type="http://schemas.openxmlformats.org/officeDocument/2006/relationships/slide" Target="slides/slide5.xml"/><Relationship Id="rId30" Type="http://schemas.openxmlformats.org/officeDocument/2006/relationships/slide" Target="slides/slide21.xml"/><Relationship Id="rId35" Type="http://schemas.openxmlformats.org/officeDocument/2006/relationships/slide" Target="slides/slide26.xml"/><Relationship Id="rId56" Type="http://schemas.openxmlformats.org/officeDocument/2006/relationships/slide" Target="slides/slide47.xml"/><Relationship Id="rId77" Type="http://schemas.openxmlformats.org/officeDocument/2006/relationships/slide" Target="slides/slide68.xml"/><Relationship Id="rId8" Type="http://schemas.openxmlformats.org/officeDocument/2006/relationships/slideMaster" Target="slideMasters/slideMaster5.xml"/><Relationship Id="rId51" Type="http://schemas.openxmlformats.org/officeDocument/2006/relationships/slide" Target="slides/slide42.xml"/><Relationship Id="rId72" Type="http://schemas.openxmlformats.org/officeDocument/2006/relationships/slide" Target="slides/slide63.xml"/><Relationship Id="rId93" Type="http://schemas.openxmlformats.org/officeDocument/2006/relationships/presProps" Target="presProps.xml"/><Relationship Id="rId98"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ya Ryom (Allegis Group Services)" userId="1eea4cee-ae01-4369-84a7-cd305b70b8b4" providerId="ADAL" clId="{3D91BC36-284E-4F49-8BA5-99D0936EE5CE}"/>
    <pc:docChg chg="undo custSel addSld delSld modSld modMainMaster modSection">
      <pc:chgData name="Maya Ryom (Allegis Group Services)" userId="1eea4cee-ae01-4369-84a7-cd305b70b8b4" providerId="ADAL" clId="{3D91BC36-284E-4F49-8BA5-99D0936EE5CE}" dt="2025-03-04T21:35:07.433" v="88" actId="962"/>
      <pc:docMkLst>
        <pc:docMk/>
      </pc:docMkLst>
      <pc:sldChg chg="del">
        <pc:chgData name="Maya Ryom (Allegis Group Services)" userId="1eea4cee-ae01-4369-84a7-cd305b70b8b4" providerId="ADAL" clId="{3D91BC36-284E-4F49-8BA5-99D0936EE5CE}" dt="2025-03-04T21:33:52.719" v="66" actId="47"/>
        <pc:sldMkLst>
          <pc:docMk/>
          <pc:sldMk cId="183623713" sldId="300"/>
        </pc:sldMkLst>
      </pc:sldChg>
      <pc:sldChg chg="del">
        <pc:chgData name="Maya Ryom (Allegis Group Services)" userId="1eea4cee-ae01-4369-84a7-cd305b70b8b4" providerId="ADAL" clId="{3D91BC36-284E-4F49-8BA5-99D0936EE5CE}" dt="2025-03-04T21:33:28.599" v="61" actId="47"/>
        <pc:sldMkLst>
          <pc:docMk/>
          <pc:sldMk cId="1811665972" sldId="1524"/>
        </pc:sldMkLst>
      </pc:sldChg>
      <pc:sldChg chg="del">
        <pc:chgData name="Maya Ryom (Allegis Group Services)" userId="1eea4cee-ae01-4369-84a7-cd305b70b8b4" providerId="ADAL" clId="{3D91BC36-284E-4F49-8BA5-99D0936EE5CE}" dt="2025-03-04T21:31:19.243" v="30" actId="47"/>
        <pc:sldMkLst>
          <pc:docMk/>
          <pc:sldMk cId="3957722359" sldId="1660"/>
        </pc:sldMkLst>
      </pc:sldChg>
      <pc:sldChg chg="addSp delSp modSp del mod">
        <pc:chgData name="Maya Ryom (Allegis Group Services)" userId="1eea4cee-ae01-4369-84a7-cd305b70b8b4" providerId="ADAL" clId="{3D91BC36-284E-4F49-8BA5-99D0936EE5CE}" dt="2025-03-04T21:33:27.041" v="60" actId="47"/>
        <pc:sldMkLst>
          <pc:docMk/>
          <pc:sldMk cId="1490695021" sldId="1716"/>
        </pc:sldMkLst>
      </pc:sldChg>
      <pc:sldChg chg="addSp delSp modSp mod">
        <pc:chgData name="Maya Ryom (Allegis Group Services)" userId="1eea4cee-ae01-4369-84a7-cd305b70b8b4" providerId="ADAL" clId="{3D91BC36-284E-4F49-8BA5-99D0936EE5CE}" dt="2025-03-04T21:34:41.969" v="76" actId="27614"/>
        <pc:sldMkLst>
          <pc:docMk/>
          <pc:sldMk cId="1122963436" sldId="2046"/>
        </pc:sldMkLst>
      </pc:sldChg>
      <pc:sldChg chg="del">
        <pc:chgData name="Maya Ryom (Allegis Group Services)" userId="1eea4cee-ae01-4369-84a7-cd305b70b8b4" providerId="ADAL" clId="{3D91BC36-284E-4F49-8BA5-99D0936EE5CE}" dt="2025-03-04T21:31:17.075" v="29" actId="47"/>
        <pc:sldMkLst>
          <pc:docMk/>
          <pc:sldMk cId="4178565498" sldId="2051"/>
        </pc:sldMkLst>
      </pc:sldChg>
      <pc:sldChg chg="del">
        <pc:chgData name="Maya Ryom (Allegis Group Services)" userId="1eea4cee-ae01-4369-84a7-cd305b70b8b4" providerId="ADAL" clId="{3D91BC36-284E-4F49-8BA5-99D0936EE5CE}" dt="2025-03-04T21:33:51.044" v="65" actId="47"/>
        <pc:sldMkLst>
          <pc:docMk/>
          <pc:sldMk cId="3627002918" sldId="2076137440"/>
        </pc:sldMkLst>
      </pc:sldChg>
      <pc:sldChg chg="del">
        <pc:chgData name="Maya Ryom (Allegis Group Services)" userId="1eea4cee-ae01-4369-84a7-cd305b70b8b4" providerId="ADAL" clId="{3D91BC36-284E-4F49-8BA5-99D0936EE5CE}" dt="2025-03-04T21:31:21.449" v="31" actId="47"/>
        <pc:sldMkLst>
          <pc:docMk/>
          <pc:sldMk cId="510793352" sldId="2076137993"/>
        </pc:sldMkLst>
      </pc:sldChg>
      <pc:sldChg chg="addSp delSp modSp mod">
        <pc:chgData name="Maya Ryom (Allegis Group Services)" userId="1eea4cee-ae01-4369-84a7-cd305b70b8b4" providerId="ADAL" clId="{3D91BC36-284E-4F49-8BA5-99D0936EE5CE}" dt="2025-03-04T21:34:52.767" v="79" actId="27614"/>
        <pc:sldMkLst>
          <pc:docMk/>
          <pc:sldMk cId="1787353190" sldId="2076138105"/>
        </pc:sldMkLst>
      </pc:sldChg>
      <pc:sldChg chg="addSp delSp modSp mod">
        <pc:chgData name="Maya Ryom (Allegis Group Services)" userId="1eea4cee-ae01-4369-84a7-cd305b70b8b4" providerId="ADAL" clId="{3D91BC36-284E-4F49-8BA5-99D0936EE5CE}" dt="2025-03-04T21:35:07.433" v="88" actId="962"/>
        <pc:sldMkLst>
          <pc:docMk/>
          <pc:sldMk cId="4269075036" sldId="2076138187"/>
        </pc:sldMkLst>
      </pc:sldChg>
      <pc:sldChg chg="addSp delSp modSp del mod">
        <pc:chgData name="Maya Ryom (Allegis Group Services)" userId="1eea4cee-ae01-4369-84a7-cd305b70b8b4" providerId="ADAL" clId="{3D91BC36-284E-4F49-8BA5-99D0936EE5CE}" dt="2025-03-04T21:33:22.801" v="59" actId="47"/>
        <pc:sldMkLst>
          <pc:docMk/>
          <pc:sldMk cId="4123554074" sldId="2076138231"/>
        </pc:sldMkLst>
      </pc:sldChg>
      <pc:sldChg chg="add">
        <pc:chgData name="Maya Ryom (Allegis Group Services)" userId="1eea4cee-ae01-4369-84a7-cd305b70b8b4" providerId="ADAL" clId="{3D91BC36-284E-4F49-8BA5-99D0936EE5CE}" dt="2025-03-04T21:15:43.114" v="9"/>
        <pc:sldMkLst>
          <pc:docMk/>
          <pc:sldMk cId="471867069" sldId="2076138237"/>
        </pc:sldMkLst>
      </pc:sldChg>
      <pc:sldChg chg="addSp delSp modSp mod">
        <pc:chgData name="Maya Ryom (Allegis Group Services)" userId="1eea4cee-ae01-4369-84a7-cd305b70b8b4" providerId="ADAL" clId="{3D91BC36-284E-4F49-8BA5-99D0936EE5CE}" dt="2025-03-04T21:29:17.499" v="16" actId="962"/>
        <pc:sldMkLst>
          <pc:docMk/>
          <pc:sldMk cId="3305917143" sldId="2076138251"/>
        </pc:sldMkLst>
      </pc:sldChg>
      <pc:sldChg chg="addSp delSp modSp add del mod">
        <pc:chgData name="Maya Ryom (Allegis Group Services)" userId="1eea4cee-ae01-4369-84a7-cd305b70b8b4" providerId="ADAL" clId="{3D91BC36-284E-4F49-8BA5-99D0936EE5CE}" dt="2025-03-04T21:33:21.204" v="58" actId="47"/>
        <pc:sldMkLst>
          <pc:docMk/>
          <pc:sldMk cId="2059063469" sldId="2076138252"/>
        </pc:sldMkLst>
      </pc:sldChg>
      <pc:sldChg chg="addSp delSp modSp mod">
        <pc:chgData name="Maya Ryom (Allegis Group Services)" userId="1eea4cee-ae01-4369-84a7-cd305b70b8b4" providerId="ADAL" clId="{3D91BC36-284E-4F49-8BA5-99D0936EE5CE}" dt="2025-03-04T21:16:02.396" v="12" actId="27614"/>
        <pc:sldMkLst>
          <pc:docMk/>
          <pc:sldMk cId="2501024343" sldId="2076138253"/>
        </pc:sldMkLst>
        <pc:picChg chg="add mod">
          <ac:chgData name="Maya Ryom (Allegis Group Services)" userId="1eea4cee-ae01-4369-84a7-cd305b70b8b4" providerId="ADAL" clId="{3D91BC36-284E-4F49-8BA5-99D0936EE5CE}" dt="2025-03-04T21:16:02.396" v="12" actId="27614"/>
          <ac:picMkLst>
            <pc:docMk/>
            <pc:sldMk cId="2501024343" sldId="2076138253"/>
            <ac:picMk id="3" creationId="{51FF76F3-F4B5-5B34-25CD-032225BC6679}"/>
          </ac:picMkLst>
        </pc:picChg>
      </pc:sldChg>
      <pc:sldChg chg="del">
        <pc:chgData name="Maya Ryom (Allegis Group Services)" userId="1eea4cee-ae01-4369-84a7-cd305b70b8b4" providerId="ADAL" clId="{3D91BC36-284E-4F49-8BA5-99D0936EE5CE}" dt="2025-03-04T21:14:38.113" v="8" actId="2696"/>
        <pc:sldMkLst>
          <pc:docMk/>
          <pc:sldMk cId="1720791678" sldId="2147478059"/>
        </pc:sldMkLst>
      </pc:sldChg>
      <pc:sldChg chg="del">
        <pc:chgData name="Maya Ryom (Allegis Group Services)" userId="1eea4cee-ae01-4369-84a7-cd305b70b8b4" providerId="ADAL" clId="{3D91BC36-284E-4F49-8BA5-99D0936EE5CE}" dt="2025-03-04T21:14:35.279" v="7" actId="2696"/>
        <pc:sldMkLst>
          <pc:docMk/>
          <pc:sldMk cId="1215250852" sldId="2147478897"/>
        </pc:sldMkLst>
      </pc:sldChg>
      <pc:sldChg chg="del">
        <pc:chgData name="Maya Ryom (Allegis Group Services)" userId="1eea4cee-ae01-4369-84a7-cd305b70b8b4" providerId="ADAL" clId="{3D91BC36-284E-4F49-8BA5-99D0936EE5CE}" dt="2025-03-04T21:33:35.205" v="62" actId="47"/>
        <pc:sldMkLst>
          <pc:docMk/>
          <pc:sldMk cId="2557948358" sldId="2147480920"/>
        </pc:sldMkLst>
      </pc:sldChg>
      <pc:sldChg chg="del">
        <pc:chgData name="Maya Ryom (Allegis Group Services)" userId="1eea4cee-ae01-4369-84a7-cd305b70b8b4" providerId="ADAL" clId="{3D91BC36-284E-4F49-8BA5-99D0936EE5CE}" dt="2025-03-04T21:33:43.692" v="63" actId="47"/>
        <pc:sldMkLst>
          <pc:docMk/>
          <pc:sldMk cId="2859828661" sldId="2147482002"/>
        </pc:sldMkLst>
      </pc:sldChg>
      <pc:sldChg chg="del">
        <pc:chgData name="Maya Ryom (Allegis Group Services)" userId="1eea4cee-ae01-4369-84a7-cd305b70b8b4" providerId="ADAL" clId="{3D91BC36-284E-4F49-8BA5-99D0936EE5CE}" dt="2025-03-04T21:33:47.672" v="64" actId="47"/>
        <pc:sldMkLst>
          <pc:docMk/>
          <pc:sldMk cId="3103066204" sldId="2147483583"/>
        </pc:sldMkLst>
      </pc:sldChg>
      <pc:sldChg chg="addSp delSp modSp add mod">
        <pc:chgData name="Maya Ryom (Allegis Group Services)" userId="1eea4cee-ae01-4369-84a7-cd305b70b8b4" providerId="ADAL" clId="{3D91BC36-284E-4F49-8BA5-99D0936EE5CE}" dt="2025-03-04T21:32:45.543" v="50"/>
        <pc:sldMkLst>
          <pc:docMk/>
          <pc:sldMk cId="3533999625" sldId="2147483584"/>
        </pc:sldMkLst>
      </pc:sldChg>
      <pc:sldChg chg="del">
        <pc:chgData name="Maya Ryom (Allegis Group Services)" userId="1eea4cee-ae01-4369-84a7-cd305b70b8b4" providerId="ADAL" clId="{3D91BC36-284E-4F49-8BA5-99D0936EE5CE}" dt="2025-03-04T21:33:05.724" v="53"/>
        <pc:sldMkLst>
          <pc:docMk/>
          <pc:sldMk cId="2310902131" sldId="2147483585"/>
        </pc:sldMkLst>
      </pc:sldChg>
      <pc:sldChg chg="addSp delSp modSp mod">
        <pc:chgData name="Maya Ryom (Allegis Group Services)" userId="1eea4cee-ae01-4369-84a7-cd305b70b8b4" providerId="ADAL" clId="{3D91BC36-284E-4F49-8BA5-99D0936EE5CE}" dt="2025-03-04T21:33:19.277" v="57"/>
        <pc:sldMkLst>
          <pc:docMk/>
          <pc:sldMk cId="3132991866" sldId="2147483585"/>
        </pc:sldMkLst>
        <pc:picChg chg="add mod">
          <ac:chgData name="Maya Ryom (Allegis Group Services)" userId="1eea4cee-ae01-4369-84a7-cd305b70b8b4" providerId="ADAL" clId="{3D91BC36-284E-4F49-8BA5-99D0936EE5CE}" dt="2025-03-04T21:33:19.277" v="57"/>
          <ac:picMkLst>
            <pc:docMk/>
            <pc:sldMk cId="3132991866" sldId="2147483585"/>
            <ac:picMk id="2" creationId="{3AAC8C94-41CB-9128-07FA-013ECD932BE0}"/>
          </ac:picMkLst>
        </pc:picChg>
      </pc:sldChg>
      <pc:sldMasterChg chg="modSldLayout">
        <pc:chgData name="Maya Ryom (Allegis Group Services)" userId="1eea4cee-ae01-4369-84a7-cd305b70b8b4" providerId="ADAL" clId="{3D91BC36-284E-4F49-8BA5-99D0936EE5CE}" dt="2025-03-04T21:31:54.886" v="36" actId="478"/>
        <pc:sldMasterMkLst>
          <pc:docMk/>
          <pc:sldMasterMk cId="3588427678" sldId="2147484229"/>
        </pc:sldMasterMkLst>
        <pc:sldLayoutChg chg="addSp delSp modSp mod">
          <pc:chgData name="Maya Ryom (Allegis Group Services)" userId="1eea4cee-ae01-4369-84a7-cd305b70b8b4" providerId="ADAL" clId="{3D91BC36-284E-4F49-8BA5-99D0936EE5CE}" dt="2025-03-04T21:13:44.892" v="3"/>
          <pc:sldLayoutMkLst>
            <pc:docMk/>
            <pc:sldMasterMk cId="3588427678" sldId="2147484229"/>
            <pc:sldLayoutMk cId="1849598128" sldId="2147484610"/>
          </pc:sldLayoutMkLst>
          <pc:picChg chg="add mod">
            <ac:chgData name="Maya Ryom (Allegis Group Services)" userId="1eea4cee-ae01-4369-84a7-cd305b70b8b4" providerId="ADAL" clId="{3D91BC36-284E-4F49-8BA5-99D0936EE5CE}" dt="2025-03-04T21:13:44.892" v="3"/>
            <ac:picMkLst>
              <pc:docMk/>
              <pc:sldMasterMk cId="3588427678" sldId="2147484229"/>
              <pc:sldLayoutMk cId="1849598128" sldId="2147484610"/>
              <ac:picMk id="3" creationId="{DEED7AF7-37A3-0E96-2ED9-116362078CF6}"/>
            </ac:picMkLst>
          </pc:picChg>
        </pc:sldLayoutChg>
        <pc:sldLayoutChg chg="addSp delSp modSp mod">
          <pc:chgData name="Maya Ryom (Allegis Group Services)" userId="1eea4cee-ae01-4369-84a7-cd305b70b8b4" providerId="ADAL" clId="{3D91BC36-284E-4F49-8BA5-99D0936EE5CE}" dt="2025-03-04T21:13:41.261" v="1"/>
          <pc:sldLayoutMkLst>
            <pc:docMk/>
            <pc:sldMasterMk cId="3588427678" sldId="2147484229"/>
            <pc:sldLayoutMk cId="3539202642" sldId="2147485190"/>
          </pc:sldLayoutMkLst>
          <pc:picChg chg="add mod">
            <ac:chgData name="Maya Ryom (Allegis Group Services)" userId="1eea4cee-ae01-4369-84a7-cd305b70b8b4" providerId="ADAL" clId="{3D91BC36-284E-4F49-8BA5-99D0936EE5CE}" dt="2025-03-04T21:13:41.261" v="1"/>
            <ac:picMkLst>
              <pc:docMk/>
              <pc:sldMasterMk cId="3588427678" sldId="2147484229"/>
              <pc:sldLayoutMk cId="3539202642" sldId="2147485190"/>
              <ac:picMk id="3" creationId="{39279663-60C4-0C6C-3571-795801E59DFC}"/>
            </ac:picMkLst>
          </pc:picChg>
        </pc:sldLayoutChg>
        <pc:sldLayoutChg chg="delSp mod">
          <pc:chgData name="Maya Ryom (Allegis Group Services)" userId="1eea4cee-ae01-4369-84a7-cd305b70b8b4" providerId="ADAL" clId="{3D91BC36-284E-4F49-8BA5-99D0936EE5CE}" dt="2025-03-04T21:31:54.886" v="36" actId="478"/>
          <pc:sldLayoutMkLst>
            <pc:docMk/>
            <pc:sldMasterMk cId="3588427678" sldId="2147484229"/>
            <pc:sldLayoutMk cId="3174014229" sldId="2147485205"/>
          </pc:sldLayoutMkLst>
        </pc:sldLayoutChg>
      </pc:sldMasterChg>
      <pc:sldMasterChg chg="delSldLayout">
        <pc:chgData name="Maya Ryom (Allegis Group Services)" userId="1eea4cee-ae01-4369-84a7-cd305b70b8b4" providerId="ADAL" clId="{3D91BC36-284E-4F49-8BA5-99D0936EE5CE}" dt="2025-03-04T21:33:51.044" v="65" actId="47"/>
        <pc:sldMasterMkLst>
          <pc:docMk/>
          <pc:sldMasterMk cId="231713050" sldId="2147485230"/>
        </pc:sldMasterMkLst>
        <pc:sldLayoutChg chg="del">
          <pc:chgData name="Maya Ryom (Allegis Group Services)" userId="1eea4cee-ae01-4369-84a7-cd305b70b8b4" providerId="ADAL" clId="{3D91BC36-284E-4F49-8BA5-99D0936EE5CE}" dt="2025-03-04T21:33:51.044" v="65" actId="47"/>
          <pc:sldLayoutMkLst>
            <pc:docMk/>
            <pc:sldMasterMk cId="231713050" sldId="2147485230"/>
            <pc:sldLayoutMk cId="3280899604" sldId="2147485515"/>
          </pc:sldLayoutMkLst>
        </pc:sldLayoutChg>
      </pc:sldMasterChg>
      <pc:sldMasterChg chg="modSldLayout">
        <pc:chgData name="Maya Ryom (Allegis Group Services)" userId="1eea4cee-ae01-4369-84a7-cd305b70b8b4" providerId="ADAL" clId="{3D91BC36-284E-4F49-8BA5-99D0936EE5CE}" dt="2025-03-04T21:14:06.286" v="6" actId="478"/>
        <pc:sldMasterMkLst>
          <pc:docMk/>
          <pc:sldMasterMk cId="1058933271" sldId="2147485328"/>
        </pc:sldMasterMkLst>
        <pc:sldLayoutChg chg="addSp modSp">
          <pc:chgData name="Maya Ryom (Allegis Group Services)" userId="1eea4cee-ae01-4369-84a7-cd305b70b8b4" providerId="ADAL" clId="{3D91BC36-284E-4F49-8BA5-99D0936EE5CE}" dt="2025-03-04T21:14:01.098" v="4"/>
          <pc:sldLayoutMkLst>
            <pc:docMk/>
            <pc:sldMasterMk cId="1058933271" sldId="2147485328"/>
            <pc:sldLayoutMk cId="2241530769" sldId="2147485390"/>
          </pc:sldLayoutMkLst>
        </pc:sldLayoutChg>
        <pc:sldLayoutChg chg="addSp delSp modSp mod">
          <pc:chgData name="Maya Ryom (Allegis Group Services)" userId="1eea4cee-ae01-4369-84a7-cd305b70b8b4" providerId="ADAL" clId="{3D91BC36-284E-4F49-8BA5-99D0936EE5CE}" dt="2025-03-04T21:14:06.286" v="6" actId="478"/>
          <pc:sldLayoutMkLst>
            <pc:docMk/>
            <pc:sldMasterMk cId="1058933271" sldId="2147485328"/>
            <pc:sldLayoutMk cId="488699525" sldId="2147485391"/>
          </pc:sldLayoutMkLst>
        </pc:sldLayoutChg>
      </pc:sldMasterChg>
    </pc:docChg>
  </pc:docChgLst>
  <pc:docChgLst>
    <pc:chgData name="Maya Ryom (Allegis Group Services)" userId="S::a-mayaryom@microsoft.com::1eea4cee-ae01-4369-84a7-cd305b70b8b4" providerId="AD" clId="Web-{2C425745-7A75-2F3B-03C5-4F1567E6ADC5}"/>
    <pc:docChg chg="addSld delSld modSld sldOrd delMainMaster modMainMaster modSection">
      <pc:chgData name="Maya Ryom (Allegis Group Services)" userId="S::a-mayaryom@microsoft.com::1eea4cee-ae01-4369-84a7-cd305b70b8b4" providerId="AD" clId="Web-{2C425745-7A75-2F3B-03C5-4F1567E6ADC5}" dt="2025-03-05T14:06:14.782" v="11"/>
      <pc:docMkLst>
        <pc:docMk/>
      </pc:docMkLst>
      <pc:sldChg chg="mod setBg">
        <pc:chgData name="Maya Ryom (Allegis Group Services)" userId="S::a-mayaryom@microsoft.com::1eea4cee-ae01-4369-84a7-cd305b70b8b4" providerId="AD" clId="Web-{2C425745-7A75-2F3B-03C5-4F1567E6ADC5}" dt="2025-03-05T13:04:41.808" v="5"/>
        <pc:sldMkLst>
          <pc:docMk/>
          <pc:sldMk cId="1787353190" sldId="2076138105"/>
        </pc:sldMkLst>
      </pc:sldChg>
      <pc:sldChg chg="mod setBg">
        <pc:chgData name="Maya Ryom (Allegis Group Services)" userId="S::a-mayaryom@microsoft.com::1eea4cee-ae01-4369-84a7-cd305b70b8b4" providerId="AD" clId="Web-{2C425745-7A75-2F3B-03C5-4F1567E6ADC5}" dt="2025-03-05T13:04:16.104" v="4"/>
        <pc:sldMkLst>
          <pc:docMk/>
          <pc:sldMk cId="4269075036" sldId="2076138187"/>
        </pc:sldMkLst>
      </pc:sldChg>
      <pc:sldChg chg="mod setBg">
        <pc:chgData name="Maya Ryom (Allegis Group Services)" userId="S::a-mayaryom@microsoft.com::1eea4cee-ae01-4369-84a7-cd305b70b8b4" providerId="AD" clId="Web-{2C425745-7A75-2F3B-03C5-4F1567E6ADC5}" dt="2025-03-05T13:04:52.840" v="6"/>
        <pc:sldMkLst>
          <pc:docMk/>
          <pc:sldMk cId="532229250" sldId="2147483531"/>
        </pc:sldMkLst>
      </pc:sldChg>
      <pc:sldChg chg="mod setBg">
        <pc:chgData name="Maya Ryom (Allegis Group Services)" userId="S::a-mayaryom@microsoft.com::1eea4cee-ae01-4369-84a7-cd305b70b8b4" providerId="AD" clId="Web-{2C425745-7A75-2F3B-03C5-4F1567E6ADC5}" dt="2025-03-05T13:05:00.028" v="7"/>
        <pc:sldMkLst>
          <pc:docMk/>
          <pc:sldMk cId="2058650604" sldId="2147483533"/>
        </pc:sldMkLst>
      </pc:sldChg>
      <pc:sldChg chg="new ord">
        <pc:chgData name="Maya Ryom (Allegis Group Services)" userId="S::a-mayaryom@microsoft.com::1eea4cee-ae01-4369-84a7-cd305b70b8b4" providerId="AD" clId="Web-{2C425745-7A75-2F3B-03C5-4F1567E6ADC5}" dt="2025-03-05T14:06:14.782" v="11"/>
        <pc:sldMkLst>
          <pc:docMk/>
          <pc:sldMk cId="3147611043" sldId="2147483586"/>
        </pc:sldMkLst>
      </pc:sldChg>
      <pc:sldChg chg="new del">
        <pc:chgData name="Maya Ryom (Allegis Group Services)" userId="S::a-mayaryom@microsoft.com::1eea4cee-ae01-4369-84a7-cd305b70b8b4" providerId="AD" clId="Web-{2C425745-7A75-2F3B-03C5-4F1567E6ADC5}" dt="2025-03-05T13:03:52.385" v="3"/>
        <pc:sldMkLst>
          <pc:docMk/>
          <pc:sldMk cId="3664468465" sldId="2147483586"/>
        </pc:sldMkLst>
      </pc:sldChg>
      <pc:sldChg chg="new ord">
        <pc:chgData name="Maya Ryom (Allegis Group Services)" userId="S::a-mayaryom@microsoft.com::1eea4cee-ae01-4369-84a7-cd305b70b8b4" providerId="AD" clId="Web-{2C425745-7A75-2F3B-03C5-4F1567E6ADC5}" dt="2025-03-05T14:06:14.782" v="10"/>
        <pc:sldMkLst>
          <pc:docMk/>
          <pc:sldMk cId="758100845" sldId="2147483587"/>
        </pc:sldMkLst>
      </pc:sldChg>
      <pc:sldMasterChg chg="delSldLayout modSldLayout sldLayoutOrd">
        <pc:chgData name="Maya Ryom (Allegis Group Services)" userId="S::a-mayaryom@microsoft.com::1eea4cee-ae01-4369-84a7-cd305b70b8b4" providerId="AD" clId="Web-{2C425745-7A75-2F3B-03C5-4F1567E6ADC5}" dt="2025-03-05T13:03:42.603" v="2"/>
        <pc:sldMasterMkLst>
          <pc:docMk/>
          <pc:sldMasterMk cId="3588427678" sldId="2147484229"/>
        </pc:sldMasterMkLst>
        <pc:sldLayoutChg chg="modSp mod ord">
          <pc:chgData name="Maya Ryom (Allegis Group Services)" userId="S::a-mayaryom@microsoft.com::1eea4cee-ae01-4369-84a7-cd305b70b8b4" providerId="AD" clId="Web-{2C425745-7A75-2F3B-03C5-4F1567E6ADC5}" dt="2025-03-05T13:03:42.556" v="1"/>
          <pc:sldLayoutMkLst>
            <pc:docMk/>
            <pc:sldMasterMk cId="3588427678" sldId="2147484229"/>
            <pc:sldLayoutMk cId="3328010877" sldId="2147485517"/>
          </pc:sldLayoutMkLst>
          <pc:spChg chg="mod">
            <ac:chgData name="Maya Ryom (Allegis Group Services)" userId="S::a-mayaryom@microsoft.com::1eea4cee-ae01-4369-84a7-cd305b70b8b4" providerId="AD" clId="Web-{2C425745-7A75-2F3B-03C5-4F1567E6ADC5}" dt="2025-03-05T13:03:42.556" v="1"/>
            <ac:spMkLst>
              <pc:docMk/>
              <pc:sldMasterMk cId="3588427678" sldId="2147484229"/>
              <pc:sldLayoutMk cId="3328010877" sldId="2147485517"/>
              <ac:spMk id="2" creationId="{25D0408F-4A76-4E13-B20C-89E0FD40DC32}"/>
            </ac:spMkLst>
          </pc:spChg>
          <pc:spChg chg="mod">
            <ac:chgData name="Maya Ryom (Allegis Group Services)" userId="S::a-mayaryom@microsoft.com::1eea4cee-ae01-4369-84a7-cd305b70b8b4" providerId="AD" clId="Web-{2C425745-7A75-2F3B-03C5-4F1567E6ADC5}" dt="2025-03-05T13:03:42.556" v="1"/>
            <ac:spMkLst>
              <pc:docMk/>
              <pc:sldMasterMk cId="3588427678" sldId="2147484229"/>
              <pc:sldLayoutMk cId="3328010877" sldId="2147485517"/>
              <ac:spMk id="5" creationId="{00000000-0000-0000-0000-000000000000}"/>
            </ac:spMkLst>
          </pc:spChg>
        </pc:sldLayoutChg>
        <pc:sldLayoutChg chg="modSp mod ord">
          <pc:chgData name="Maya Ryom (Allegis Group Services)" userId="S::a-mayaryom@microsoft.com::1eea4cee-ae01-4369-84a7-cd305b70b8b4" providerId="AD" clId="Web-{2C425745-7A75-2F3B-03C5-4F1567E6ADC5}" dt="2025-03-05T13:03:42.556" v="1"/>
          <pc:sldLayoutMkLst>
            <pc:docMk/>
            <pc:sldMasterMk cId="3588427678" sldId="2147484229"/>
            <pc:sldLayoutMk cId="299623298" sldId="2147485518"/>
          </pc:sldLayoutMkLst>
          <pc:spChg chg="mod">
            <ac:chgData name="Maya Ryom (Allegis Group Services)" userId="S::a-mayaryom@microsoft.com::1eea4cee-ae01-4369-84a7-cd305b70b8b4" providerId="AD" clId="Web-{2C425745-7A75-2F3B-03C5-4F1567E6ADC5}" dt="2025-03-05T13:03:42.556" v="1"/>
            <ac:spMkLst>
              <pc:docMk/>
              <pc:sldMasterMk cId="3588427678" sldId="2147484229"/>
              <pc:sldLayoutMk cId="299623298" sldId="2147485518"/>
              <ac:spMk id="2" creationId="{25D0408F-4A76-4E13-B20C-89E0FD40DC32}"/>
            </ac:spMkLst>
          </pc:spChg>
          <pc:spChg chg="mod">
            <ac:chgData name="Maya Ryom (Allegis Group Services)" userId="S::a-mayaryom@microsoft.com::1eea4cee-ae01-4369-84a7-cd305b70b8b4" providerId="AD" clId="Web-{2C425745-7A75-2F3B-03C5-4F1567E6ADC5}" dt="2025-03-05T13:03:42.556" v="1"/>
            <ac:spMkLst>
              <pc:docMk/>
              <pc:sldMasterMk cId="3588427678" sldId="2147484229"/>
              <pc:sldLayoutMk cId="299623298" sldId="2147485518"/>
              <ac:spMk id="5" creationId="{00000000-0000-0000-0000-000000000000}"/>
            </ac:spMkLst>
          </pc:spChg>
        </pc:sldLayoutChg>
        <pc:sldLayoutChg chg="modSp mod ord">
          <pc:chgData name="Maya Ryom (Allegis Group Services)" userId="S::a-mayaryom@microsoft.com::1eea4cee-ae01-4369-84a7-cd305b70b8b4" providerId="AD" clId="Web-{2C425745-7A75-2F3B-03C5-4F1567E6ADC5}" dt="2025-03-05T13:03:42.556" v="1"/>
          <pc:sldLayoutMkLst>
            <pc:docMk/>
            <pc:sldMasterMk cId="3588427678" sldId="2147484229"/>
            <pc:sldLayoutMk cId="3850122956" sldId="2147485519"/>
          </pc:sldLayoutMkLst>
          <pc:spChg chg="mod">
            <ac:chgData name="Maya Ryom (Allegis Group Services)" userId="S::a-mayaryom@microsoft.com::1eea4cee-ae01-4369-84a7-cd305b70b8b4" providerId="AD" clId="Web-{2C425745-7A75-2F3B-03C5-4F1567E6ADC5}" dt="2025-03-05T13:03:42.556" v="1"/>
            <ac:spMkLst>
              <pc:docMk/>
              <pc:sldMasterMk cId="3588427678" sldId="2147484229"/>
              <pc:sldLayoutMk cId="3850122956" sldId="2147485519"/>
              <ac:spMk id="2" creationId="{25D0408F-4A76-4E13-B20C-89E0FD40DC32}"/>
            </ac:spMkLst>
          </pc:spChg>
          <pc:spChg chg="mod">
            <ac:chgData name="Maya Ryom (Allegis Group Services)" userId="S::a-mayaryom@microsoft.com::1eea4cee-ae01-4369-84a7-cd305b70b8b4" providerId="AD" clId="Web-{2C425745-7A75-2F3B-03C5-4F1567E6ADC5}" dt="2025-03-05T13:03:42.556" v="1"/>
            <ac:spMkLst>
              <pc:docMk/>
              <pc:sldMasterMk cId="3588427678" sldId="2147484229"/>
              <pc:sldLayoutMk cId="3850122956" sldId="2147485519"/>
              <ac:spMk id="5" creationId="{00000000-0000-0000-0000-000000000000}"/>
            </ac:spMkLst>
          </pc:spChg>
        </pc:sldLayoutChg>
        <pc:sldLayoutChg chg="modSp mod ord">
          <pc:chgData name="Maya Ryom (Allegis Group Services)" userId="S::a-mayaryom@microsoft.com::1eea4cee-ae01-4369-84a7-cd305b70b8b4" providerId="AD" clId="Web-{2C425745-7A75-2F3B-03C5-4F1567E6ADC5}" dt="2025-03-05T13:03:42.556" v="1"/>
          <pc:sldLayoutMkLst>
            <pc:docMk/>
            <pc:sldMasterMk cId="3588427678" sldId="2147484229"/>
            <pc:sldLayoutMk cId="3080020719" sldId="2147485520"/>
          </pc:sldLayoutMkLst>
          <pc:spChg chg="mod">
            <ac:chgData name="Maya Ryom (Allegis Group Services)" userId="S::a-mayaryom@microsoft.com::1eea4cee-ae01-4369-84a7-cd305b70b8b4" providerId="AD" clId="Web-{2C425745-7A75-2F3B-03C5-4F1567E6ADC5}" dt="2025-03-05T13:03:42.556" v="1"/>
            <ac:spMkLst>
              <pc:docMk/>
              <pc:sldMasterMk cId="3588427678" sldId="2147484229"/>
              <pc:sldLayoutMk cId="3080020719" sldId="2147485520"/>
              <ac:spMk id="2" creationId="{25D0408F-4A76-4E13-B20C-89E0FD40DC32}"/>
            </ac:spMkLst>
          </pc:spChg>
          <pc:spChg chg="mod">
            <ac:chgData name="Maya Ryom (Allegis Group Services)" userId="S::a-mayaryom@microsoft.com::1eea4cee-ae01-4369-84a7-cd305b70b8b4" providerId="AD" clId="Web-{2C425745-7A75-2F3B-03C5-4F1567E6ADC5}" dt="2025-03-05T13:03:42.556" v="1"/>
            <ac:spMkLst>
              <pc:docMk/>
              <pc:sldMasterMk cId="3588427678" sldId="2147484229"/>
              <pc:sldLayoutMk cId="3080020719" sldId="2147485520"/>
              <ac:spMk id="5" creationId="{00000000-0000-0000-0000-000000000000}"/>
            </ac:spMkLst>
          </pc:spChg>
        </pc:sldLayoutChg>
        <pc:sldLayoutChg chg="modSp mod ord">
          <pc:chgData name="Maya Ryom (Allegis Group Services)" userId="S::a-mayaryom@microsoft.com::1eea4cee-ae01-4369-84a7-cd305b70b8b4" providerId="AD" clId="Web-{2C425745-7A75-2F3B-03C5-4F1567E6ADC5}" dt="2025-03-05T13:03:42.556" v="1"/>
          <pc:sldLayoutMkLst>
            <pc:docMk/>
            <pc:sldMasterMk cId="3588427678" sldId="2147484229"/>
            <pc:sldLayoutMk cId="2910573651" sldId="2147485521"/>
          </pc:sldLayoutMkLst>
          <pc:spChg chg="mod">
            <ac:chgData name="Maya Ryom (Allegis Group Services)" userId="S::a-mayaryom@microsoft.com::1eea4cee-ae01-4369-84a7-cd305b70b8b4" providerId="AD" clId="Web-{2C425745-7A75-2F3B-03C5-4F1567E6ADC5}" dt="2025-03-05T13:03:42.556" v="1"/>
            <ac:spMkLst>
              <pc:docMk/>
              <pc:sldMasterMk cId="3588427678" sldId="2147484229"/>
              <pc:sldLayoutMk cId="2910573651" sldId="2147485521"/>
              <ac:spMk id="2" creationId="{25D0408F-4A76-4E13-B20C-89E0FD40DC32}"/>
            </ac:spMkLst>
          </pc:spChg>
          <pc:spChg chg="mod">
            <ac:chgData name="Maya Ryom (Allegis Group Services)" userId="S::a-mayaryom@microsoft.com::1eea4cee-ae01-4369-84a7-cd305b70b8b4" providerId="AD" clId="Web-{2C425745-7A75-2F3B-03C5-4F1567E6ADC5}" dt="2025-03-05T13:03:42.556" v="1"/>
            <ac:spMkLst>
              <pc:docMk/>
              <pc:sldMasterMk cId="3588427678" sldId="2147484229"/>
              <pc:sldLayoutMk cId="2910573651" sldId="2147485521"/>
              <ac:spMk id="5" creationId="{00000000-0000-0000-0000-000000000000}"/>
            </ac:spMkLst>
          </pc:spChg>
        </pc:sldLayoutChg>
        <pc:sldLayoutChg chg="modSp mod ord">
          <pc:chgData name="Maya Ryom (Allegis Group Services)" userId="S::a-mayaryom@microsoft.com::1eea4cee-ae01-4369-84a7-cd305b70b8b4" providerId="AD" clId="Web-{2C425745-7A75-2F3B-03C5-4F1567E6ADC5}" dt="2025-03-05T13:03:42.556" v="1"/>
          <pc:sldLayoutMkLst>
            <pc:docMk/>
            <pc:sldMasterMk cId="3588427678" sldId="2147484229"/>
            <pc:sldLayoutMk cId="2304877450" sldId="2147485522"/>
          </pc:sldLayoutMkLst>
          <pc:spChg chg="mod">
            <ac:chgData name="Maya Ryom (Allegis Group Services)" userId="S::a-mayaryom@microsoft.com::1eea4cee-ae01-4369-84a7-cd305b70b8b4" providerId="AD" clId="Web-{2C425745-7A75-2F3B-03C5-4F1567E6ADC5}" dt="2025-03-05T13:03:42.556" v="1"/>
            <ac:spMkLst>
              <pc:docMk/>
              <pc:sldMasterMk cId="3588427678" sldId="2147484229"/>
              <pc:sldLayoutMk cId="2304877450" sldId="2147485522"/>
              <ac:spMk id="2" creationId="{25D0408F-4A76-4E13-B20C-89E0FD40DC32}"/>
            </ac:spMkLst>
          </pc:spChg>
          <pc:spChg chg="mod">
            <ac:chgData name="Maya Ryom (Allegis Group Services)" userId="S::a-mayaryom@microsoft.com::1eea4cee-ae01-4369-84a7-cd305b70b8b4" providerId="AD" clId="Web-{2C425745-7A75-2F3B-03C5-4F1567E6ADC5}" dt="2025-03-05T13:03:42.556" v="1"/>
            <ac:spMkLst>
              <pc:docMk/>
              <pc:sldMasterMk cId="3588427678" sldId="2147484229"/>
              <pc:sldLayoutMk cId="2304877450" sldId="2147485522"/>
              <ac:spMk id="5" creationId="{00000000-0000-0000-0000-000000000000}"/>
            </ac:spMkLst>
          </pc:spChg>
        </pc:sldLayoutChg>
        <pc:sldLayoutChg chg="modSp mod ord">
          <pc:chgData name="Maya Ryom (Allegis Group Services)" userId="S::a-mayaryom@microsoft.com::1eea4cee-ae01-4369-84a7-cd305b70b8b4" providerId="AD" clId="Web-{2C425745-7A75-2F3B-03C5-4F1567E6ADC5}" dt="2025-03-05T13:03:42.556" v="1"/>
          <pc:sldLayoutMkLst>
            <pc:docMk/>
            <pc:sldMasterMk cId="3588427678" sldId="2147484229"/>
            <pc:sldLayoutMk cId="1925593987" sldId="2147485523"/>
          </pc:sldLayoutMkLst>
          <pc:spChg chg="mod">
            <ac:chgData name="Maya Ryom (Allegis Group Services)" userId="S::a-mayaryom@microsoft.com::1eea4cee-ae01-4369-84a7-cd305b70b8b4" providerId="AD" clId="Web-{2C425745-7A75-2F3B-03C5-4F1567E6ADC5}" dt="2025-03-05T13:03:42.556" v="1"/>
            <ac:spMkLst>
              <pc:docMk/>
              <pc:sldMasterMk cId="3588427678" sldId="2147484229"/>
              <pc:sldLayoutMk cId="1925593987" sldId="2147485523"/>
              <ac:spMk id="2" creationId="{25D0408F-4A76-4E13-B20C-89E0FD40DC32}"/>
            </ac:spMkLst>
          </pc:spChg>
          <pc:spChg chg="mod">
            <ac:chgData name="Maya Ryom (Allegis Group Services)" userId="S::a-mayaryom@microsoft.com::1eea4cee-ae01-4369-84a7-cd305b70b8b4" providerId="AD" clId="Web-{2C425745-7A75-2F3B-03C5-4F1567E6ADC5}" dt="2025-03-05T13:03:42.556" v="1"/>
            <ac:spMkLst>
              <pc:docMk/>
              <pc:sldMasterMk cId="3588427678" sldId="2147484229"/>
              <pc:sldLayoutMk cId="1925593987" sldId="2147485523"/>
              <ac:spMk id="5" creationId="{00000000-0000-0000-0000-000000000000}"/>
            </ac:spMkLst>
          </pc:spChg>
        </pc:sldLayoutChg>
        <pc:sldLayoutChg chg="modSp mod ord">
          <pc:chgData name="Maya Ryom (Allegis Group Services)" userId="S::a-mayaryom@microsoft.com::1eea4cee-ae01-4369-84a7-cd305b70b8b4" providerId="AD" clId="Web-{2C425745-7A75-2F3B-03C5-4F1567E6ADC5}" dt="2025-03-05T13:03:42.556" v="1"/>
          <pc:sldLayoutMkLst>
            <pc:docMk/>
            <pc:sldMasterMk cId="3588427678" sldId="2147484229"/>
            <pc:sldLayoutMk cId="624578158" sldId="2147485524"/>
          </pc:sldLayoutMkLst>
          <pc:spChg chg="mod">
            <ac:chgData name="Maya Ryom (Allegis Group Services)" userId="S::a-mayaryom@microsoft.com::1eea4cee-ae01-4369-84a7-cd305b70b8b4" providerId="AD" clId="Web-{2C425745-7A75-2F3B-03C5-4F1567E6ADC5}" dt="2025-03-05T13:03:42.556" v="1"/>
            <ac:spMkLst>
              <pc:docMk/>
              <pc:sldMasterMk cId="3588427678" sldId="2147484229"/>
              <pc:sldLayoutMk cId="624578158" sldId="2147485524"/>
              <ac:spMk id="2" creationId="{25D0408F-4A76-4E13-B20C-89E0FD40DC32}"/>
            </ac:spMkLst>
          </pc:spChg>
          <pc:spChg chg="mod">
            <ac:chgData name="Maya Ryom (Allegis Group Services)" userId="S::a-mayaryom@microsoft.com::1eea4cee-ae01-4369-84a7-cd305b70b8b4" providerId="AD" clId="Web-{2C425745-7A75-2F3B-03C5-4F1567E6ADC5}" dt="2025-03-05T13:03:42.556" v="1"/>
            <ac:spMkLst>
              <pc:docMk/>
              <pc:sldMasterMk cId="3588427678" sldId="2147484229"/>
              <pc:sldLayoutMk cId="624578158" sldId="2147485524"/>
              <ac:spMk id="5" creationId="{00000000-0000-0000-0000-000000000000}"/>
            </ac:spMkLst>
          </pc:spChg>
        </pc:sldLayoutChg>
        <pc:sldLayoutChg chg="modSp del mod ord">
          <pc:chgData name="Maya Ryom (Allegis Group Services)" userId="S::a-mayaryom@microsoft.com::1eea4cee-ae01-4369-84a7-cd305b70b8b4" providerId="AD" clId="Web-{2C425745-7A75-2F3B-03C5-4F1567E6ADC5}" dt="2025-03-05T13:03:42.603" v="2"/>
          <pc:sldLayoutMkLst>
            <pc:docMk/>
            <pc:sldMasterMk cId="3588427678" sldId="2147484229"/>
            <pc:sldLayoutMk cId="1540828760" sldId="2147485525"/>
          </pc:sldLayoutMkLst>
        </pc:sldLayoutChg>
        <pc:sldLayoutChg chg="modSp mod ord">
          <pc:chgData name="Maya Ryom (Allegis Group Services)" userId="S::a-mayaryom@microsoft.com::1eea4cee-ae01-4369-84a7-cd305b70b8b4" providerId="AD" clId="Web-{2C425745-7A75-2F3B-03C5-4F1567E6ADC5}" dt="2025-03-05T13:03:42.556" v="1"/>
          <pc:sldLayoutMkLst>
            <pc:docMk/>
            <pc:sldMasterMk cId="3588427678" sldId="2147484229"/>
            <pc:sldLayoutMk cId="3665820359" sldId="2147485526"/>
          </pc:sldLayoutMkLst>
          <pc:spChg chg="mod">
            <ac:chgData name="Maya Ryom (Allegis Group Services)" userId="S::a-mayaryom@microsoft.com::1eea4cee-ae01-4369-84a7-cd305b70b8b4" providerId="AD" clId="Web-{2C425745-7A75-2F3B-03C5-4F1567E6ADC5}" dt="2025-03-05T13:03:42.556" v="1"/>
            <ac:spMkLst>
              <pc:docMk/>
              <pc:sldMasterMk cId="3588427678" sldId="2147484229"/>
              <pc:sldLayoutMk cId="3665820359" sldId="2147485526"/>
              <ac:spMk id="5" creationId="{00000000-0000-0000-0000-000000000000}"/>
            </ac:spMkLst>
          </pc:spChg>
          <pc:spChg chg="mod">
            <ac:chgData name="Maya Ryom (Allegis Group Services)" userId="S::a-mayaryom@microsoft.com::1eea4cee-ae01-4369-84a7-cd305b70b8b4" providerId="AD" clId="Web-{2C425745-7A75-2F3B-03C5-4F1567E6ADC5}" dt="2025-03-05T13:03:42.556" v="1"/>
            <ac:spMkLst>
              <pc:docMk/>
              <pc:sldMasterMk cId="3588427678" sldId="2147484229"/>
              <pc:sldLayoutMk cId="3665820359" sldId="2147485526"/>
              <ac:spMk id="9" creationId="{00000000-0000-0000-0000-000000000000}"/>
            </ac:spMkLst>
          </pc:spChg>
        </pc:sldLayoutChg>
        <pc:sldLayoutChg chg="modSp del mod ord">
          <pc:chgData name="Maya Ryom (Allegis Group Services)" userId="S::a-mayaryom@microsoft.com::1eea4cee-ae01-4369-84a7-cd305b70b8b4" providerId="AD" clId="Web-{2C425745-7A75-2F3B-03C5-4F1567E6ADC5}" dt="2025-03-05T13:03:42.603" v="2"/>
          <pc:sldLayoutMkLst>
            <pc:docMk/>
            <pc:sldMasterMk cId="3588427678" sldId="2147484229"/>
            <pc:sldLayoutMk cId="2664352042" sldId="2147485527"/>
          </pc:sldLayoutMkLst>
        </pc:sldLayoutChg>
        <pc:sldLayoutChg chg="modSp del mod ord">
          <pc:chgData name="Maya Ryom (Allegis Group Services)" userId="S::a-mayaryom@microsoft.com::1eea4cee-ae01-4369-84a7-cd305b70b8b4" providerId="AD" clId="Web-{2C425745-7A75-2F3B-03C5-4F1567E6ADC5}" dt="2025-03-05T13:03:42.603" v="2"/>
          <pc:sldLayoutMkLst>
            <pc:docMk/>
            <pc:sldMasterMk cId="3588427678" sldId="2147484229"/>
            <pc:sldLayoutMk cId="2483052164" sldId="2147485528"/>
          </pc:sldLayoutMkLst>
        </pc:sldLayoutChg>
        <pc:sldLayoutChg chg="modSp del mod ord">
          <pc:chgData name="Maya Ryom (Allegis Group Services)" userId="S::a-mayaryom@microsoft.com::1eea4cee-ae01-4369-84a7-cd305b70b8b4" providerId="AD" clId="Web-{2C425745-7A75-2F3B-03C5-4F1567E6ADC5}" dt="2025-03-05T13:03:42.603" v="2"/>
          <pc:sldLayoutMkLst>
            <pc:docMk/>
            <pc:sldMasterMk cId="3588427678" sldId="2147484229"/>
            <pc:sldLayoutMk cId="3066846682" sldId="2147485529"/>
          </pc:sldLayoutMkLst>
        </pc:sldLayoutChg>
        <pc:sldLayoutChg chg="modSp del mod ord">
          <pc:chgData name="Maya Ryom (Allegis Group Services)" userId="S::a-mayaryom@microsoft.com::1eea4cee-ae01-4369-84a7-cd305b70b8b4" providerId="AD" clId="Web-{2C425745-7A75-2F3B-03C5-4F1567E6ADC5}" dt="2025-03-05T13:03:42.603" v="2"/>
          <pc:sldLayoutMkLst>
            <pc:docMk/>
            <pc:sldMasterMk cId="3588427678" sldId="2147484229"/>
            <pc:sldLayoutMk cId="1309850670" sldId="2147485530"/>
          </pc:sldLayoutMkLst>
        </pc:sldLayoutChg>
        <pc:sldLayoutChg chg="modSp del mod ord">
          <pc:chgData name="Maya Ryom (Allegis Group Services)" userId="S::a-mayaryom@microsoft.com::1eea4cee-ae01-4369-84a7-cd305b70b8b4" providerId="AD" clId="Web-{2C425745-7A75-2F3B-03C5-4F1567E6ADC5}" dt="2025-03-05T13:03:42.603" v="2"/>
          <pc:sldLayoutMkLst>
            <pc:docMk/>
            <pc:sldMasterMk cId="3588427678" sldId="2147484229"/>
            <pc:sldLayoutMk cId="3513822897" sldId="2147485531"/>
          </pc:sldLayoutMkLst>
        </pc:sldLayoutChg>
        <pc:sldLayoutChg chg="modSp del mod ord">
          <pc:chgData name="Maya Ryom (Allegis Group Services)" userId="S::a-mayaryom@microsoft.com::1eea4cee-ae01-4369-84a7-cd305b70b8b4" providerId="AD" clId="Web-{2C425745-7A75-2F3B-03C5-4F1567E6ADC5}" dt="2025-03-05T13:03:42.603" v="2"/>
          <pc:sldLayoutMkLst>
            <pc:docMk/>
            <pc:sldMasterMk cId="3588427678" sldId="2147484229"/>
            <pc:sldLayoutMk cId="3043855743" sldId="2147485532"/>
          </pc:sldLayoutMkLst>
        </pc:sldLayoutChg>
        <pc:sldLayoutChg chg="modSp del mod ord">
          <pc:chgData name="Maya Ryom (Allegis Group Services)" userId="S::a-mayaryom@microsoft.com::1eea4cee-ae01-4369-84a7-cd305b70b8b4" providerId="AD" clId="Web-{2C425745-7A75-2F3B-03C5-4F1567E6ADC5}" dt="2025-03-05T13:03:42.603" v="2"/>
          <pc:sldLayoutMkLst>
            <pc:docMk/>
            <pc:sldMasterMk cId="3588427678" sldId="2147484229"/>
            <pc:sldLayoutMk cId="1427154703" sldId="2147485533"/>
          </pc:sldLayoutMkLst>
        </pc:sldLayoutChg>
        <pc:sldLayoutChg chg="modSp del mod ord">
          <pc:chgData name="Maya Ryom (Allegis Group Services)" userId="S::a-mayaryom@microsoft.com::1eea4cee-ae01-4369-84a7-cd305b70b8b4" providerId="AD" clId="Web-{2C425745-7A75-2F3B-03C5-4F1567E6ADC5}" dt="2025-03-05T13:03:42.603" v="2"/>
          <pc:sldLayoutMkLst>
            <pc:docMk/>
            <pc:sldMasterMk cId="3588427678" sldId="2147484229"/>
            <pc:sldLayoutMk cId="1518520640" sldId="2147485534"/>
          </pc:sldLayoutMkLst>
        </pc:sldLayoutChg>
        <pc:sldLayoutChg chg="modSp del mod ord">
          <pc:chgData name="Maya Ryom (Allegis Group Services)" userId="S::a-mayaryom@microsoft.com::1eea4cee-ae01-4369-84a7-cd305b70b8b4" providerId="AD" clId="Web-{2C425745-7A75-2F3B-03C5-4F1567E6ADC5}" dt="2025-03-05T13:03:42.603" v="2"/>
          <pc:sldLayoutMkLst>
            <pc:docMk/>
            <pc:sldMasterMk cId="3588427678" sldId="2147484229"/>
            <pc:sldLayoutMk cId="4245147535" sldId="2147485535"/>
          </pc:sldLayoutMkLst>
        </pc:sldLayoutChg>
        <pc:sldLayoutChg chg="modSp del mod ord">
          <pc:chgData name="Maya Ryom (Allegis Group Services)" userId="S::a-mayaryom@microsoft.com::1eea4cee-ae01-4369-84a7-cd305b70b8b4" providerId="AD" clId="Web-{2C425745-7A75-2F3B-03C5-4F1567E6ADC5}" dt="2025-03-05T13:03:42.603" v="2"/>
          <pc:sldLayoutMkLst>
            <pc:docMk/>
            <pc:sldMasterMk cId="3588427678" sldId="2147484229"/>
            <pc:sldLayoutMk cId="3240417399" sldId="2147485536"/>
          </pc:sldLayoutMkLst>
        </pc:sldLayoutChg>
        <pc:sldLayoutChg chg="modSp del mod ord">
          <pc:chgData name="Maya Ryom (Allegis Group Services)" userId="S::a-mayaryom@microsoft.com::1eea4cee-ae01-4369-84a7-cd305b70b8b4" providerId="AD" clId="Web-{2C425745-7A75-2F3B-03C5-4F1567E6ADC5}" dt="2025-03-05T13:03:42.603" v="2"/>
          <pc:sldLayoutMkLst>
            <pc:docMk/>
            <pc:sldMasterMk cId="3588427678" sldId="2147484229"/>
            <pc:sldLayoutMk cId="3408075087" sldId="2147485537"/>
          </pc:sldLayoutMkLst>
        </pc:sldLayoutChg>
        <pc:sldLayoutChg chg="modSp del mod ord">
          <pc:chgData name="Maya Ryom (Allegis Group Services)" userId="S::a-mayaryom@microsoft.com::1eea4cee-ae01-4369-84a7-cd305b70b8b4" providerId="AD" clId="Web-{2C425745-7A75-2F3B-03C5-4F1567E6ADC5}" dt="2025-03-05T13:03:42.603" v="2"/>
          <pc:sldLayoutMkLst>
            <pc:docMk/>
            <pc:sldMasterMk cId="3588427678" sldId="2147484229"/>
            <pc:sldLayoutMk cId="2682182898" sldId="2147485538"/>
          </pc:sldLayoutMkLst>
        </pc:sldLayoutChg>
        <pc:sldLayoutChg chg="modSp del mod ord">
          <pc:chgData name="Maya Ryom (Allegis Group Services)" userId="S::a-mayaryom@microsoft.com::1eea4cee-ae01-4369-84a7-cd305b70b8b4" providerId="AD" clId="Web-{2C425745-7A75-2F3B-03C5-4F1567E6ADC5}" dt="2025-03-05T13:03:42.603" v="2"/>
          <pc:sldLayoutMkLst>
            <pc:docMk/>
            <pc:sldMasterMk cId="3588427678" sldId="2147484229"/>
            <pc:sldLayoutMk cId="1702748061" sldId="2147485539"/>
          </pc:sldLayoutMkLst>
        </pc:sldLayoutChg>
        <pc:sldLayoutChg chg="modSp del mod ord">
          <pc:chgData name="Maya Ryom (Allegis Group Services)" userId="S::a-mayaryom@microsoft.com::1eea4cee-ae01-4369-84a7-cd305b70b8b4" providerId="AD" clId="Web-{2C425745-7A75-2F3B-03C5-4F1567E6ADC5}" dt="2025-03-05T13:03:42.603" v="2"/>
          <pc:sldLayoutMkLst>
            <pc:docMk/>
            <pc:sldMasterMk cId="3588427678" sldId="2147484229"/>
            <pc:sldLayoutMk cId="1779977396" sldId="2147485540"/>
          </pc:sldLayoutMkLst>
        </pc:sldLayoutChg>
        <pc:sldLayoutChg chg="modSp del mod ord">
          <pc:chgData name="Maya Ryom (Allegis Group Services)" userId="S::a-mayaryom@microsoft.com::1eea4cee-ae01-4369-84a7-cd305b70b8b4" providerId="AD" clId="Web-{2C425745-7A75-2F3B-03C5-4F1567E6ADC5}" dt="2025-03-05T13:03:42.603" v="2"/>
          <pc:sldLayoutMkLst>
            <pc:docMk/>
            <pc:sldMasterMk cId="3588427678" sldId="2147484229"/>
            <pc:sldLayoutMk cId="1411408509" sldId="2147485541"/>
          </pc:sldLayoutMkLst>
        </pc:sldLayoutChg>
        <pc:sldLayoutChg chg="modSp del mod ord">
          <pc:chgData name="Maya Ryom (Allegis Group Services)" userId="S::a-mayaryom@microsoft.com::1eea4cee-ae01-4369-84a7-cd305b70b8b4" providerId="AD" clId="Web-{2C425745-7A75-2F3B-03C5-4F1567E6ADC5}" dt="2025-03-05T13:03:42.603" v="2"/>
          <pc:sldLayoutMkLst>
            <pc:docMk/>
            <pc:sldMasterMk cId="3588427678" sldId="2147484229"/>
            <pc:sldLayoutMk cId="2339357456" sldId="2147485542"/>
          </pc:sldLayoutMkLst>
        </pc:sldLayoutChg>
        <pc:sldLayoutChg chg="modSp del mod ord">
          <pc:chgData name="Maya Ryom (Allegis Group Services)" userId="S::a-mayaryom@microsoft.com::1eea4cee-ae01-4369-84a7-cd305b70b8b4" providerId="AD" clId="Web-{2C425745-7A75-2F3B-03C5-4F1567E6ADC5}" dt="2025-03-05T13:03:42.603" v="2"/>
          <pc:sldLayoutMkLst>
            <pc:docMk/>
            <pc:sldMasterMk cId="3588427678" sldId="2147484229"/>
            <pc:sldLayoutMk cId="562606920" sldId="2147485543"/>
          </pc:sldLayoutMkLst>
        </pc:sldLayoutChg>
        <pc:sldLayoutChg chg="modSp del mod ord">
          <pc:chgData name="Maya Ryom (Allegis Group Services)" userId="S::a-mayaryom@microsoft.com::1eea4cee-ae01-4369-84a7-cd305b70b8b4" providerId="AD" clId="Web-{2C425745-7A75-2F3B-03C5-4F1567E6ADC5}" dt="2025-03-05T13:03:42.603" v="2"/>
          <pc:sldLayoutMkLst>
            <pc:docMk/>
            <pc:sldMasterMk cId="3588427678" sldId="2147484229"/>
            <pc:sldLayoutMk cId="1652530364" sldId="2147485544"/>
          </pc:sldLayoutMkLst>
        </pc:sldLayoutChg>
        <pc:sldLayoutChg chg="modSp del mod ord">
          <pc:chgData name="Maya Ryom (Allegis Group Services)" userId="S::a-mayaryom@microsoft.com::1eea4cee-ae01-4369-84a7-cd305b70b8b4" providerId="AD" clId="Web-{2C425745-7A75-2F3B-03C5-4F1567E6ADC5}" dt="2025-03-05T13:03:42.603" v="2"/>
          <pc:sldLayoutMkLst>
            <pc:docMk/>
            <pc:sldMasterMk cId="3588427678" sldId="2147484229"/>
            <pc:sldLayoutMk cId="3967802601" sldId="2147485545"/>
          </pc:sldLayoutMkLst>
        </pc:sldLayoutChg>
        <pc:sldLayoutChg chg="modSp del mod ord">
          <pc:chgData name="Maya Ryom (Allegis Group Services)" userId="S::a-mayaryom@microsoft.com::1eea4cee-ae01-4369-84a7-cd305b70b8b4" providerId="AD" clId="Web-{2C425745-7A75-2F3B-03C5-4F1567E6ADC5}" dt="2025-03-05T13:03:42.603" v="2"/>
          <pc:sldLayoutMkLst>
            <pc:docMk/>
            <pc:sldMasterMk cId="3588427678" sldId="2147484229"/>
            <pc:sldLayoutMk cId="1044016835" sldId="2147485546"/>
          </pc:sldLayoutMkLst>
        </pc:sldLayoutChg>
        <pc:sldLayoutChg chg="modSp del mod ord">
          <pc:chgData name="Maya Ryom (Allegis Group Services)" userId="S::a-mayaryom@microsoft.com::1eea4cee-ae01-4369-84a7-cd305b70b8b4" providerId="AD" clId="Web-{2C425745-7A75-2F3B-03C5-4F1567E6ADC5}" dt="2025-03-05T13:03:42.603" v="2"/>
          <pc:sldLayoutMkLst>
            <pc:docMk/>
            <pc:sldMasterMk cId="3588427678" sldId="2147484229"/>
            <pc:sldLayoutMk cId="993322557" sldId="2147485547"/>
          </pc:sldLayoutMkLst>
        </pc:sldLayoutChg>
        <pc:sldLayoutChg chg="modSp del mod ord">
          <pc:chgData name="Maya Ryom (Allegis Group Services)" userId="S::a-mayaryom@microsoft.com::1eea4cee-ae01-4369-84a7-cd305b70b8b4" providerId="AD" clId="Web-{2C425745-7A75-2F3B-03C5-4F1567E6ADC5}" dt="2025-03-05T13:03:42.603" v="2"/>
          <pc:sldLayoutMkLst>
            <pc:docMk/>
            <pc:sldMasterMk cId="3588427678" sldId="2147484229"/>
            <pc:sldLayoutMk cId="2677708324" sldId="2147485548"/>
          </pc:sldLayoutMkLst>
        </pc:sldLayoutChg>
        <pc:sldLayoutChg chg="modSp del mod ord">
          <pc:chgData name="Maya Ryom (Allegis Group Services)" userId="S::a-mayaryom@microsoft.com::1eea4cee-ae01-4369-84a7-cd305b70b8b4" providerId="AD" clId="Web-{2C425745-7A75-2F3B-03C5-4F1567E6ADC5}" dt="2025-03-05T13:03:42.603" v="2"/>
          <pc:sldLayoutMkLst>
            <pc:docMk/>
            <pc:sldMasterMk cId="3588427678" sldId="2147484229"/>
            <pc:sldLayoutMk cId="346975610" sldId="2147485549"/>
          </pc:sldLayoutMkLst>
        </pc:sldLayoutChg>
        <pc:sldLayoutChg chg="modSp del mod ord">
          <pc:chgData name="Maya Ryom (Allegis Group Services)" userId="S::a-mayaryom@microsoft.com::1eea4cee-ae01-4369-84a7-cd305b70b8b4" providerId="AD" clId="Web-{2C425745-7A75-2F3B-03C5-4F1567E6ADC5}" dt="2025-03-05T13:03:42.603" v="2"/>
          <pc:sldLayoutMkLst>
            <pc:docMk/>
            <pc:sldMasterMk cId="3588427678" sldId="2147484229"/>
            <pc:sldLayoutMk cId="2875418837" sldId="2147485550"/>
          </pc:sldLayoutMkLst>
        </pc:sldLayoutChg>
        <pc:sldLayoutChg chg="modSp del mod ord">
          <pc:chgData name="Maya Ryom (Allegis Group Services)" userId="S::a-mayaryom@microsoft.com::1eea4cee-ae01-4369-84a7-cd305b70b8b4" providerId="AD" clId="Web-{2C425745-7A75-2F3B-03C5-4F1567E6ADC5}" dt="2025-03-05T13:03:42.603" v="2"/>
          <pc:sldLayoutMkLst>
            <pc:docMk/>
            <pc:sldMasterMk cId="3588427678" sldId="2147484229"/>
            <pc:sldLayoutMk cId="3480920995" sldId="2147485551"/>
          </pc:sldLayoutMkLst>
        </pc:sldLayoutChg>
        <pc:sldLayoutChg chg="modSp del mod ord">
          <pc:chgData name="Maya Ryom (Allegis Group Services)" userId="S::a-mayaryom@microsoft.com::1eea4cee-ae01-4369-84a7-cd305b70b8b4" providerId="AD" clId="Web-{2C425745-7A75-2F3B-03C5-4F1567E6ADC5}" dt="2025-03-05T13:03:42.603" v="2"/>
          <pc:sldLayoutMkLst>
            <pc:docMk/>
            <pc:sldMasterMk cId="3588427678" sldId="2147484229"/>
            <pc:sldLayoutMk cId="182473418" sldId="2147485552"/>
          </pc:sldLayoutMkLst>
        </pc:sldLayoutChg>
        <pc:sldLayoutChg chg="modSp del mod ord">
          <pc:chgData name="Maya Ryom (Allegis Group Services)" userId="S::a-mayaryom@microsoft.com::1eea4cee-ae01-4369-84a7-cd305b70b8b4" providerId="AD" clId="Web-{2C425745-7A75-2F3B-03C5-4F1567E6ADC5}" dt="2025-03-05T13:03:42.603" v="2"/>
          <pc:sldLayoutMkLst>
            <pc:docMk/>
            <pc:sldMasterMk cId="3588427678" sldId="2147484229"/>
            <pc:sldLayoutMk cId="2999911588" sldId="2147485553"/>
          </pc:sldLayoutMkLst>
        </pc:sldLayoutChg>
        <pc:sldLayoutChg chg="modSp del mod ord">
          <pc:chgData name="Maya Ryom (Allegis Group Services)" userId="S::a-mayaryom@microsoft.com::1eea4cee-ae01-4369-84a7-cd305b70b8b4" providerId="AD" clId="Web-{2C425745-7A75-2F3B-03C5-4F1567E6ADC5}" dt="2025-03-05T13:03:42.603" v="2"/>
          <pc:sldLayoutMkLst>
            <pc:docMk/>
            <pc:sldMasterMk cId="3588427678" sldId="2147484229"/>
            <pc:sldLayoutMk cId="1411767653" sldId="2147485554"/>
          </pc:sldLayoutMkLst>
        </pc:sldLayoutChg>
        <pc:sldLayoutChg chg="modSp del mod ord">
          <pc:chgData name="Maya Ryom (Allegis Group Services)" userId="S::a-mayaryom@microsoft.com::1eea4cee-ae01-4369-84a7-cd305b70b8b4" providerId="AD" clId="Web-{2C425745-7A75-2F3B-03C5-4F1567E6ADC5}" dt="2025-03-05T13:03:42.603" v="2"/>
          <pc:sldLayoutMkLst>
            <pc:docMk/>
            <pc:sldMasterMk cId="3588427678" sldId="2147484229"/>
            <pc:sldLayoutMk cId="3055964422" sldId="2147485555"/>
          </pc:sldLayoutMkLst>
        </pc:sldLayoutChg>
        <pc:sldLayoutChg chg="modSp del mod ord">
          <pc:chgData name="Maya Ryom (Allegis Group Services)" userId="S::a-mayaryom@microsoft.com::1eea4cee-ae01-4369-84a7-cd305b70b8b4" providerId="AD" clId="Web-{2C425745-7A75-2F3B-03C5-4F1567E6ADC5}" dt="2025-03-05T13:03:42.603" v="2"/>
          <pc:sldLayoutMkLst>
            <pc:docMk/>
            <pc:sldMasterMk cId="3588427678" sldId="2147484229"/>
            <pc:sldLayoutMk cId="3253144291" sldId="2147485556"/>
          </pc:sldLayoutMkLst>
        </pc:sldLayoutChg>
        <pc:sldLayoutChg chg="modSp del mod ord">
          <pc:chgData name="Maya Ryom (Allegis Group Services)" userId="S::a-mayaryom@microsoft.com::1eea4cee-ae01-4369-84a7-cd305b70b8b4" providerId="AD" clId="Web-{2C425745-7A75-2F3B-03C5-4F1567E6ADC5}" dt="2025-03-05T13:03:42.603" v="2"/>
          <pc:sldLayoutMkLst>
            <pc:docMk/>
            <pc:sldMasterMk cId="3588427678" sldId="2147484229"/>
            <pc:sldLayoutMk cId="3994165573" sldId="2147485557"/>
          </pc:sldLayoutMkLst>
        </pc:sldLayoutChg>
        <pc:sldLayoutChg chg="modSp del mod ord">
          <pc:chgData name="Maya Ryom (Allegis Group Services)" userId="S::a-mayaryom@microsoft.com::1eea4cee-ae01-4369-84a7-cd305b70b8b4" providerId="AD" clId="Web-{2C425745-7A75-2F3B-03C5-4F1567E6ADC5}" dt="2025-03-05T13:03:42.603" v="2"/>
          <pc:sldLayoutMkLst>
            <pc:docMk/>
            <pc:sldMasterMk cId="3588427678" sldId="2147484229"/>
            <pc:sldLayoutMk cId="2669076446" sldId="2147485558"/>
          </pc:sldLayoutMkLst>
        </pc:sldLayoutChg>
        <pc:sldLayoutChg chg="modSp del mod ord">
          <pc:chgData name="Maya Ryom (Allegis Group Services)" userId="S::a-mayaryom@microsoft.com::1eea4cee-ae01-4369-84a7-cd305b70b8b4" providerId="AD" clId="Web-{2C425745-7A75-2F3B-03C5-4F1567E6ADC5}" dt="2025-03-05T13:03:42.603" v="2"/>
          <pc:sldLayoutMkLst>
            <pc:docMk/>
            <pc:sldMasterMk cId="3588427678" sldId="2147484229"/>
            <pc:sldLayoutMk cId="3073552597" sldId="2147485559"/>
          </pc:sldLayoutMkLst>
        </pc:sldLayoutChg>
        <pc:sldLayoutChg chg="modSp del mod ord">
          <pc:chgData name="Maya Ryom (Allegis Group Services)" userId="S::a-mayaryom@microsoft.com::1eea4cee-ae01-4369-84a7-cd305b70b8b4" providerId="AD" clId="Web-{2C425745-7A75-2F3B-03C5-4F1567E6ADC5}" dt="2025-03-05T13:03:42.603" v="2"/>
          <pc:sldLayoutMkLst>
            <pc:docMk/>
            <pc:sldMasterMk cId="3588427678" sldId="2147484229"/>
            <pc:sldLayoutMk cId="360854876" sldId="2147485560"/>
          </pc:sldLayoutMkLst>
        </pc:sldLayoutChg>
        <pc:sldLayoutChg chg="modSp del mod ord">
          <pc:chgData name="Maya Ryom (Allegis Group Services)" userId="S::a-mayaryom@microsoft.com::1eea4cee-ae01-4369-84a7-cd305b70b8b4" providerId="AD" clId="Web-{2C425745-7A75-2F3B-03C5-4F1567E6ADC5}" dt="2025-03-05T13:03:42.603" v="2"/>
          <pc:sldLayoutMkLst>
            <pc:docMk/>
            <pc:sldMasterMk cId="3588427678" sldId="2147484229"/>
            <pc:sldLayoutMk cId="1058577008" sldId="2147485561"/>
          </pc:sldLayoutMkLst>
        </pc:sldLayoutChg>
        <pc:sldLayoutChg chg="modSp del mod ord">
          <pc:chgData name="Maya Ryom (Allegis Group Services)" userId="S::a-mayaryom@microsoft.com::1eea4cee-ae01-4369-84a7-cd305b70b8b4" providerId="AD" clId="Web-{2C425745-7A75-2F3B-03C5-4F1567E6ADC5}" dt="2025-03-05T13:03:42.603" v="2"/>
          <pc:sldLayoutMkLst>
            <pc:docMk/>
            <pc:sldMasterMk cId="3588427678" sldId="2147484229"/>
            <pc:sldLayoutMk cId="3262962040" sldId="2147485562"/>
          </pc:sldLayoutMkLst>
        </pc:sldLayoutChg>
        <pc:sldLayoutChg chg="modSp del mod ord">
          <pc:chgData name="Maya Ryom (Allegis Group Services)" userId="S::a-mayaryom@microsoft.com::1eea4cee-ae01-4369-84a7-cd305b70b8b4" providerId="AD" clId="Web-{2C425745-7A75-2F3B-03C5-4F1567E6ADC5}" dt="2025-03-05T13:03:42.603" v="2"/>
          <pc:sldLayoutMkLst>
            <pc:docMk/>
            <pc:sldMasterMk cId="3588427678" sldId="2147484229"/>
            <pc:sldLayoutMk cId="827303325" sldId="2147485563"/>
          </pc:sldLayoutMkLst>
        </pc:sldLayoutChg>
        <pc:sldLayoutChg chg="modSp del mod ord">
          <pc:chgData name="Maya Ryom (Allegis Group Services)" userId="S::a-mayaryom@microsoft.com::1eea4cee-ae01-4369-84a7-cd305b70b8b4" providerId="AD" clId="Web-{2C425745-7A75-2F3B-03C5-4F1567E6ADC5}" dt="2025-03-05T13:03:42.603" v="2"/>
          <pc:sldLayoutMkLst>
            <pc:docMk/>
            <pc:sldMasterMk cId="3588427678" sldId="2147484229"/>
            <pc:sldLayoutMk cId="3753273969" sldId="2147485564"/>
          </pc:sldLayoutMkLst>
        </pc:sldLayoutChg>
        <pc:sldLayoutChg chg="modSp del mod ord">
          <pc:chgData name="Maya Ryom (Allegis Group Services)" userId="S::a-mayaryom@microsoft.com::1eea4cee-ae01-4369-84a7-cd305b70b8b4" providerId="AD" clId="Web-{2C425745-7A75-2F3B-03C5-4F1567E6ADC5}" dt="2025-03-05T13:03:42.603" v="2"/>
          <pc:sldLayoutMkLst>
            <pc:docMk/>
            <pc:sldMasterMk cId="3588427678" sldId="2147484229"/>
            <pc:sldLayoutMk cId="2755104063" sldId="2147485565"/>
          </pc:sldLayoutMkLst>
        </pc:sldLayoutChg>
        <pc:sldLayoutChg chg="modSp del mod ord">
          <pc:chgData name="Maya Ryom (Allegis Group Services)" userId="S::a-mayaryom@microsoft.com::1eea4cee-ae01-4369-84a7-cd305b70b8b4" providerId="AD" clId="Web-{2C425745-7A75-2F3B-03C5-4F1567E6ADC5}" dt="2025-03-05T13:03:42.603" v="2"/>
          <pc:sldLayoutMkLst>
            <pc:docMk/>
            <pc:sldMasterMk cId="3588427678" sldId="2147484229"/>
            <pc:sldLayoutMk cId="1805564722" sldId="2147485566"/>
          </pc:sldLayoutMkLst>
        </pc:sldLayoutChg>
        <pc:sldLayoutChg chg="modSp del mod ord">
          <pc:chgData name="Maya Ryom (Allegis Group Services)" userId="S::a-mayaryom@microsoft.com::1eea4cee-ae01-4369-84a7-cd305b70b8b4" providerId="AD" clId="Web-{2C425745-7A75-2F3B-03C5-4F1567E6ADC5}" dt="2025-03-05T13:03:42.603" v="2"/>
          <pc:sldLayoutMkLst>
            <pc:docMk/>
            <pc:sldMasterMk cId="3588427678" sldId="2147484229"/>
            <pc:sldLayoutMk cId="336017933" sldId="2147485567"/>
          </pc:sldLayoutMkLst>
        </pc:sldLayoutChg>
        <pc:sldLayoutChg chg="modSp del mod ord">
          <pc:chgData name="Maya Ryom (Allegis Group Services)" userId="S::a-mayaryom@microsoft.com::1eea4cee-ae01-4369-84a7-cd305b70b8b4" providerId="AD" clId="Web-{2C425745-7A75-2F3B-03C5-4F1567E6ADC5}" dt="2025-03-05T13:03:42.603" v="2"/>
          <pc:sldLayoutMkLst>
            <pc:docMk/>
            <pc:sldMasterMk cId="3588427678" sldId="2147484229"/>
            <pc:sldLayoutMk cId="2937215625" sldId="2147485568"/>
          </pc:sldLayoutMkLst>
        </pc:sldLayoutChg>
        <pc:sldLayoutChg chg="modSp del mod ord">
          <pc:chgData name="Maya Ryom (Allegis Group Services)" userId="S::a-mayaryom@microsoft.com::1eea4cee-ae01-4369-84a7-cd305b70b8b4" providerId="AD" clId="Web-{2C425745-7A75-2F3B-03C5-4F1567E6ADC5}" dt="2025-03-05T13:03:42.603" v="2"/>
          <pc:sldLayoutMkLst>
            <pc:docMk/>
            <pc:sldMasterMk cId="3588427678" sldId="2147484229"/>
            <pc:sldLayoutMk cId="1699733188" sldId="2147485569"/>
          </pc:sldLayoutMkLst>
        </pc:sldLayoutChg>
        <pc:sldLayoutChg chg="modSp del mod ord">
          <pc:chgData name="Maya Ryom (Allegis Group Services)" userId="S::a-mayaryom@microsoft.com::1eea4cee-ae01-4369-84a7-cd305b70b8b4" providerId="AD" clId="Web-{2C425745-7A75-2F3B-03C5-4F1567E6ADC5}" dt="2025-03-05T13:03:42.603" v="2"/>
          <pc:sldLayoutMkLst>
            <pc:docMk/>
            <pc:sldMasterMk cId="3588427678" sldId="2147484229"/>
            <pc:sldLayoutMk cId="4248880288" sldId="2147485570"/>
          </pc:sldLayoutMkLst>
        </pc:sldLayoutChg>
        <pc:sldLayoutChg chg="modSp del mod ord">
          <pc:chgData name="Maya Ryom (Allegis Group Services)" userId="S::a-mayaryom@microsoft.com::1eea4cee-ae01-4369-84a7-cd305b70b8b4" providerId="AD" clId="Web-{2C425745-7A75-2F3B-03C5-4F1567E6ADC5}" dt="2025-03-05T13:03:42.603" v="2"/>
          <pc:sldLayoutMkLst>
            <pc:docMk/>
            <pc:sldMasterMk cId="3588427678" sldId="2147484229"/>
            <pc:sldLayoutMk cId="962133272" sldId="2147485571"/>
          </pc:sldLayoutMkLst>
        </pc:sldLayoutChg>
        <pc:sldLayoutChg chg="modSp del mod ord">
          <pc:chgData name="Maya Ryom (Allegis Group Services)" userId="S::a-mayaryom@microsoft.com::1eea4cee-ae01-4369-84a7-cd305b70b8b4" providerId="AD" clId="Web-{2C425745-7A75-2F3B-03C5-4F1567E6ADC5}" dt="2025-03-05T13:03:42.603" v="2"/>
          <pc:sldLayoutMkLst>
            <pc:docMk/>
            <pc:sldMasterMk cId="3588427678" sldId="2147484229"/>
            <pc:sldLayoutMk cId="3063962080" sldId="2147485572"/>
          </pc:sldLayoutMkLst>
        </pc:sldLayoutChg>
        <pc:sldLayoutChg chg="modSp del mod ord">
          <pc:chgData name="Maya Ryom (Allegis Group Services)" userId="S::a-mayaryom@microsoft.com::1eea4cee-ae01-4369-84a7-cd305b70b8b4" providerId="AD" clId="Web-{2C425745-7A75-2F3B-03C5-4F1567E6ADC5}" dt="2025-03-05T13:03:42.603" v="2"/>
          <pc:sldLayoutMkLst>
            <pc:docMk/>
            <pc:sldMasterMk cId="3588427678" sldId="2147484229"/>
            <pc:sldLayoutMk cId="2569406959" sldId="2147485573"/>
          </pc:sldLayoutMkLst>
        </pc:sldLayoutChg>
        <pc:sldLayoutChg chg="modSp del mod ord">
          <pc:chgData name="Maya Ryom (Allegis Group Services)" userId="S::a-mayaryom@microsoft.com::1eea4cee-ae01-4369-84a7-cd305b70b8b4" providerId="AD" clId="Web-{2C425745-7A75-2F3B-03C5-4F1567E6ADC5}" dt="2025-03-05T13:03:42.603" v="2"/>
          <pc:sldLayoutMkLst>
            <pc:docMk/>
            <pc:sldMasterMk cId="3588427678" sldId="2147484229"/>
            <pc:sldLayoutMk cId="2782140854" sldId="2147485574"/>
          </pc:sldLayoutMkLst>
        </pc:sldLayoutChg>
        <pc:sldLayoutChg chg="modSp del mod ord">
          <pc:chgData name="Maya Ryom (Allegis Group Services)" userId="S::a-mayaryom@microsoft.com::1eea4cee-ae01-4369-84a7-cd305b70b8b4" providerId="AD" clId="Web-{2C425745-7A75-2F3B-03C5-4F1567E6ADC5}" dt="2025-03-05T13:03:42.603" v="2"/>
          <pc:sldLayoutMkLst>
            <pc:docMk/>
            <pc:sldMasterMk cId="3588427678" sldId="2147484229"/>
            <pc:sldLayoutMk cId="2834201931" sldId="2147485575"/>
          </pc:sldLayoutMkLst>
        </pc:sldLayoutChg>
        <pc:sldLayoutChg chg="modSp del mod ord">
          <pc:chgData name="Maya Ryom (Allegis Group Services)" userId="S::a-mayaryom@microsoft.com::1eea4cee-ae01-4369-84a7-cd305b70b8b4" providerId="AD" clId="Web-{2C425745-7A75-2F3B-03C5-4F1567E6ADC5}" dt="2025-03-05T13:03:42.603" v="2"/>
          <pc:sldLayoutMkLst>
            <pc:docMk/>
            <pc:sldMasterMk cId="3588427678" sldId="2147484229"/>
            <pc:sldLayoutMk cId="3741083812" sldId="2147485576"/>
          </pc:sldLayoutMkLst>
        </pc:sldLayoutChg>
        <pc:sldLayoutChg chg="modSp del mod ord">
          <pc:chgData name="Maya Ryom (Allegis Group Services)" userId="S::a-mayaryom@microsoft.com::1eea4cee-ae01-4369-84a7-cd305b70b8b4" providerId="AD" clId="Web-{2C425745-7A75-2F3B-03C5-4F1567E6ADC5}" dt="2025-03-05T13:03:42.603" v="2"/>
          <pc:sldLayoutMkLst>
            <pc:docMk/>
            <pc:sldMasterMk cId="3588427678" sldId="2147484229"/>
            <pc:sldLayoutMk cId="547499038" sldId="2147485577"/>
          </pc:sldLayoutMkLst>
        </pc:sldLayoutChg>
        <pc:sldLayoutChg chg="modSp del mod ord">
          <pc:chgData name="Maya Ryom (Allegis Group Services)" userId="S::a-mayaryom@microsoft.com::1eea4cee-ae01-4369-84a7-cd305b70b8b4" providerId="AD" clId="Web-{2C425745-7A75-2F3B-03C5-4F1567E6ADC5}" dt="2025-03-05T13:03:42.603" v="2"/>
          <pc:sldLayoutMkLst>
            <pc:docMk/>
            <pc:sldMasterMk cId="3588427678" sldId="2147484229"/>
            <pc:sldLayoutMk cId="927965190" sldId="2147485578"/>
          </pc:sldLayoutMkLst>
        </pc:sldLayoutChg>
        <pc:sldLayoutChg chg="modSp del mod ord">
          <pc:chgData name="Maya Ryom (Allegis Group Services)" userId="S::a-mayaryom@microsoft.com::1eea4cee-ae01-4369-84a7-cd305b70b8b4" providerId="AD" clId="Web-{2C425745-7A75-2F3B-03C5-4F1567E6ADC5}" dt="2025-03-05T13:03:42.603" v="2"/>
          <pc:sldLayoutMkLst>
            <pc:docMk/>
            <pc:sldMasterMk cId="3588427678" sldId="2147484229"/>
            <pc:sldLayoutMk cId="2908663760" sldId="2147485579"/>
          </pc:sldLayoutMkLst>
        </pc:sldLayoutChg>
        <pc:sldLayoutChg chg="modSp del mod ord">
          <pc:chgData name="Maya Ryom (Allegis Group Services)" userId="S::a-mayaryom@microsoft.com::1eea4cee-ae01-4369-84a7-cd305b70b8b4" providerId="AD" clId="Web-{2C425745-7A75-2F3B-03C5-4F1567E6ADC5}" dt="2025-03-05T13:03:42.603" v="2"/>
          <pc:sldLayoutMkLst>
            <pc:docMk/>
            <pc:sldMasterMk cId="3588427678" sldId="2147484229"/>
            <pc:sldLayoutMk cId="1565717976" sldId="2147485580"/>
          </pc:sldLayoutMkLst>
        </pc:sldLayoutChg>
        <pc:sldLayoutChg chg="modSp del mod ord">
          <pc:chgData name="Maya Ryom (Allegis Group Services)" userId="S::a-mayaryom@microsoft.com::1eea4cee-ae01-4369-84a7-cd305b70b8b4" providerId="AD" clId="Web-{2C425745-7A75-2F3B-03C5-4F1567E6ADC5}" dt="2025-03-05T13:03:42.603" v="2"/>
          <pc:sldLayoutMkLst>
            <pc:docMk/>
            <pc:sldMasterMk cId="3588427678" sldId="2147484229"/>
            <pc:sldLayoutMk cId="2536588311" sldId="2147485581"/>
          </pc:sldLayoutMkLst>
        </pc:sldLayoutChg>
        <pc:sldLayoutChg chg="modSp del mod ord">
          <pc:chgData name="Maya Ryom (Allegis Group Services)" userId="S::a-mayaryom@microsoft.com::1eea4cee-ae01-4369-84a7-cd305b70b8b4" providerId="AD" clId="Web-{2C425745-7A75-2F3B-03C5-4F1567E6ADC5}" dt="2025-03-05T13:03:42.603" v="2"/>
          <pc:sldLayoutMkLst>
            <pc:docMk/>
            <pc:sldMasterMk cId="3588427678" sldId="2147484229"/>
            <pc:sldLayoutMk cId="3717111316" sldId="2147485582"/>
          </pc:sldLayoutMkLst>
        </pc:sldLayoutChg>
        <pc:sldLayoutChg chg="del mod ord">
          <pc:chgData name="Maya Ryom (Allegis Group Services)" userId="S::a-mayaryom@microsoft.com::1eea4cee-ae01-4369-84a7-cd305b70b8b4" providerId="AD" clId="Web-{2C425745-7A75-2F3B-03C5-4F1567E6ADC5}" dt="2025-03-05T13:03:42.603" v="2"/>
          <pc:sldLayoutMkLst>
            <pc:docMk/>
            <pc:sldMasterMk cId="3588427678" sldId="2147484229"/>
            <pc:sldLayoutMk cId="3267764480" sldId="2147485583"/>
          </pc:sldLayoutMkLst>
        </pc:sldLayoutChg>
        <pc:sldLayoutChg chg="del mod ord">
          <pc:chgData name="Maya Ryom (Allegis Group Services)" userId="S::a-mayaryom@microsoft.com::1eea4cee-ae01-4369-84a7-cd305b70b8b4" providerId="AD" clId="Web-{2C425745-7A75-2F3B-03C5-4F1567E6ADC5}" dt="2025-03-05T13:03:42.603" v="2"/>
          <pc:sldLayoutMkLst>
            <pc:docMk/>
            <pc:sldMasterMk cId="3588427678" sldId="2147484229"/>
            <pc:sldLayoutMk cId="2866483256" sldId="2147485584"/>
          </pc:sldLayoutMkLst>
        </pc:sldLayoutChg>
        <pc:sldLayoutChg chg="modSp del mod ord">
          <pc:chgData name="Maya Ryom (Allegis Group Services)" userId="S::a-mayaryom@microsoft.com::1eea4cee-ae01-4369-84a7-cd305b70b8b4" providerId="AD" clId="Web-{2C425745-7A75-2F3B-03C5-4F1567E6ADC5}" dt="2025-03-05T13:03:42.603" v="2"/>
          <pc:sldLayoutMkLst>
            <pc:docMk/>
            <pc:sldMasterMk cId="3588427678" sldId="2147484229"/>
            <pc:sldLayoutMk cId="2625138925" sldId="2147485585"/>
          </pc:sldLayoutMkLst>
        </pc:sldLayoutChg>
        <pc:sldLayoutChg chg="modSp del mod ord">
          <pc:chgData name="Maya Ryom (Allegis Group Services)" userId="S::a-mayaryom@microsoft.com::1eea4cee-ae01-4369-84a7-cd305b70b8b4" providerId="AD" clId="Web-{2C425745-7A75-2F3B-03C5-4F1567E6ADC5}" dt="2025-03-05T13:03:42.603" v="2"/>
          <pc:sldLayoutMkLst>
            <pc:docMk/>
            <pc:sldMasterMk cId="3588427678" sldId="2147484229"/>
            <pc:sldLayoutMk cId="2239190398" sldId="2147485586"/>
          </pc:sldLayoutMkLst>
        </pc:sldLayoutChg>
        <pc:sldLayoutChg chg="del mod ord">
          <pc:chgData name="Maya Ryom (Allegis Group Services)" userId="S::a-mayaryom@microsoft.com::1eea4cee-ae01-4369-84a7-cd305b70b8b4" providerId="AD" clId="Web-{2C425745-7A75-2F3B-03C5-4F1567E6ADC5}" dt="2025-03-05T13:03:42.603" v="2"/>
          <pc:sldLayoutMkLst>
            <pc:docMk/>
            <pc:sldMasterMk cId="3588427678" sldId="2147484229"/>
            <pc:sldLayoutMk cId="478937274" sldId="2147485587"/>
          </pc:sldLayoutMkLst>
        </pc:sldLayoutChg>
        <pc:sldLayoutChg chg="modSp del mod ord">
          <pc:chgData name="Maya Ryom (Allegis Group Services)" userId="S::a-mayaryom@microsoft.com::1eea4cee-ae01-4369-84a7-cd305b70b8b4" providerId="AD" clId="Web-{2C425745-7A75-2F3B-03C5-4F1567E6ADC5}" dt="2025-03-05T13:03:42.603" v="2"/>
          <pc:sldLayoutMkLst>
            <pc:docMk/>
            <pc:sldMasterMk cId="3588427678" sldId="2147484229"/>
            <pc:sldLayoutMk cId="271306024" sldId="2147485588"/>
          </pc:sldLayoutMkLst>
        </pc:sldLayoutChg>
      </pc:sldMasterChg>
      <pc:sldMasterChg chg="del sldLayoutOrd">
        <pc:chgData name="Maya Ryom (Allegis Group Services)" userId="S::a-mayaryom@microsoft.com::1eea4cee-ae01-4369-84a7-cd305b70b8b4" providerId="AD" clId="Web-{2C425745-7A75-2F3B-03C5-4F1567E6ADC5}" dt="2025-03-05T13:03:42.603" v="2"/>
        <pc:sldMasterMkLst>
          <pc:docMk/>
          <pc:sldMasterMk cId="934087479" sldId="2147485516"/>
        </pc:sldMasterMkLst>
      </pc:sldMasterChg>
    </pc:docChg>
  </pc:docChgLst>
  <pc:docChgLst>
    <pc:chgData name="Fabio Araujo" userId="d4f88c82-9b96-44bb-9d5f-ebe336738fd6" providerId="ADAL" clId="{02A1BE0B-8596-40A8-A325-FA05E27D3D9C}"/>
    <pc:docChg chg="modSld">
      <pc:chgData name="Fabio Araujo" userId="d4f88c82-9b96-44bb-9d5f-ebe336738fd6" providerId="ADAL" clId="{02A1BE0B-8596-40A8-A325-FA05E27D3D9C}" dt="2025-03-13T14:54:35.238" v="38" actId="20577"/>
      <pc:docMkLst>
        <pc:docMk/>
      </pc:docMkLst>
      <pc:sldChg chg="modSp mod">
        <pc:chgData name="Fabio Araujo" userId="d4f88c82-9b96-44bb-9d5f-ebe336738fd6" providerId="ADAL" clId="{02A1BE0B-8596-40A8-A325-FA05E27D3D9C}" dt="2025-03-13T14:54:35.238" v="38" actId="20577"/>
        <pc:sldMkLst>
          <pc:docMk/>
          <pc:sldMk cId="2501024343" sldId="2076138253"/>
        </pc:sldMkLst>
        <pc:spChg chg="mod">
          <ac:chgData name="Fabio Araujo" userId="d4f88c82-9b96-44bb-9d5f-ebe336738fd6" providerId="ADAL" clId="{02A1BE0B-8596-40A8-A325-FA05E27D3D9C}" dt="2025-03-13T14:54:35.238" v="38" actId="20577"/>
          <ac:spMkLst>
            <pc:docMk/>
            <pc:sldMk cId="2501024343" sldId="2076138253"/>
            <ac:spMk id="5" creationId="{00000000-0000-0000-0000-000000000000}"/>
          </ac:spMkLst>
        </pc:spChg>
        <pc:spChg chg="mod">
          <ac:chgData name="Fabio Araujo" userId="d4f88c82-9b96-44bb-9d5f-ebe336738fd6" providerId="ADAL" clId="{02A1BE0B-8596-40A8-A325-FA05E27D3D9C}" dt="2025-03-13T14:54:26.351" v="4" actId="1076"/>
          <ac:spMkLst>
            <pc:docMk/>
            <pc:sldMk cId="2501024343" sldId="2076138253"/>
            <ac:spMk id="7" creationId="{9B99A9B6-3F8A-938D-7CA2-A3101C08D350}"/>
          </ac:spMkLst>
        </pc:spChg>
      </pc:sldChg>
    </pc:docChg>
  </pc:docChgLst>
  <pc:docChgLst>
    <pc:chgData name="Peter Borring" userId="0ac616bd-932d-4802-b407-e2f8fac2c2fe" providerId="ADAL" clId="{482E15F5-7D3D-4E80-AE3C-AF3D8BF1223C}"/>
    <pc:docChg chg="undo custSel addSld modSld addSection delSection modSection">
      <pc:chgData name="Peter Borring" userId="0ac616bd-932d-4802-b407-e2f8fac2c2fe" providerId="ADAL" clId="{482E15F5-7D3D-4E80-AE3C-AF3D8BF1223C}" dt="2025-04-07T01:36:29.572" v="94" actId="6549"/>
      <pc:docMkLst>
        <pc:docMk/>
      </pc:docMkLst>
      <pc:sldChg chg="modSp add mod">
        <pc:chgData name="Peter Borring" userId="0ac616bd-932d-4802-b407-e2f8fac2c2fe" providerId="ADAL" clId="{482E15F5-7D3D-4E80-AE3C-AF3D8BF1223C}" dt="2025-04-07T01:28:35.501" v="7" actId="207"/>
        <pc:sldMkLst>
          <pc:docMk/>
          <pc:sldMk cId="3554518497" sldId="2147483606"/>
        </pc:sldMkLst>
        <pc:spChg chg="mod">
          <ac:chgData name="Peter Borring" userId="0ac616bd-932d-4802-b407-e2f8fac2c2fe" providerId="ADAL" clId="{482E15F5-7D3D-4E80-AE3C-AF3D8BF1223C}" dt="2025-04-07T01:28:35.501" v="7" actId="207"/>
          <ac:spMkLst>
            <pc:docMk/>
            <pc:sldMk cId="3554518497" sldId="2147483606"/>
            <ac:spMk id="15" creationId="{762409D7-C0AD-8CD3-84FA-1D3ACDE03B55}"/>
          </ac:spMkLst>
        </pc:spChg>
      </pc:sldChg>
      <pc:sldChg chg="modSp add mod">
        <pc:chgData name="Peter Borring" userId="0ac616bd-932d-4802-b407-e2f8fac2c2fe" providerId="ADAL" clId="{482E15F5-7D3D-4E80-AE3C-AF3D8BF1223C}" dt="2025-04-07T01:28:39.237" v="8" actId="207"/>
        <pc:sldMkLst>
          <pc:docMk/>
          <pc:sldMk cId="1014615121" sldId="2147483607"/>
        </pc:sldMkLst>
        <pc:spChg chg="mod">
          <ac:chgData name="Peter Borring" userId="0ac616bd-932d-4802-b407-e2f8fac2c2fe" providerId="ADAL" clId="{482E15F5-7D3D-4E80-AE3C-AF3D8BF1223C}" dt="2025-04-07T01:28:39.237" v="8" actId="207"/>
          <ac:spMkLst>
            <pc:docMk/>
            <pc:sldMk cId="1014615121" sldId="2147483607"/>
            <ac:spMk id="2" creationId="{A39C554E-916B-D408-1F95-FCC01C8D23A7}"/>
          </ac:spMkLst>
        </pc:spChg>
      </pc:sldChg>
      <pc:sldChg chg="add modNotesTx">
        <pc:chgData name="Peter Borring" userId="0ac616bd-932d-4802-b407-e2f8fac2c2fe" providerId="ADAL" clId="{482E15F5-7D3D-4E80-AE3C-AF3D8BF1223C}" dt="2025-04-07T01:36:29.572" v="94" actId="6549"/>
        <pc:sldMkLst>
          <pc:docMk/>
          <pc:sldMk cId="719850756" sldId="2147483608"/>
        </pc:sldMkLst>
      </pc:sldChg>
      <pc:sldChg chg="modSp add mod">
        <pc:chgData name="Peter Borring" userId="0ac616bd-932d-4802-b407-e2f8fac2c2fe" providerId="ADAL" clId="{482E15F5-7D3D-4E80-AE3C-AF3D8BF1223C}" dt="2025-04-07T01:35:27.770" v="17" actId="113"/>
        <pc:sldMkLst>
          <pc:docMk/>
          <pc:sldMk cId="1225917641" sldId="2147483609"/>
        </pc:sldMkLst>
        <pc:spChg chg="mod">
          <ac:chgData name="Peter Borring" userId="0ac616bd-932d-4802-b407-e2f8fac2c2fe" providerId="ADAL" clId="{482E15F5-7D3D-4E80-AE3C-AF3D8BF1223C}" dt="2025-04-07T01:29:02.004" v="9" actId="207"/>
          <ac:spMkLst>
            <pc:docMk/>
            <pc:sldMk cId="1225917641" sldId="2147483609"/>
            <ac:spMk id="13" creationId="{65A889C7-B9CD-7385-BD9E-F50D18B47B52}"/>
          </ac:spMkLst>
        </pc:spChg>
        <pc:spChg chg="mod">
          <ac:chgData name="Peter Borring" userId="0ac616bd-932d-4802-b407-e2f8fac2c2fe" providerId="ADAL" clId="{482E15F5-7D3D-4E80-AE3C-AF3D8BF1223C}" dt="2025-04-07T01:29:04.235" v="10" actId="207"/>
          <ac:spMkLst>
            <pc:docMk/>
            <pc:sldMk cId="1225917641" sldId="2147483609"/>
            <ac:spMk id="14" creationId="{BEB56D8D-E3D1-DCFB-6D73-A0ED1FC8AD5D}"/>
          </ac:spMkLst>
        </pc:spChg>
        <pc:spChg chg="mod">
          <ac:chgData name="Peter Borring" userId="0ac616bd-932d-4802-b407-e2f8fac2c2fe" providerId="ADAL" clId="{482E15F5-7D3D-4E80-AE3C-AF3D8BF1223C}" dt="2025-04-07T01:29:49.972" v="16" actId="113"/>
          <ac:spMkLst>
            <pc:docMk/>
            <pc:sldMk cId="1225917641" sldId="2147483609"/>
            <ac:spMk id="15" creationId="{50F7EA4B-9DD5-2DEA-DE15-E0F022058B50}"/>
          </ac:spMkLst>
        </pc:spChg>
        <pc:spChg chg="mod">
          <ac:chgData name="Peter Borring" userId="0ac616bd-932d-4802-b407-e2f8fac2c2fe" providerId="ADAL" clId="{482E15F5-7D3D-4E80-AE3C-AF3D8BF1223C}" dt="2025-04-07T01:35:27.770" v="17" actId="113"/>
          <ac:spMkLst>
            <pc:docMk/>
            <pc:sldMk cId="1225917641" sldId="2147483609"/>
            <ac:spMk id="16" creationId="{D2A67CC8-F08D-F44A-5143-96A8194ACE02}"/>
          </ac:spMkLst>
        </pc:spChg>
      </pc:sldChg>
    </pc:docChg>
  </pc:docChgLst>
  <pc:docChgLst>
    <pc:chgData name="Kennie Pontoppidan" userId="0b66d239-c77c-454e-82ce-695a270d63fb" providerId="ADAL" clId="{514CB770-510F-4C4F-9F11-E7EF41B855AA}"/>
    <pc:docChg chg="undo custSel addSld delSld modSld sldOrd addSection delSection modSection">
      <pc:chgData name="Kennie Pontoppidan" userId="0b66d239-c77c-454e-82ce-695a270d63fb" providerId="ADAL" clId="{514CB770-510F-4C4F-9F11-E7EF41B855AA}" dt="2025-03-31T23:39:18.693" v="455"/>
      <pc:docMkLst>
        <pc:docMk/>
      </pc:docMkLst>
      <pc:sldChg chg="del">
        <pc:chgData name="Kennie Pontoppidan" userId="0b66d239-c77c-454e-82ce-695a270d63fb" providerId="ADAL" clId="{514CB770-510F-4C4F-9F11-E7EF41B855AA}" dt="2025-03-31T23:15:49.030" v="57" actId="18676"/>
        <pc:sldMkLst>
          <pc:docMk/>
          <pc:sldMk cId="2402828649" sldId="1532"/>
        </pc:sldMkLst>
      </pc:sldChg>
      <pc:sldChg chg="del">
        <pc:chgData name="Kennie Pontoppidan" userId="0b66d239-c77c-454e-82ce-695a270d63fb" providerId="ADAL" clId="{514CB770-510F-4C4F-9F11-E7EF41B855AA}" dt="2025-03-31T23:15:49.030" v="57" actId="18676"/>
        <pc:sldMkLst>
          <pc:docMk/>
          <pc:sldMk cId="2639379867" sldId="1720"/>
        </pc:sldMkLst>
      </pc:sldChg>
      <pc:sldChg chg="del">
        <pc:chgData name="Kennie Pontoppidan" userId="0b66d239-c77c-454e-82ce-695a270d63fb" providerId="ADAL" clId="{514CB770-510F-4C4F-9F11-E7EF41B855AA}" dt="2025-03-31T23:15:49.030" v="57" actId="18676"/>
        <pc:sldMkLst>
          <pc:docMk/>
          <pc:sldMk cId="1122963436" sldId="2046"/>
        </pc:sldMkLst>
      </pc:sldChg>
      <pc:sldChg chg="del">
        <pc:chgData name="Kennie Pontoppidan" userId="0b66d239-c77c-454e-82ce-695a270d63fb" providerId="ADAL" clId="{514CB770-510F-4C4F-9F11-E7EF41B855AA}" dt="2025-03-31T23:15:49.030" v="57" actId="18676"/>
        <pc:sldMkLst>
          <pc:docMk/>
          <pc:sldMk cId="1787353190" sldId="2076138105"/>
        </pc:sldMkLst>
      </pc:sldChg>
      <pc:sldChg chg="del">
        <pc:chgData name="Kennie Pontoppidan" userId="0b66d239-c77c-454e-82ce-695a270d63fb" providerId="ADAL" clId="{514CB770-510F-4C4F-9F11-E7EF41B855AA}" dt="2025-03-31T23:15:49.030" v="57" actId="18676"/>
        <pc:sldMkLst>
          <pc:docMk/>
          <pc:sldMk cId="4269075036" sldId="2076138187"/>
        </pc:sldMkLst>
      </pc:sldChg>
      <pc:sldChg chg="modSp mod">
        <pc:chgData name="Kennie Pontoppidan" userId="0b66d239-c77c-454e-82ce-695a270d63fb" providerId="ADAL" clId="{514CB770-510F-4C4F-9F11-E7EF41B855AA}" dt="2025-03-31T23:28:30.941" v="383" actId="20577"/>
        <pc:sldMkLst>
          <pc:docMk/>
          <pc:sldMk cId="426918691" sldId="2076138216"/>
        </pc:sldMkLst>
        <pc:spChg chg="mod">
          <ac:chgData name="Kennie Pontoppidan" userId="0b66d239-c77c-454e-82ce-695a270d63fb" providerId="ADAL" clId="{514CB770-510F-4C4F-9F11-E7EF41B855AA}" dt="2025-03-31T23:28:30.941" v="383" actId="20577"/>
          <ac:spMkLst>
            <pc:docMk/>
            <pc:sldMk cId="426918691" sldId="2076138216"/>
            <ac:spMk id="6" creationId="{460D15DF-EF97-44E8-BCDF-D3F111A97291}"/>
          </ac:spMkLst>
        </pc:spChg>
      </pc:sldChg>
      <pc:sldChg chg="del">
        <pc:chgData name="Kennie Pontoppidan" userId="0b66d239-c77c-454e-82ce-695a270d63fb" providerId="ADAL" clId="{514CB770-510F-4C4F-9F11-E7EF41B855AA}" dt="2025-03-31T23:15:49.030" v="57" actId="18676"/>
        <pc:sldMkLst>
          <pc:docMk/>
          <pc:sldMk cId="1119697693" sldId="2076138218"/>
        </pc:sldMkLst>
      </pc:sldChg>
      <pc:sldChg chg="del">
        <pc:chgData name="Kennie Pontoppidan" userId="0b66d239-c77c-454e-82ce-695a270d63fb" providerId="ADAL" clId="{514CB770-510F-4C4F-9F11-E7EF41B855AA}" dt="2025-03-31T23:15:11.731" v="54" actId="18676"/>
        <pc:sldMkLst>
          <pc:docMk/>
          <pc:sldMk cId="3450065845" sldId="2076138227"/>
        </pc:sldMkLst>
      </pc:sldChg>
      <pc:sldChg chg="del">
        <pc:chgData name="Kennie Pontoppidan" userId="0b66d239-c77c-454e-82ce-695a270d63fb" providerId="ADAL" clId="{514CB770-510F-4C4F-9F11-E7EF41B855AA}" dt="2025-03-31T23:15:11.731" v="54" actId="18676"/>
        <pc:sldMkLst>
          <pc:docMk/>
          <pc:sldMk cId="1692797587" sldId="2076138228"/>
        </pc:sldMkLst>
      </pc:sldChg>
      <pc:sldChg chg="del">
        <pc:chgData name="Kennie Pontoppidan" userId="0b66d239-c77c-454e-82ce-695a270d63fb" providerId="ADAL" clId="{514CB770-510F-4C4F-9F11-E7EF41B855AA}" dt="2025-03-31T23:01:12.188" v="53" actId="18676"/>
        <pc:sldMkLst>
          <pc:docMk/>
          <pc:sldMk cId="1108801255" sldId="2076138246"/>
        </pc:sldMkLst>
      </pc:sldChg>
      <pc:sldChg chg="modSp mod">
        <pc:chgData name="Kennie Pontoppidan" userId="0b66d239-c77c-454e-82ce-695a270d63fb" providerId="ADAL" clId="{514CB770-510F-4C4F-9F11-E7EF41B855AA}" dt="2025-03-31T22:59:54.246" v="27" actId="20577"/>
        <pc:sldMkLst>
          <pc:docMk/>
          <pc:sldMk cId="2501024343" sldId="2076138253"/>
        </pc:sldMkLst>
        <pc:spChg chg="mod">
          <ac:chgData name="Kennie Pontoppidan" userId="0b66d239-c77c-454e-82ce-695a270d63fb" providerId="ADAL" clId="{514CB770-510F-4C4F-9F11-E7EF41B855AA}" dt="2025-03-31T22:59:54.246" v="27" actId="20577"/>
          <ac:spMkLst>
            <pc:docMk/>
            <pc:sldMk cId="2501024343" sldId="2076138253"/>
            <ac:spMk id="5" creationId="{00000000-0000-0000-0000-000000000000}"/>
          </ac:spMkLst>
        </pc:spChg>
        <pc:spChg chg="mod">
          <ac:chgData name="Kennie Pontoppidan" userId="0b66d239-c77c-454e-82ce-695a270d63fb" providerId="ADAL" clId="{514CB770-510F-4C4F-9F11-E7EF41B855AA}" dt="2025-03-31T22:59:46.470" v="0"/>
          <ac:spMkLst>
            <pc:docMk/>
            <pc:sldMk cId="2501024343" sldId="2076138253"/>
            <ac:spMk id="7" creationId="{9B99A9B6-3F8A-938D-7CA2-A3101C08D350}"/>
          </ac:spMkLst>
        </pc:spChg>
      </pc:sldChg>
      <pc:sldChg chg="add">
        <pc:chgData name="Kennie Pontoppidan" userId="0b66d239-c77c-454e-82ce-695a270d63fb" providerId="ADAL" clId="{514CB770-510F-4C4F-9F11-E7EF41B855AA}" dt="2025-03-31T23:31:15.878" v="400"/>
        <pc:sldMkLst>
          <pc:docMk/>
          <pc:sldMk cId="3695463837" sldId="2147477446"/>
        </pc:sldMkLst>
      </pc:sldChg>
      <pc:sldChg chg="add">
        <pc:chgData name="Kennie Pontoppidan" userId="0b66d239-c77c-454e-82ce-695a270d63fb" providerId="ADAL" clId="{514CB770-510F-4C4F-9F11-E7EF41B855AA}" dt="2025-03-31T23:31:15.878" v="400"/>
        <pc:sldMkLst>
          <pc:docMk/>
          <pc:sldMk cId="1802057085" sldId="2147477949"/>
        </pc:sldMkLst>
      </pc:sldChg>
      <pc:sldChg chg="add del">
        <pc:chgData name="Kennie Pontoppidan" userId="0b66d239-c77c-454e-82ce-695a270d63fb" providerId="ADAL" clId="{514CB770-510F-4C4F-9F11-E7EF41B855AA}" dt="2025-03-31T23:28:10.746" v="349" actId="47"/>
        <pc:sldMkLst>
          <pc:docMk/>
          <pc:sldMk cId="637898953" sldId="2147482004"/>
        </pc:sldMkLst>
      </pc:sldChg>
      <pc:sldChg chg="del">
        <pc:chgData name="Kennie Pontoppidan" userId="0b66d239-c77c-454e-82ce-695a270d63fb" providerId="ADAL" clId="{514CB770-510F-4C4F-9F11-E7EF41B855AA}" dt="2025-03-31T23:15:49.030" v="57" actId="18676"/>
        <pc:sldMkLst>
          <pc:docMk/>
          <pc:sldMk cId="714851439" sldId="2147482005"/>
        </pc:sldMkLst>
      </pc:sldChg>
      <pc:sldChg chg="addSp modSp add">
        <pc:chgData name="Kennie Pontoppidan" userId="0b66d239-c77c-454e-82ce-695a270d63fb" providerId="ADAL" clId="{514CB770-510F-4C4F-9F11-E7EF41B855AA}" dt="2025-03-31T23:39:01.563" v="448"/>
        <pc:sldMkLst>
          <pc:docMk/>
          <pc:sldMk cId="2331427682" sldId="2147482010"/>
        </pc:sldMkLst>
      </pc:sldChg>
      <pc:sldChg chg="del">
        <pc:chgData name="Kennie Pontoppidan" userId="0b66d239-c77c-454e-82ce-695a270d63fb" providerId="ADAL" clId="{514CB770-510F-4C4F-9F11-E7EF41B855AA}" dt="2025-03-31T23:15:49.030" v="57" actId="18676"/>
        <pc:sldMkLst>
          <pc:docMk/>
          <pc:sldMk cId="1495234749" sldId="2147482014"/>
        </pc:sldMkLst>
      </pc:sldChg>
      <pc:sldChg chg="del">
        <pc:chgData name="Kennie Pontoppidan" userId="0b66d239-c77c-454e-82ce-695a270d63fb" providerId="ADAL" clId="{514CB770-510F-4C4F-9F11-E7EF41B855AA}" dt="2025-03-31T23:15:49.030" v="57" actId="18676"/>
        <pc:sldMkLst>
          <pc:docMk/>
          <pc:sldMk cId="2331023263" sldId="2147482019"/>
        </pc:sldMkLst>
      </pc:sldChg>
      <pc:sldChg chg="addSp modSp add">
        <pc:chgData name="Kennie Pontoppidan" userId="0b66d239-c77c-454e-82ce-695a270d63fb" providerId="ADAL" clId="{514CB770-510F-4C4F-9F11-E7EF41B855AA}" dt="2025-03-31T23:38:50.452" v="445"/>
        <pc:sldMkLst>
          <pc:docMk/>
          <pc:sldMk cId="2630731566" sldId="2147482020"/>
        </pc:sldMkLst>
      </pc:sldChg>
      <pc:sldChg chg="add del">
        <pc:chgData name="Kennie Pontoppidan" userId="0b66d239-c77c-454e-82ce-695a270d63fb" providerId="ADAL" clId="{514CB770-510F-4C4F-9F11-E7EF41B855AA}" dt="2025-03-31T23:28:10.746" v="349" actId="47"/>
        <pc:sldMkLst>
          <pc:docMk/>
          <pc:sldMk cId="3538326773" sldId="2147482020"/>
        </pc:sldMkLst>
      </pc:sldChg>
      <pc:sldChg chg="addSp delSp modSp add mod">
        <pc:chgData name="Kennie Pontoppidan" userId="0b66d239-c77c-454e-82ce-695a270d63fb" providerId="ADAL" clId="{514CB770-510F-4C4F-9F11-E7EF41B855AA}" dt="2025-03-31T23:38:30.731" v="439" actId="164"/>
        <pc:sldMkLst>
          <pc:docMk/>
          <pc:sldMk cId="541705985" sldId="2147482021"/>
        </pc:sldMkLst>
      </pc:sldChg>
      <pc:sldChg chg="add del">
        <pc:chgData name="Kennie Pontoppidan" userId="0b66d239-c77c-454e-82ce-695a270d63fb" providerId="ADAL" clId="{514CB770-510F-4C4F-9F11-E7EF41B855AA}" dt="2025-03-31T23:27:02.423" v="343" actId="47"/>
        <pc:sldMkLst>
          <pc:docMk/>
          <pc:sldMk cId="2763127596" sldId="2147482021"/>
        </pc:sldMkLst>
      </pc:sldChg>
      <pc:sldChg chg="add">
        <pc:chgData name="Kennie Pontoppidan" userId="0b66d239-c77c-454e-82ce-695a270d63fb" providerId="ADAL" clId="{514CB770-510F-4C4F-9F11-E7EF41B855AA}" dt="2025-03-31T23:33:07.187" v="405"/>
        <pc:sldMkLst>
          <pc:docMk/>
          <pc:sldMk cId="2809818169" sldId="2147482022"/>
        </pc:sldMkLst>
      </pc:sldChg>
      <pc:sldChg chg="addSp modSp add">
        <pc:chgData name="Kennie Pontoppidan" userId="0b66d239-c77c-454e-82ce-695a270d63fb" providerId="ADAL" clId="{514CB770-510F-4C4F-9F11-E7EF41B855AA}" dt="2025-03-31T23:38:39.841" v="441"/>
        <pc:sldMkLst>
          <pc:docMk/>
          <pc:sldMk cId="894318118" sldId="2147482023"/>
        </pc:sldMkLst>
      </pc:sldChg>
      <pc:sldChg chg="add del">
        <pc:chgData name="Kennie Pontoppidan" userId="0b66d239-c77c-454e-82ce-695a270d63fb" providerId="ADAL" clId="{514CB770-510F-4C4F-9F11-E7EF41B855AA}" dt="2025-03-31T23:30:47.116" v="399" actId="47"/>
        <pc:sldMkLst>
          <pc:docMk/>
          <pc:sldMk cId="1795024024" sldId="2147482024"/>
        </pc:sldMkLst>
      </pc:sldChg>
      <pc:sldChg chg="addSp modSp add">
        <pc:chgData name="Kennie Pontoppidan" userId="0b66d239-c77c-454e-82ce-695a270d63fb" providerId="ADAL" clId="{514CB770-510F-4C4F-9F11-E7EF41B855AA}" dt="2025-03-31T23:38:43.154" v="442"/>
        <pc:sldMkLst>
          <pc:docMk/>
          <pc:sldMk cId="347357363" sldId="2147482025"/>
        </pc:sldMkLst>
      </pc:sldChg>
      <pc:sldChg chg="addSp modSp add">
        <pc:chgData name="Kennie Pontoppidan" userId="0b66d239-c77c-454e-82ce-695a270d63fb" providerId="ADAL" clId="{514CB770-510F-4C4F-9F11-E7EF41B855AA}" dt="2025-03-31T23:38:44.654" v="443"/>
        <pc:sldMkLst>
          <pc:docMk/>
          <pc:sldMk cId="1050420302" sldId="2147482026"/>
        </pc:sldMkLst>
      </pc:sldChg>
      <pc:sldChg chg="add">
        <pc:chgData name="Kennie Pontoppidan" userId="0b66d239-c77c-454e-82ce-695a270d63fb" providerId="ADAL" clId="{514CB770-510F-4C4F-9F11-E7EF41B855AA}" dt="2025-03-31T23:25:58.532" v="338"/>
        <pc:sldMkLst>
          <pc:docMk/>
          <pc:sldMk cId="2824698492" sldId="2147482028"/>
        </pc:sldMkLst>
      </pc:sldChg>
      <pc:sldChg chg="add">
        <pc:chgData name="Kennie Pontoppidan" userId="0b66d239-c77c-454e-82ce-695a270d63fb" providerId="ADAL" clId="{514CB770-510F-4C4F-9F11-E7EF41B855AA}" dt="2025-03-31T23:25:58.532" v="338"/>
        <pc:sldMkLst>
          <pc:docMk/>
          <pc:sldMk cId="2902480803" sldId="2147482029"/>
        </pc:sldMkLst>
      </pc:sldChg>
      <pc:sldChg chg="addSp modSp add">
        <pc:chgData name="Kennie Pontoppidan" userId="0b66d239-c77c-454e-82ce-695a270d63fb" providerId="ADAL" clId="{514CB770-510F-4C4F-9F11-E7EF41B855AA}" dt="2025-03-31T23:38:59.842" v="447"/>
        <pc:sldMkLst>
          <pc:docMk/>
          <pc:sldMk cId="1094840587" sldId="2147482033"/>
        </pc:sldMkLst>
      </pc:sldChg>
      <pc:sldChg chg="addSp modSp add mod">
        <pc:chgData name="Kennie Pontoppidan" userId="0b66d239-c77c-454e-82ce-695a270d63fb" providerId="ADAL" clId="{514CB770-510F-4C4F-9F11-E7EF41B855AA}" dt="2025-03-31T23:39:11.982" v="454" actId="6549"/>
        <pc:sldMkLst>
          <pc:docMk/>
          <pc:sldMk cId="453140699" sldId="2147482035"/>
        </pc:sldMkLst>
      </pc:sldChg>
      <pc:sldChg chg="addSp modSp add">
        <pc:chgData name="Kennie Pontoppidan" userId="0b66d239-c77c-454e-82ce-695a270d63fb" providerId="ADAL" clId="{514CB770-510F-4C4F-9F11-E7EF41B855AA}" dt="2025-03-31T23:38:51.969" v="446"/>
        <pc:sldMkLst>
          <pc:docMk/>
          <pc:sldMk cId="679275941" sldId="2147482037"/>
        </pc:sldMkLst>
      </pc:sldChg>
      <pc:sldChg chg="addSp modSp add">
        <pc:chgData name="Kennie Pontoppidan" userId="0b66d239-c77c-454e-82ce-695a270d63fb" providerId="ADAL" clId="{514CB770-510F-4C4F-9F11-E7EF41B855AA}" dt="2025-03-31T23:38:48.892" v="444"/>
        <pc:sldMkLst>
          <pc:docMk/>
          <pc:sldMk cId="2326236298" sldId="2147482038"/>
        </pc:sldMkLst>
      </pc:sldChg>
      <pc:sldChg chg="add">
        <pc:chgData name="Kennie Pontoppidan" userId="0b66d239-c77c-454e-82ce-695a270d63fb" providerId="ADAL" clId="{514CB770-510F-4C4F-9F11-E7EF41B855AA}" dt="2025-03-31T23:26:58.747" v="342"/>
        <pc:sldMkLst>
          <pc:docMk/>
          <pc:sldMk cId="4214686854" sldId="2147482040"/>
        </pc:sldMkLst>
      </pc:sldChg>
      <pc:sldChg chg="add">
        <pc:chgData name="Kennie Pontoppidan" userId="0b66d239-c77c-454e-82ce-695a270d63fb" providerId="ADAL" clId="{514CB770-510F-4C4F-9F11-E7EF41B855AA}" dt="2025-03-31T23:26:58.747" v="342"/>
        <pc:sldMkLst>
          <pc:docMk/>
          <pc:sldMk cId="2127214722" sldId="2147482041"/>
        </pc:sldMkLst>
      </pc:sldChg>
      <pc:sldChg chg="add del">
        <pc:chgData name="Kennie Pontoppidan" userId="0b66d239-c77c-454e-82ce-695a270d63fb" providerId="ADAL" clId="{514CB770-510F-4C4F-9F11-E7EF41B855AA}" dt="2025-03-31T23:27:43.429" v="347" actId="2696"/>
        <pc:sldMkLst>
          <pc:docMk/>
          <pc:sldMk cId="3657638" sldId="2147482042"/>
        </pc:sldMkLst>
      </pc:sldChg>
      <pc:sldChg chg="add">
        <pc:chgData name="Kennie Pontoppidan" userId="0b66d239-c77c-454e-82ce-695a270d63fb" providerId="ADAL" clId="{514CB770-510F-4C4F-9F11-E7EF41B855AA}" dt="2025-03-31T23:27:59.071" v="348"/>
        <pc:sldMkLst>
          <pc:docMk/>
          <pc:sldMk cId="2731922386" sldId="2147482042"/>
        </pc:sldMkLst>
      </pc:sldChg>
      <pc:sldChg chg="add ord">
        <pc:chgData name="Kennie Pontoppidan" userId="0b66d239-c77c-454e-82ce-695a270d63fb" providerId="ADAL" clId="{514CB770-510F-4C4F-9F11-E7EF41B855AA}" dt="2025-03-31T23:27:41.067" v="346"/>
        <pc:sldMkLst>
          <pc:docMk/>
          <pc:sldMk cId="633283706" sldId="2147482043"/>
        </pc:sldMkLst>
      </pc:sldChg>
      <pc:sldChg chg="add">
        <pc:chgData name="Kennie Pontoppidan" userId="0b66d239-c77c-454e-82ce-695a270d63fb" providerId="ADAL" clId="{514CB770-510F-4C4F-9F11-E7EF41B855AA}" dt="2025-03-31T23:27:26.141" v="344"/>
        <pc:sldMkLst>
          <pc:docMk/>
          <pc:sldMk cId="4075943723" sldId="2147482044"/>
        </pc:sldMkLst>
      </pc:sldChg>
      <pc:sldChg chg="add">
        <pc:chgData name="Kennie Pontoppidan" userId="0b66d239-c77c-454e-82ce-695a270d63fb" providerId="ADAL" clId="{514CB770-510F-4C4F-9F11-E7EF41B855AA}" dt="2025-03-31T23:27:26.141" v="344"/>
        <pc:sldMkLst>
          <pc:docMk/>
          <pc:sldMk cId="696675019" sldId="2147482045"/>
        </pc:sldMkLst>
      </pc:sldChg>
      <pc:sldChg chg="add">
        <pc:chgData name="Kennie Pontoppidan" userId="0b66d239-c77c-454e-82ce-695a270d63fb" providerId="ADAL" clId="{514CB770-510F-4C4F-9F11-E7EF41B855AA}" dt="2025-03-31T23:26:28.041" v="339"/>
        <pc:sldMkLst>
          <pc:docMk/>
          <pc:sldMk cId="3510093453" sldId="2147482046"/>
        </pc:sldMkLst>
      </pc:sldChg>
      <pc:sldChg chg="addSp modSp add">
        <pc:chgData name="Kennie Pontoppidan" userId="0b66d239-c77c-454e-82ce-695a270d63fb" providerId="ADAL" clId="{514CB770-510F-4C4F-9F11-E7EF41B855AA}" dt="2025-03-31T23:39:18.693" v="455"/>
        <pc:sldMkLst>
          <pc:docMk/>
          <pc:sldMk cId="1321682794" sldId="2147482049"/>
        </pc:sldMkLst>
      </pc:sldChg>
      <pc:sldChg chg="add">
        <pc:chgData name="Kennie Pontoppidan" userId="0b66d239-c77c-454e-82ce-695a270d63fb" providerId="ADAL" clId="{514CB770-510F-4C4F-9F11-E7EF41B855AA}" dt="2025-03-31T23:24:35.733" v="306"/>
        <pc:sldMkLst>
          <pc:docMk/>
          <pc:sldMk cId="897020611" sldId="2147482112"/>
        </pc:sldMkLst>
      </pc:sldChg>
      <pc:sldChg chg="add">
        <pc:chgData name="Kennie Pontoppidan" userId="0b66d239-c77c-454e-82ce-695a270d63fb" providerId="ADAL" clId="{514CB770-510F-4C4F-9F11-E7EF41B855AA}" dt="2025-03-31T23:24:35.733" v="306"/>
        <pc:sldMkLst>
          <pc:docMk/>
          <pc:sldMk cId="210025805" sldId="2147482115"/>
        </pc:sldMkLst>
      </pc:sldChg>
      <pc:sldChg chg="add">
        <pc:chgData name="Kennie Pontoppidan" userId="0b66d239-c77c-454e-82ce-695a270d63fb" providerId="ADAL" clId="{514CB770-510F-4C4F-9F11-E7EF41B855AA}" dt="2025-03-31T23:24:35.733" v="306"/>
        <pc:sldMkLst>
          <pc:docMk/>
          <pc:sldMk cId="2198144739" sldId="2147482116"/>
        </pc:sldMkLst>
      </pc:sldChg>
      <pc:sldChg chg="add">
        <pc:chgData name="Kennie Pontoppidan" userId="0b66d239-c77c-454e-82ce-695a270d63fb" providerId="ADAL" clId="{514CB770-510F-4C4F-9F11-E7EF41B855AA}" dt="2025-03-31T23:24:35.733" v="306"/>
        <pc:sldMkLst>
          <pc:docMk/>
          <pc:sldMk cId="1391204960" sldId="2147482118"/>
        </pc:sldMkLst>
      </pc:sldChg>
      <pc:sldChg chg="add">
        <pc:chgData name="Kennie Pontoppidan" userId="0b66d239-c77c-454e-82ce-695a270d63fb" providerId="ADAL" clId="{514CB770-510F-4C4F-9F11-E7EF41B855AA}" dt="2025-03-31T23:24:35.733" v="306"/>
        <pc:sldMkLst>
          <pc:docMk/>
          <pc:sldMk cId="726889123" sldId="2147482119"/>
        </pc:sldMkLst>
      </pc:sldChg>
      <pc:sldChg chg="add">
        <pc:chgData name="Kennie Pontoppidan" userId="0b66d239-c77c-454e-82ce-695a270d63fb" providerId="ADAL" clId="{514CB770-510F-4C4F-9F11-E7EF41B855AA}" dt="2025-03-31T23:24:35.733" v="306"/>
        <pc:sldMkLst>
          <pc:docMk/>
          <pc:sldMk cId="4261374650" sldId="2147482131"/>
        </pc:sldMkLst>
      </pc:sldChg>
      <pc:sldChg chg="add">
        <pc:chgData name="Kennie Pontoppidan" userId="0b66d239-c77c-454e-82ce-695a270d63fb" providerId="ADAL" clId="{514CB770-510F-4C4F-9F11-E7EF41B855AA}" dt="2025-03-31T23:24:35.733" v="306"/>
        <pc:sldMkLst>
          <pc:docMk/>
          <pc:sldMk cId="1740815326" sldId="2147482132"/>
        </pc:sldMkLst>
      </pc:sldChg>
      <pc:sldChg chg="add">
        <pc:chgData name="Kennie Pontoppidan" userId="0b66d239-c77c-454e-82ce-695a270d63fb" providerId="ADAL" clId="{514CB770-510F-4C4F-9F11-E7EF41B855AA}" dt="2025-03-31T23:24:35.733" v="306"/>
        <pc:sldMkLst>
          <pc:docMk/>
          <pc:sldMk cId="220933236" sldId="2147482133"/>
        </pc:sldMkLst>
      </pc:sldChg>
      <pc:sldChg chg="add">
        <pc:chgData name="Kennie Pontoppidan" userId="0b66d239-c77c-454e-82ce-695a270d63fb" providerId="ADAL" clId="{514CB770-510F-4C4F-9F11-E7EF41B855AA}" dt="2025-03-31T23:24:35.733" v="306"/>
        <pc:sldMkLst>
          <pc:docMk/>
          <pc:sldMk cId="2478022313" sldId="2147482134"/>
        </pc:sldMkLst>
      </pc:sldChg>
      <pc:sldChg chg="add">
        <pc:chgData name="Kennie Pontoppidan" userId="0b66d239-c77c-454e-82ce-695a270d63fb" providerId="ADAL" clId="{514CB770-510F-4C4F-9F11-E7EF41B855AA}" dt="2025-03-31T23:24:35.733" v="306"/>
        <pc:sldMkLst>
          <pc:docMk/>
          <pc:sldMk cId="1779719980" sldId="2147482135"/>
        </pc:sldMkLst>
      </pc:sldChg>
      <pc:sldChg chg="add">
        <pc:chgData name="Kennie Pontoppidan" userId="0b66d239-c77c-454e-82ce-695a270d63fb" providerId="ADAL" clId="{514CB770-510F-4C4F-9F11-E7EF41B855AA}" dt="2025-03-31T23:32:52.908" v="404"/>
        <pc:sldMkLst>
          <pc:docMk/>
          <pc:sldMk cId="3711225225" sldId="2147482199"/>
        </pc:sldMkLst>
      </pc:sldChg>
      <pc:sldChg chg="add">
        <pc:chgData name="Kennie Pontoppidan" userId="0b66d239-c77c-454e-82ce-695a270d63fb" providerId="ADAL" clId="{514CB770-510F-4C4F-9F11-E7EF41B855AA}" dt="2025-03-31T23:33:21.356" v="406"/>
        <pc:sldMkLst>
          <pc:docMk/>
          <pc:sldMk cId="2707725603" sldId="2147482204"/>
        </pc:sldMkLst>
      </pc:sldChg>
      <pc:sldChg chg="add">
        <pc:chgData name="Kennie Pontoppidan" userId="0b66d239-c77c-454e-82ce-695a270d63fb" providerId="ADAL" clId="{514CB770-510F-4C4F-9F11-E7EF41B855AA}" dt="2025-03-31T23:32:04.108" v="401"/>
        <pc:sldMkLst>
          <pc:docMk/>
          <pc:sldMk cId="3568551415" sldId="2147482206"/>
        </pc:sldMkLst>
      </pc:sldChg>
      <pc:sldChg chg="add">
        <pc:chgData name="Kennie Pontoppidan" userId="0b66d239-c77c-454e-82ce-695a270d63fb" providerId="ADAL" clId="{514CB770-510F-4C4F-9F11-E7EF41B855AA}" dt="2025-03-31T23:32:25.686" v="403"/>
        <pc:sldMkLst>
          <pc:docMk/>
          <pc:sldMk cId="2997209873" sldId="2147482207"/>
        </pc:sldMkLst>
      </pc:sldChg>
      <pc:sldChg chg="add">
        <pc:chgData name="Kennie Pontoppidan" userId="0b66d239-c77c-454e-82ce-695a270d63fb" providerId="ADAL" clId="{514CB770-510F-4C4F-9F11-E7EF41B855AA}" dt="2025-03-31T23:32:15.747" v="402"/>
        <pc:sldMkLst>
          <pc:docMk/>
          <pc:sldMk cId="1258170539" sldId="2147482208"/>
        </pc:sldMkLst>
      </pc:sldChg>
      <pc:sldChg chg="del">
        <pc:chgData name="Kennie Pontoppidan" userId="0b66d239-c77c-454e-82ce-695a270d63fb" providerId="ADAL" clId="{514CB770-510F-4C4F-9F11-E7EF41B855AA}" dt="2025-03-31T23:01:12.188" v="53" actId="18676"/>
        <pc:sldMkLst>
          <pc:docMk/>
          <pc:sldMk cId="1702333183" sldId="2147482256"/>
        </pc:sldMkLst>
      </pc:sldChg>
      <pc:sldChg chg="modSp mod">
        <pc:chgData name="Kennie Pontoppidan" userId="0b66d239-c77c-454e-82ce-695a270d63fb" providerId="ADAL" clId="{514CB770-510F-4C4F-9F11-E7EF41B855AA}" dt="2025-03-31T23:20:47.690" v="291" actId="13926"/>
        <pc:sldMkLst>
          <pc:docMk/>
          <pc:sldMk cId="2058650604" sldId="2147483533"/>
        </pc:sldMkLst>
        <pc:spChg chg="mod">
          <ac:chgData name="Kennie Pontoppidan" userId="0b66d239-c77c-454e-82ce-695a270d63fb" providerId="ADAL" clId="{514CB770-510F-4C4F-9F11-E7EF41B855AA}" dt="2025-03-31T23:20:47.690" v="291" actId="13926"/>
          <ac:spMkLst>
            <pc:docMk/>
            <pc:sldMk cId="2058650604" sldId="2147483533"/>
            <ac:spMk id="16" creationId="{903885EA-47BC-B2E0-7B00-E05693E76639}"/>
          </ac:spMkLst>
        </pc:spChg>
      </pc:sldChg>
      <pc:sldChg chg="del">
        <pc:chgData name="Kennie Pontoppidan" userId="0b66d239-c77c-454e-82ce-695a270d63fb" providerId="ADAL" clId="{514CB770-510F-4C4F-9F11-E7EF41B855AA}" dt="2025-03-31T23:15:30.876" v="56" actId="47"/>
        <pc:sldMkLst>
          <pc:docMk/>
          <pc:sldMk cId="3533999625" sldId="2147483584"/>
        </pc:sldMkLst>
      </pc:sldChg>
      <pc:sldChg chg="modSp add mod setBg">
        <pc:chgData name="Kennie Pontoppidan" userId="0b66d239-c77c-454e-82ce-695a270d63fb" providerId="ADAL" clId="{514CB770-510F-4C4F-9F11-E7EF41B855AA}" dt="2025-03-31T23:19:54.125" v="290" actId="14100"/>
        <pc:sldMkLst>
          <pc:docMk/>
          <pc:sldMk cId="3478658490" sldId="2147483586"/>
        </pc:sldMkLst>
        <pc:spChg chg="mod">
          <ac:chgData name="Kennie Pontoppidan" userId="0b66d239-c77c-454e-82ce-695a270d63fb" providerId="ADAL" clId="{514CB770-510F-4C4F-9F11-E7EF41B855AA}" dt="2025-03-31T23:19:54.125" v="290" actId="14100"/>
          <ac:spMkLst>
            <pc:docMk/>
            <pc:sldMk cId="3478658490" sldId="2147483586"/>
            <ac:spMk id="25" creationId="{FF1232C1-4540-D849-A825-E218E14A119A}"/>
          </ac:spMkLst>
        </pc:spChg>
        <pc:spChg chg="mod">
          <ac:chgData name="Kennie Pontoppidan" userId="0b66d239-c77c-454e-82ce-695a270d63fb" providerId="ADAL" clId="{514CB770-510F-4C4F-9F11-E7EF41B855AA}" dt="2025-03-31T23:16:26.666" v="91" actId="114"/>
          <ac:spMkLst>
            <pc:docMk/>
            <pc:sldMk cId="3478658490" sldId="2147483586"/>
            <ac:spMk id="33" creationId="{2873F58A-4AA6-624A-2A83-4B541A005A26}"/>
          </ac:spMkLst>
        </pc:spChg>
        <pc:spChg chg="mod">
          <ac:chgData name="Kennie Pontoppidan" userId="0b66d239-c77c-454e-82ce-695a270d63fb" providerId="ADAL" clId="{514CB770-510F-4C4F-9F11-E7EF41B855AA}" dt="2025-03-31T23:18:32.307" v="202" actId="20577"/>
          <ac:spMkLst>
            <pc:docMk/>
            <pc:sldMk cId="3478658490" sldId="2147483586"/>
            <ac:spMk id="77" creationId="{73C73CCB-BE8C-BC74-81C1-824768B7F719}"/>
          </ac:spMkLst>
        </pc:spChg>
        <pc:spChg chg="mod">
          <ac:chgData name="Kennie Pontoppidan" userId="0b66d239-c77c-454e-82ce-695a270d63fb" providerId="ADAL" clId="{514CB770-510F-4C4F-9F11-E7EF41B855AA}" dt="2025-03-31T23:17:48.753" v="179" actId="20577"/>
          <ac:spMkLst>
            <pc:docMk/>
            <pc:sldMk cId="3478658490" sldId="2147483586"/>
            <ac:spMk id="78" creationId="{B0535C01-1722-17CC-52C4-07B81C476367}"/>
          </ac:spMkLst>
        </pc:spChg>
        <pc:spChg chg="mod">
          <ac:chgData name="Kennie Pontoppidan" userId="0b66d239-c77c-454e-82ce-695a270d63fb" providerId="ADAL" clId="{514CB770-510F-4C4F-9F11-E7EF41B855AA}" dt="2025-03-31T23:17:27.446" v="167" actId="20577"/>
          <ac:spMkLst>
            <pc:docMk/>
            <pc:sldMk cId="3478658490" sldId="2147483586"/>
            <ac:spMk id="79" creationId="{1918183D-0765-83BB-9700-32163A6A1171}"/>
          </ac:spMkLst>
        </pc:spChg>
        <pc:spChg chg="mod">
          <ac:chgData name="Kennie Pontoppidan" userId="0b66d239-c77c-454e-82ce-695a270d63fb" providerId="ADAL" clId="{514CB770-510F-4C4F-9F11-E7EF41B855AA}" dt="2025-03-31T23:17:18.839" v="141" actId="20577"/>
          <ac:spMkLst>
            <pc:docMk/>
            <pc:sldMk cId="3478658490" sldId="2147483586"/>
            <ac:spMk id="80" creationId="{74664C4A-2C7B-D8C2-67A8-1A0DEDA088B3}"/>
          </ac:spMkLst>
        </pc:spChg>
        <pc:spChg chg="mod">
          <ac:chgData name="Kennie Pontoppidan" userId="0b66d239-c77c-454e-82ce-695a270d63fb" providerId="ADAL" clId="{514CB770-510F-4C4F-9F11-E7EF41B855AA}" dt="2025-03-31T23:16:52.729" v="122" actId="20577"/>
          <ac:spMkLst>
            <pc:docMk/>
            <pc:sldMk cId="3478658490" sldId="2147483586"/>
            <ac:spMk id="81" creationId="{5781394B-65FE-1821-46B6-161F42439615}"/>
          </ac:spMkLst>
        </pc:spChg>
        <pc:spChg chg="mod">
          <ac:chgData name="Kennie Pontoppidan" userId="0b66d239-c77c-454e-82ce-695a270d63fb" providerId="ADAL" clId="{514CB770-510F-4C4F-9F11-E7EF41B855AA}" dt="2025-03-31T23:17:07.189" v="133" actId="20577"/>
          <ac:spMkLst>
            <pc:docMk/>
            <pc:sldMk cId="3478658490" sldId="2147483586"/>
            <ac:spMk id="82" creationId="{9C00D077-9234-412C-3D35-62BC1A8AF094}"/>
          </ac:spMkLst>
        </pc:spChg>
        <pc:spChg chg="mod">
          <ac:chgData name="Kennie Pontoppidan" userId="0b66d239-c77c-454e-82ce-695a270d63fb" providerId="ADAL" clId="{514CB770-510F-4C4F-9F11-E7EF41B855AA}" dt="2025-03-31T23:19:16.162" v="273" actId="20577"/>
          <ac:spMkLst>
            <pc:docMk/>
            <pc:sldMk cId="3478658490" sldId="2147483586"/>
            <ac:spMk id="83" creationId="{8353B716-712C-AD76-8824-0F787270133D}"/>
          </ac:spMkLst>
        </pc:spChg>
        <pc:spChg chg="mod">
          <ac:chgData name="Kennie Pontoppidan" userId="0b66d239-c77c-454e-82ce-695a270d63fb" providerId="ADAL" clId="{514CB770-510F-4C4F-9F11-E7EF41B855AA}" dt="2025-03-31T23:19:25.416" v="288" actId="20577"/>
          <ac:spMkLst>
            <pc:docMk/>
            <pc:sldMk cId="3478658490" sldId="2147483586"/>
            <ac:spMk id="84" creationId="{801A9B09-8362-4ADF-09C0-62A96FB63225}"/>
          </ac:spMkLst>
        </pc:spChg>
        <pc:spChg chg="mod">
          <ac:chgData name="Kennie Pontoppidan" userId="0b66d239-c77c-454e-82ce-695a270d63fb" providerId="ADAL" clId="{514CB770-510F-4C4F-9F11-E7EF41B855AA}" dt="2025-03-31T23:18:28.303" v="197" actId="6549"/>
          <ac:spMkLst>
            <pc:docMk/>
            <pc:sldMk cId="3478658490" sldId="2147483586"/>
            <ac:spMk id="85" creationId="{F1A5964F-03C7-1D4A-FFFD-0468366B7279}"/>
          </ac:spMkLst>
        </pc:spChg>
        <pc:spChg chg="mod">
          <ac:chgData name="Kennie Pontoppidan" userId="0b66d239-c77c-454e-82ce-695a270d63fb" providerId="ADAL" clId="{514CB770-510F-4C4F-9F11-E7EF41B855AA}" dt="2025-03-31T23:18:17.171" v="187" actId="20577"/>
          <ac:spMkLst>
            <pc:docMk/>
            <pc:sldMk cId="3478658490" sldId="2147483586"/>
            <ac:spMk id="86" creationId="{7176BEA6-A200-545F-5030-714CF87CD056}"/>
          </ac:spMkLst>
        </pc:spChg>
        <pc:spChg chg="mod">
          <ac:chgData name="Kennie Pontoppidan" userId="0b66d239-c77c-454e-82ce-695a270d63fb" providerId="ADAL" clId="{514CB770-510F-4C4F-9F11-E7EF41B855AA}" dt="2025-03-31T23:18:47.069" v="225" actId="20577"/>
          <ac:spMkLst>
            <pc:docMk/>
            <pc:sldMk cId="3478658490" sldId="2147483586"/>
            <ac:spMk id="87" creationId="{B31C997C-F0AB-3148-397C-7D98305CC7CF}"/>
          </ac:spMkLst>
        </pc:spChg>
        <pc:spChg chg="mod">
          <ac:chgData name="Kennie Pontoppidan" userId="0b66d239-c77c-454e-82ce-695a270d63fb" providerId="ADAL" clId="{514CB770-510F-4C4F-9F11-E7EF41B855AA}" dt="2025-03-31T23:19:01.736" v="248" actId="20577"/>
          <ac:spMkLst>
            <pc:docMk/>
            <pc:sldMk cId="3478658490" sldId="2147483586"/>
            <ac:spMk id="88" creationId="{253F49EF-B4FC-C848-4960-5F0EDA878E9E}"/>
          </ac:spMkLst>
        </pc:spChg>
      </pc:sldChg>
      <pc:sldChg chg="addSp delSp modSp new mod chgLayout">
        <pc:chgData name="Kennie Pontoppidan" userId="0b66d239-c77c-454e-82ce-695a270d63fb" providerId="ADAL" clId="{514CB770-510F-4C4F-9F11-E7EF41B855AA}" dt="2025-03-31T23:26:37.979" v="341" actId="6549"/>
        <pc:sldMkLst>
          <pc:docMk/>
          <pc:sldMk cId="372549983" sldId="2147483587"/>
        </pc:sldMkLst>
      </pc:sldChg>
      <pc:sldChg chg="del">
        <pc:chgData name="Kennie Pontoppidan" userId="0b66d239-c77c-454e-82ce-695a270d63fb" providerId="ADAL" clId="{514CB770-510F-4C4F-9F11-E7EF41B855AA}" dt="2025-03-31T23:15:49.030" v="57" actId="18676"/>
        <pc:sldMkLst>
          <pc:docMk/>
          <pc:sldMk cId="758100845" sldId="2147483587"/>
        </pc:sldMkLst>
      </pc:sldChg>
      <pc:sldChg chg="modSp add mod">
        <pc:chgData name="Kennie Pontoppidan" userId="0b66d239-c77c-454e-82ce-695a270d63fb" providerId="ADAL" clId="{514CB770-510F-4C4F-9F11-E7EF41B855AA}" dt="2025-03-31T23:21:36.808" v="298"/>
        <pc:sldMkLst>
          <pc:docMk/>
          <pc:sldMk cId="3826172643" sldId="2147483588"/>
        </pc:sldMkLst>
      </pc:sldChg>
      <pc:sldChg chg="modSp add mod">
        <pc:chgData name="Kennie Pontoppidan" userId="0b66d239-c77c-454e-82ce-695a270d63fb" providerId="ADAL" clId="{514CB770-510F-4C4F-9F11-E7EF41B855AA}" dt="2025-03-31T23:21:47.334" v="299"/>
        <pc:sldMkLst>
          <pc:docMk/>
          <pc:sldMk cId="75229804" sldId="2147483589"/>
        </pc:sldMkLst>
      </pc:sldChg>
      <pc:sldChg chg="modSp add mod">
        <pc:chgData name="Kennie Pontoppidan" userId="0b66d239-c77c-454e-82ce-695a270d63fb" providerId="ADAL" clId="{514CB770-510F-4C4F-9F11-E7EF41B855AA}" dt="2025-03-31T23:29:29.947" v="393"/>
        <pc:sldMkLst>
          <pc:docMk/>
          <pc:sldMk cId="2005200054" sldId="2147483590"/>
        </pc:sldMkLst>
      </pc:sldChg>
      <pc:sldChg chg="modSp add mod">
        <pc:chgData name="Kennie Pontoppidan" userId="0b66d239-c77c-454e-82ce-695a270d63fb" providerId="ADAL" clId="{514CB770-510F-4C4F-9F11-E7EF41B855AA}" dt="2025-03-31T23:24:58.047" v="337" actId="20577"/>
        <pc:sldMkLst>
          <pc:docMk/>
          <pc:sldMk cId="3052373026" sldId="2147483591"/>
        </pc:sldMkLst>
      </pc:sldChg>
      <pc:sldChg chg="add">
        <pc:chgData name="Kennie Pontoppidan" userId="0b66d239-c77c-454e-82ce-695a270d63fb" providerId="ADAL" clId="{514CB770-510F-4C4F-9F11-E7EF41B855AA}" dt="2025-03-31T23:30:41.310" v="398"/>
        <pc:sldMkLst>
          <pc:docMk/>
          <pc:sldMk cId="1429556087" sldId="2147483592"/>
        </pc:sldMkLst>
      </pc:sldChg>
      <pc:sldChg chg="add del">
        <pc:chgData name="Kennie Pontoppidan" userId="0b66d239-c77c-454e-82ce-695a270d63fb" providerId="ADAL" clId="{514CB770-510F-4C4F-9F11-E7EF41B855AA}" dt="2025-03-31T23:34:39.548" v="408"/>
        <pc:sldMkLst>
          <pc:docMk/>
          <pc:sldMk cId="1517839747" sldId="2147483593"/>
        </pc:sldMkLst>
      </pc:sldChg>
      <pc:sldChg chg="addSp modSp add">
        <pc:chgData name="Kennie Pontoppidan" userId="0b66d239-c77c-454e-82ce-695a270d63fb" providerId="ADAL" clId="{514CB770-510F-4C4F-9F11-E7EF41B855AA}" dt="2025-03-31T23:38:38.402" v="440"/>
        <pc:sldMkLst>
          <pc:docMk/>
          <pc:sldMk cId="3545592240" sldId="2147483593"/>
        </pc:sldMkLst>
      </pc:sldChg>
      <pc:sldMasterChg chg="delSldLayout">
        <pc:chgData name="Kennie Pontoppidan" userId="0b66d239-c77c-454e-82ce-695a270d63fb" providerId="ADAL" clId="{514CB770-510F-4C4F-9F11-E7EF41B855AA}" dt="2025-03-31T23:01:12.188" v="53" actId="18676"/>
        <pc:sldMasterMkLst>
          <pc:docMk/>
          <pc:sldMasterMk cId="3588427678" sldId="2147484229"/>
        </pc:sldMasterMkLst>
        <pc:sldLayoutChg chg="del">
          <pc:chgData name="Kennie Pontoppidan" userId="0b66d239-c77c-454e-82ce-695a270d63fb" providerId="ADAL" clId="{514CB770-510F-4C4F-9F11-E7EF41B855AA}" dt="2025-03-31T23:01:12.188" v="53" actId="18676"/>
          <pc:sldLayoutMkLst>
            <pc:docMk/>
            <pc:sldMasterMk cId="3588427678" sldId="2147484229"/>
            <pc:sldLayoutMk cId="3868213402" sldId="2147485528"/>
          </pc:sldLayoutMkLst>
        </pc:sldLayoutChg>
      </pc:sldMasterChg>
    </pc:docChg>
  </pc:docChgLst>
  <pc:docChgLst>
    <pc:chgData name="Jennifer Dorsey" userId="cb52d225-9ade-4c3c-800b-15ea31a242d9" providerId="ADAL" clId="{453132A3-8C6F-4D02-90E9-38E7F288A71F}"/>
    <pc:docChg chg="undo custSel addSld delSld modSld sldOrd modSection">
      <pc:chgData name="Jennifer Dorsey" userId="cb52d225-9ade-4c3c-800b-15ea31a242d9" providerId="ADAL" clId="{453132A3-8C6F-4D02-90E9-38E7F288A71F}" dt="2025-03-17T22:39:44.033" v="3105" actId="20577"/>
      <pc:docMkLst>
        <pc:docMk/>
      </pc:docMkLst>
      <pc:sldChg chg="addSp modSp add mod ord">
        <pc:chgData name="Jennifer Dorsey" userId="cb52d225-9ade-4c3c-800b-15ea31a242d9" providerId="ADAL" clId="{453132A3-8C6F-4D02-90E9-38E7F288A71F}" dt="2025-03-17T22:09:57.699" v="2632"/>
        <pc:sldMkLst>
          <pc:docMk/>
          <pc:sldMk cId="3185762195" sldId="261"/>
        </pc:sldMkLst>
      </pc:sldChg>
      <pc:sldChg chg="addSp modSp add mod">
        <pc:chgData name="Jennifer Dorsey" userId="cb52d225-9ade-4c3c-800b-15ea31a242d9" providerId="ADAL" clId="{453132A3-8C6F-4D02-90E9-38E7F288A71F}" dt="2025-03-17T22:13:16.047" v="2664" actId="20577"/>
        <pc:sldMkLst>
          <pc:docMk/>
          <pc:sldMk cId="1987420379" sldId="269"/>
        </pc:sldMkLst>
      </pc:sldChg>
      <pc:sldChg chg="del">
        <pc:chgData name="Jennifer Dorsey" userId="cb52d225-9ade-4c3c-800b-15ea31a242d9" providerId="ADAL" clId="{453132A3-8C6F-4D02-90E9-38E7F288A71F}" dt="2025-03-17T22:20:59.887" v="2727" actId="47"/>
        <pc:sldMkLst>
          <pc:docMk/>
          <pc:sldMk cId="3210331491" sldId="2076138002"/>
        </pc:sldMkLst>
      </pc:sldChg>
      <pc:sldChg chg="del">
        <pc:chgData name="Jennifer Dorsey" userId="cb52d225-9ade-4c3c-800b-15ea31a242d9" providerId="ADAL" clId="{453132A3-8C6F-4D02-90E9-38E7F288A71F}" dt="2025-03-17T20:45:33.480" v="53" actId="47"/>
        <pc:sldMkLst>
          <pc:docMk/>
          <pc:sldMk cId="2669305560" sldId="2076138207"/>
        </pc:sldMkLst>
      </pc:sldChg>
      <pc:sldChg chg="del">
        <pc:chgData name="Jennifer Dorsey" userId="cb52d225-9ade-4c3c-800b-15ea31a242d9" providerId="ADAL" clId="{453132A3-8C6F-4D02-90E9-38E7F288A71F}" dt="2025-03-17T22:20:06.943" v="2723" actId="47"/>
        <pc:sldMkLst>
          <pc:docMk/>
          <pc:sldMk cId="2548789604" sldId="2076138215"/>
        </pc:sldMkLst>
      </pc:sldChg>
      <pc:sldChg chg="modSp mod">
        <pc:chgData name="Jennifer Dorsey" userId="cb52d225-9ade-4c3c-800b-15ea31a242d9" providerId="ADAL" clId="{453132A3-8C6F-4D02-90E9-38E7F288A71F}" dt="2025-03-17T22:38:51.409" v="3102" actId="1076"/>
        <pc:sldMkLst>
          <pc:docMk/>
          <pc:sldMk cId="426918691" sldId="2076138216"/>
        </pc:sldMkLst>
        <pc:spChg chg="mod">
          <ac:chgData name="Jennifer Dorsey" userId="cb52d225-9ade-4c3c-800b-15ea31a242d9" providerId="ADAL" clId="{453132A3-8C6F-4D02-90E9-38E7F288A71F}" dt="2025-03-17T22:38:51.409" v="3102" actId="1076"/>
          <ac:spMkLst>
            <pc:docMk/>
            <pc:sldMk cId="426918691" sldId="2076138216"/>
            <ac:spMk id="6" creationId="{460D15DF-EF97-44E8-BCDF-D3F111A97291}"/>
          </ac:spMkLst>
        </pc:spChg>
      </pc:sldChg>
      <pc:sldChg chg="del">
        <pc:chgData name="Jennifer Dorsey" userId="cb52d225-9ade-4c3c-800b-15ea31a242d9" providerId="ADAL" clId="{453132A3-8C6F-4D02-90E9-38E7F288A71F}" dt="2025-03-17T20:45:36.568" v="54" actId="47"/>
        <pc:sldMkLst>
          <pc:docMk/>
          <pc:sldMk cId="471867069" sldId="2076138237"/>
        </pc:sldMkLst>
      </pc:sldChg>
      <pc:sldChg chg="del">
        <pc:chgData name="Jennifer Dorsey" userId="cb52d225-9ade-4c3c-800b-15ea31a242d9" providerId="ADAL" clId="{453132A3-8C6F-4D02-90E9-38E7F288A71F}" dt="2025-03-17T20:45:29.429" v="52" actId="47"/>
        <pc:sldMkLst>
          <pc:docMk/>
          <pc:sldMk cId="3305917143" sldId="2076138251"/>
        </pc:sldMkLst>
      </pc:sldChg>
      <pc:sldChg chg="modSp mod">
        <pc:chgData name="Jennifer Dorsey" userId="cb52d225-9ade-4c3c-800b-15ea31a242d9" providerId="ADAL" clId="{453132A3-8C6F-4D02-90E9-38E7F288A71F}" dt="2025-03-17T20:45:18.718" v="51" actId="20577"/>
        <pc:sldMkLst>
          <pc:docMk/>
          <pc:sldMk cId="2501024343" sldId="2076138253"/>
        </pc:sldMkLst>
        <pc:spChg chg="mod">
          <ac:chgData name="Jennifer Dorsey" userId="cb52d225-9ade-4c3c-800b-15ea31a242d9" providerId="ADAL" clId="{453132A3-8C6F-4D02-90E9-38E7F288A71F}" dt="2025-03-17T20:45:18.718" v="51" actId="20577"/>
          <ac:spMkLst>
            <pc:docMk/>
            <pc:sldMk cId="2501024343" sldId="2076138253"/>
            <ac:spMk id="5" creationId="{00000000-0000-0000-0000-000000000000}"/>
          </ac:spMkLst>
        </pc:spChg>
        <pc:spChg chg="mod">
          <ac:chgData name="Jennifer Dorsey" userId="cb52d225-9ade-4c3c-800b-15ea31a242d9" providerId="ADAL" clId="{453132A3-8C6F-4D02-90E9-38E7F288A71F}" dt="2025-03-17T20:41:32.256" v="3"/>
          <ac:spMkLst>
            <pc:docMk/>
            <pc:sldMk cId="2501024343" sldId="2076138253"/>
            <ac:spMk id="7" creationId="{9B99A9B6-3F8A-938D-7CA2-A3101C08D350}"/>
          </ac:spMkLst>
        </pc:spChg>
      </pc:sldChg>
      <pc:sldChg chg="add del">
        <pc:chgData name="Jennifer Dorsey" userId="cb52d225-9ade-4c3c-800b-15ea31a242d9" providerId="ADAL" clId="{453132A3-8C6F-4D02-90E9-38E7F288A71F}" dt="2025-03-17T22:20:02.708" v="2722" actId="47"/>
        <pc:sldMkLst>
          <pc:docMk/>
          <pc:sldMk cId="1125212157" sldId="2147481813"/>
        </pc:sldMkLst>
      </pc:sldChg>
      <pc:sldChg chg="addSp modSp add del mod">
        <pc:chgData name="Jennifer Dorsey" userId="cb52d225-9ade-4c3c-800b-15ea31a242d9" providerId="ADAL" clId="{453132A3-8C6F-4D02-90E9-38E7F288A71F}" dt="2025-03-17T22:13:59.439" v="2673" actId="20577"/>
        <pc:sldMkLst>
          <pc:docMk/>
          <pc:sldMk cId="4035934866" sldId="2147481828"/>
        </pc:sldMkLst>
      </pc:sldChg>
      <pc:sldChg chg="addSp modSp add del mod setBg">
        <pc:chgData name="Jennifer Dorsey" userId="cb52d225-9ade-4c3c-800b-15ea31a242d9" providerId="ADAL" clId="{453132A3-8C6F-4D02-90E9-38E7F288A71F}" dt="2025-03-17T20:58:18.815" v="613" actId="20577"/>
        <pc:sldMkLst>
          <pc:docMk/>
          <pc:sldMk cId="1971722357" sldId="2147481841"/>
        </pc:sldMkLst>
      </pc:sldChg>
      <pc:sldChg chg="add del setBg">
        <pc:chgData name="Jennifer Dorsey" userId="cb52d225-9ade-4c3c-800b-15ea31a242d9" providerId="ADAL" clId="{453132A3-8C6F-4D02-90E9-38E7F288A71F}" dt="2025-03-17T22:19:38.263" v="2719" actId="47"/>
        <pc:sldMkLst>
          <pc:docMk/>
          <pc:sldMk cId="898370894" sldId="2147481980"/>
        </pc:sldMkLst>
      </pc:sldChg>
      <pc:sldChg chg="add del ord">
        <pc:chgData name="Jennifer Dorsey" userId="cb52d225-9ade-4c3c-800b-15ea31a242d9" providerId="ADAL" clId="{453132A3-8C6F-4D02-90E9-38E7F288A71F}" dt="2025-03-17T21:13:05.144" v="923"/>
        <pc:sldMkLst>
          <pc:docMk/>
          <pc:sldMk cId="1400218902" sldId="2147482223"/>
        </pc:sldMkLst>
      </pc:sldChg>
      <pc:sldChg chg="addSp delSp modSp add del mod modCm">
        <pc:chgData name="Jennifer Dorsey" userId="cb52d225-9ade-4c3c-800b-15ea31a242d9" providerId="ADAL" clId="{453132A3-8C6F-4D02-90E9-38E7F288A71F}" dt="2025-03-17T22:39:44.033" v="3105" actId="20577"/>
        <pc:sldMkLst>
          <pc:docMk/>
          <pc:sldMk cId="1501762718" sldId="2147482227"/>
        </pc:sldMkLst>
        <pc:extLst>
          <p:ext xmlns:p="http://schemas.openxmlformats.org/presentationml/2006/main" uri="{D6D511B9-2390-475A-947B-AFAB55BFBCF1}">
            <pc226:cmChg xmlns:pc226="http://schemas.microsoft.com/office/powerpoint/2022/06/main/command" chg="mod">
              <pc226:chgData name="Jennifer Dorsey" userId="cb52d225-9ade-4c3c-800b-15ea31a242d9" providerId="ADAL" clId="{453132A3-8C6F-4D02-90E9-38E7F288A71F}" dt="2025-03-17T21:11:26.350" v="915" actId="20577"/>
              <pc2:cmMkLst xmlns:pc2="http://schemas.microsoft.com/office/powerpoint/2019/9/main/command">
                <pc:docMk/>
                <pc:sldMk cId="1501762718" sldId="2147482227"/>
                <pc2:cmMk id="{333CE7E4-E7FB-4364-AC82-E31B023E606A}"/>
              </pc2:cmMkLst>
            </pc226:cmChg>
          </p:ext>
        </pc:extLst>
      </pc:sldChg>
      <pc:sldChg chg="modSp add del mod ord">
        <pc:chgData name="Jennifer Dorsey" userId="cb52d225-9ade-4c3c-800b-15ea31a242d9" providerId="ADAL" clId="{453132A3-8C6F-4D02-90E9-38E7F288A71F}" dt="2025-03-17T22:36:41.382" v="3022" actId="1038"/>
        <pc:sldMkLst>
          <pc:docMk/>
          <pc:sldMk cId="2910222777" sldId="2147482231"/>
        </pc:sldMkLst>
      </pc:sldChg>
      <pc:sldChg chg="add del ord">
        <pc:chgData name="Jennifer Dorsey" userId="cb52d225-9ade-4c3c-800b-15ea31a242d9" providerId="ADAL" clId="{453132A3-8C6F-4D02-90E9-38E7F288A71F}" dt="2025-03-17T22:19:44.494" v="2721"/>
        <pc:sldMkLst>
          <pc:docMk/>
          <pc:sldMk cId="3781149786" sldId="2147482242"/>
        </pc:sldMkLst>
      </pc:sldChg>
      <pc:sldChg chg="add del">
        <pc:chgData name="Jennifer Dorsey" userId="cb52d225-9ade-4c3c-800b-15ea31a242d9" providerId="ADAL" clId="{453132A3-8C6F-4D02-90E9-38E7F288A71F}" dt="2025-03-17T21:13:20.975" v="926" actId="47"/>
        <pc:sldMkLst>
          <pc:docMk/>
          <pc:sldMk cId="873907081" sldId="2147482248"/>
        </pc:sldMkLst>
      </pc:sldChg>
      <pc:sldChg chg="add del">
        <pc:chgData name="Jennifer Dorsey" userId="cb52d225-9ade-4c3c-800b-15ea31a242d9" providerId="ADAL" clId="{453132A3-8C6F-4D02-90E9-38E7F288A71F}" dt="2025-03-17T22:13:19.675" v="2665" actId="47"/>
        <pc:sldMkLst>
          <pc:docMk/>
          <pc:sldMk cId="3377851660" sldId="2147482249"/>
        </pc:sldMkLst>
      </pc:sldChg>
      <pc:sldChg chg="add del">
        <pc:chgData name="Jennifer Dorsey" userId="cb52d225-9ade-4c3c-800b-15ea31a242d9" providerId="ADAL" clId="{453132A3-8C6F-4D02-90E9-38E7F288A71F}" dt="2025-03-17T21:13:13.788" v="924" actId="47"/>
        <pc:sldMkLst>
          <pc:docMk/>
          <pc:sldMk cId="1707673566" sldId="2147482250"/>
        </pc:sldMkLst>
      </pc:sldChg>
      <pc:sldChg chg="addSp delSp modSp add del mod">
        <pc:chgData name="Jennifer Dorsey" userId="cb52d225-9ade-4c3c-800b-15ea31a242d9" providerId="ADAL" clId="{453132A3-8C6F-4D02-90E9-38E7F288A71F}" dt="2025-03-17T22:06:14.475" v="2621" actId="13926"/>
        <pc:sldMkLst>
          <pc:docMk/>
          <pc:sldMk cId="2963733053" sldId="2147482251"/>
        </pc:sldMkLst>
      </pc:sldChg>
      <pc:sldChg chg="add del">
        <pc:chgData name="Jennifer Dorsey" userId="cb52d225-9ade-4c3c-800b-15ea31a242d9" providerId="ADAL" clId="{453132A3-8C6F-4D02-90E9-38E7F288A71F}" dt="2025-03-17T20:40:54.301" v="2"/>
        <pc:sldMkLst>
          <pc:docMk/>
          <pc:sldMk cId="3322670398" sldId="2147482252"/>
        </pc:sldMkLst>
      </pc:sldChg>
      <pc:sldChg chg="add del">
        <pc:chgData name="Jennifer Dorsey" userId="cb52d225-9ade-4c3c-800b-15ea31a242d9" providerId="ADAL" clId="{453132A3-8C6F-4D02-90E9-38E7F288A71F}" dt="2025-03-17T20:40:54.301" v="2"/>
        <pc:sldMkLst>
          <pc:docMk/>
          <pc:sldMk cId="873336208" sldId="2147482253"/>
        </pc:sldMkLst>
      </pc:sldChg>
      <pc:sldChg chg="add del">
        <pc:chgData name="Jennifer Dorsey" userId="cb52d225-9ade-4c3c-800b-15ea31a242d9" providerId="ADAL" clId="{453132A3-8C6F-4D02-90E9-38E7F288A71F}" dt="2025-03-17T22:13:21.518" v="2666" actId="47"/>
        <pc:sldMkLst>
          <pc:docMk/>
          <pc:sldMk cId="235025017" sldId="2147482254"/>
        </pc:sldMkLst>
      </pc:sldChg>
      <pc:sldChg chg="add del">
        <pc:chgData name="Jennifer Dorsey" userId="cb52d225-9ade-4c3c-800b-15ea31a242d9" providerId="ADAL" clId="{453132A3-8C6F-4D02-90E9-38E7F288A71F}" dt="2025-03-17T21:13:16.939" v="925" actId="47"/>
        <pc:sldMkLst>
          <pc:docMk/>
          <pc:sldMk cId="583265255" sldId="2147482255"/>
        </pc:sldMkLst>
      </pc:sldChg>
      <pc:sldChg chg="modSp add del mod">
        <pc:chgData name="Jennifer Dorsey" userId="cb52d225-9ade-4c3c-800b-15ea31a242d9" providerId="ADAL" clId="{453132A3-8C6F-4D02-90E9-38E7F288A71F}" dt="2025-03-17T20:58:34.069" v="623" actId="20577"/>
        <pc:sldMkLst>
          <pc:docMk/>
          <pc:sldMk cId="1702333183" sldId="2147482256"/>
        </pc:sldMkLst>
      </pc:sldChg>
      <pc:sldChg chg="add del setBg">
        <pc:chgData name="Jennifer Dorsey" userId="cb52d225-9ade-4c3c-800b-15ea31a242d9" providerId="ADAL" clId="{453132A3-8C6F-4D02-90E9-38E7F288A71F}" dt="2025-03-17T20:53:27.332" v="359" actId="47"/>
        <pc:sldMkLst>
          <pc:docMk/>
          <pc:sldMk cId="1250813930" sldId="2147482257"/>
        </pc:sldMkLst>
      </pc:sldChg>
      <pc:sldChg chg="add del">
        <pc:chgData name="Jennifer Dorsey" userId="cb52d225-9ade-4c3c-800b-15ea31a242d9" providerId="ADAL" clId="{453132A3-8C6F-4D02-90E9-38E7F288A71F}" dt="2025-03-17T22:18:53.653" v="2718" actId="47"/>
        <pc:sldMkLst>
          <pc:docMk/>
          <pc:sldMk cId="3578979619" sldId="2147482259"/>
        </pc:sldMkLst>
      </pc:sldChg>
      <pc:sldChg chg="add del">
        <pc:chgData name="Jennifer Dorsey" userId="cb52d225-9ade-4c3c-800b-15ea31a242d9" providerId="ADAL" clId="{453132A3-8C6F-4D02-90E9-38E7F288A71F}" dt="2025-03-17T20:40:54.301" v="2"/>
        <pc:sldMkLst>
          <pc:docMk/>
          <pc:sldMk cId="1570482869" sldId="2147482260"/>
        </pc:sldMkLst>
      </pc:sldChg>
      <pc:sldChg chg="add del">
        <pc:chgData name="Jennifer Dorsey" userId="cb52d225-9ade-4c3c-800b-15ea31a242d9" providerId="ADAL" clId="{453132A3-8C6F-4D02-90E9-38E7F288A71F}" dt="2025-03-17T20:40:54.301" v="2"/>
        <pc:sldMkLst>
          <pc:docMk/>
          <pc:sldMk cId="3505113241" sldId="2147482261"/>
        </pc:sldMkLst>
      </pc:sldChg>
      <pc:sldChg chg="add del">
        <pc:chgData name="Jennifer Dorsey" userId="cb52d225-9ade-4c3c-800b-15ea31a242d9" providerId="ADAL" clId="{453132A3-8C6F-4D02-90E9-38E7F288A71F}" dt="2025-03-17T20:40:54.301" v="2"/>
        <pc:sldMkLst>
          <pc:docMk/>
          <pc:sldMk cId="2393852868" sldId="2147482262"/>
        </pc:sldMkLst>
      </pc:sldChg>
      <pc:sldChg chg="addSp modSp add del mod">
        <pc:chgData name="Jennifer Dorsey" userId="cb52d225-9ade-4c3c-800b-15ea31a242d9" providerId="ADAL" clId="{453132A3-8C6F-4D02-90E9-38E7F288A71F}" dt="2025-03-17T22:18:36.889" v="2717" actId="13926"/>
        <pc:sldMkLst>
          <pc:docMk/>
          <pc:sldMk cId="3740575355" sldId="2147482263"/>
        </pc:sldMkLst>
      </pc:sldChg>
      <pc:sldChg chg="add del">
        <pc:chgData name="Jennifer Dorsey" userId="cb52d225-9ade-4c3c-800b-15ea31a242d9" providerId="ADAL" clId="{453132A3-8C6F-4D02-90E9-38E7F288A71F}" dt="2025-03-17T20:40:54.301" v="2"/>
        <pc:sldMkLst>
          <pc:docMk/>
          <pc:sldMk cId="804118993" sldId="2147482264"/>
        </pc:sldMkLst>
      </pc:sldChg>
      <pc:sldChg chg="ord">
        <pc:chgData name="Jennifer Dorsey" userId="cb52d225-9ade-4c3c-800b-15ea31a242d9" providerId="ADAL" clId="{453132A3-8C6F-4D02-90E9-38E7F288A71F}" dt="2025-03-17T22:21:16.120" v="2729"/>
        <pc:sldMkLst>
          <pc:docMk/>
          <pc:sldMk cId="532229250" sldId="2147483531"/>
        </pc:sldMkLst>
      </pc:sldChg>
      <pc:sldChg chg="ord">
        <pc:chgData name="Jennifer Dorsey" userId="cb52d225-9ade-4c3c-800b-15ea31a242d9" providerId="ADAL" clId="{453132A3-8C6F-4D02-90E9-38E7F288A71F}" dt="2025-03-17T22:21:53.115" v="2731"/>
        <pc:sldMkLst>
          <pc:docMk/>
          <pc:sldMk cId="2058650604" sldId="2147483533"/>
        </pc:sldMkLst>
      </pc:sldChg>
      <pc:sldChg chg="ord">
        <pc:chgData name="Jennifer Dorsey" userId="cb52d225-9ade-4c3c-800b-15ea31a242d9" providerId="ADAL" clId="{453132A3-8C6F-4D02-90E9-38E7F288A71F}" dt="2025-03-17T22:20:28.124" v="2725"/>
        <pc:sldMkLst>
          <pc:docMk/>
          <pc:sldMk cId="3533999625" sldId="2147483584"/>
        </pc:sldMkLst>
      </pc:sldChg>
      <pc:sldChg chg="del">
        <pc:chgData name="Jennifer Dorsey" userId="cb52d225-9ade-4c3c-800b-15ea31a242d9" providerId="ADAL" clId="{453132A3-8C6F-4D02-90E9-38E7F288A71F}" dt="2025-03-17T22:20:54.450" v="2726" actId="47"/>
        <pc:sldMkLst>
          <pc:docMk/>
          <pc:sldMk cId="3147611043" sldId="2147483586"/>
        </pc:sldMkLst>
      </pc:sldChg>
      <pc:sldChg chg="add del">
        <pc:chgData name="Jennifer Dorsey" userId="cb52d225-9ade-4c3c-800b-15ea31a242d9" providerId="ADAL" clId="{453132A3-8C6F-4D02-90E9-38E7F288A71F}" dt="2025-03-17T22:09:52.258" v="2631"/>
        <pc:sldMkLst>
          <pc:docMk/>
          <pc:sldMk cId="546118243" sldId="2147483588"/>
        </pc:sldMkLst>
      </pc:sldChg>
      <pc:sldChg chg="add del setBg">
        <pc:chgData name="Jennifer Dorsey" userId="cb52d225-9ade-4c3c-800b-15ea31a242d9" providerId="ADAL" clId="{453132A3-8C6F-4D02-90E9-38E7F288A71F}" dt="2025-03-17T20:40:49.988" v="1"/>
        <pc:sldMkLst>
          <pc:docMk/>
          <pc:sldMk cId="2034240705" sldId="2147483588"/>
        </pc:sldMkLst>
      </pc:sldChg>
      <pc:sldChg chg="add del">
        <pc:chgData name="Jennifer Dorsey" userId="cb52d225-9ade-4c3c-800b-15ea31a242d9" providerId="ADAL" clId="{453132A3-8C6F-4D02-90E9-38E7F288A71F}" dt="2025-03-17T22:09:47.249" v="2629"/>
        <pc:sldMkLst>
          <pc:docMk/>
          <pc:sldMk cId="3360778192" sldId="2147483588"/>
        </pc:sldMkLst>
      </pc:sldChg>
      <pc:sldChg chg="add del setBg">
        <pc:chgData name="Jennifer Dorsey" userId="cb52d225-9ade-4c3c-800b-15ea31a242d9" providerId="ADAL" clId="{453132A3-8C6F-4D02-90E9-38E7F288A71F}" dt="2025-03-17T20:53:24.765" v="358" actId="47"/>
        <pc:sldMkLst>
          <pc:docMk/>
          <pc:sldMk cId="3376073694" sldId="2147483588"/>
        </pc:sldMkLst>
      </pc:sldChg>
      <pc:sldChg chg="addSp modSp new mod">
        <pc:chgData name="Jennifer Dorsey" userId="cb52d225-9ade-4c3c-800b-15ea31a242d9" providerId="ADAL" clId="{453132A3-8C6F-4D02-90E9-38E7F288A71F}" dt="2025-03-17T22:18:00.843" v="2709" actId="13926"/>
        <pc:sldMkLst>
          <pc:docMk/>
          <pc:sldMk cId="4083648884" sldId="2147483588"/>
        </pc:sldMkLst>
      </pc:sldChg>
      <pc:sldMasterChg chg="delSldLayout">
        <pc:chgData name="Jennifer Dorsey" userId="cb52d225-9ade-4c3c-800b-15ea31a242d9" providerId="ADAL" clId="{453132A3-8C6F-4D02-90E9-38E7F288A71F}" dt="2025-03-17T22:20:02.708" v="2722" actId="47"/>
        <pc:sldMasterMkLst>
          <pc:docMk/>
          <pc:sldMasterMk cId="3588427678" sldId="2147484229"/>
        </pc:sldMasterMkLst>
        <pc:sldLayoutChg chg="del">
          <pc:chgData name="Jennifer Dorsey" userId="cb52d225-9ade-4c3c-800b-15ea31a242d9" providerId="ADAL" clId="{453132A3-8C6F-4D02-90E9-38E7F288A71F}" dt="2025-03-17T22:20:02.708" v="2722" actId="47"/>
          <pc:sldLayoutMkLst>
            <pc:docMk/>
            <pc:sldMasterMk cId="3588427678" sldId="2147484229"/>
            <pc:sldLayoutMk cId="316887421" sldId="2147485530"/>
          </pc:sldLayoutMkLst>
        </pc:sldLayoutChg>
      </pc:sldMasterChg>
    </pc:docChg>
  </pc:docChgLst>
  <pc:docChgLst>
    <pc:chgData name="Fabio Araujo" userId="S::fabioaraujo@microsoft.com::d4f88c82-9b96-44bb-9d5f-ebe336738fd6" providerId="AD" clId="Web-{BAC9A50A-AA36-800F-A9CE-6EC8EE34C77E}"/>
    <pc:docChg chg="modSld">
      <pc:chgData name="Fabio Araujo" userId="S::fabioaraujo@microsoft.com::d4f88c82-9b96-44bb-9d5f-ebe336738fd6" providerId="AD" clId="Web-{BAC9A50A-AA36-800F-A9CE-6EC8EE34C77E}" dt="2025-03-13T14:56:17.986" v="11" actId="1076"/>
      <pc:docMkLst>
        <pc:docMk/>
      </pc:docMkLst>
      <pc:sldChg chg="modSp">
        <pc:chgData name="Fabio Araujo" userId="S::fabioaraujo@microsoft.com::d4f88c82-9b96-44bb-9d5f-ebe336738fd6" providerId="AD" clId="Web-{BAC9A50A-AA36-800F-A9CE-6EC8EE34C77E}" dt="2025-03-13T14:56:17.986" v="11" actId="1076"/>
        <pc:sldMkLst>
          <pc:docMk/>
          <pc:sldMk cId="2501024343" sldId="2076138253"/>
        </pc:sldMkLst>
        <pc:spChg chg="mod">
          <ac:chgData name="Fabio Araujo" userId="S::fabioaraujo@microsoft.com::d4f88c82-9b96-44bb-9d5f-ebe336738fd6" providerId="AD" clId="Web-{BAC9A50A-AA36-800F-A9CE-6EC8EE34C77E}" dt="2025-03-13T14:56:08.033" v="3" actId="20577"/>
          <ac:spMkLst>
            <pc:docMk/>
            <pc:sldMk cId="2501024343" sldId="2076138253"/>
            <ac:spMk id="5" creationId="{00000000-0000-0000-0000-000000000000}"/>
          </ac:spMkLst>
        </pc:spChg>
        <pc:spChg chg="mod">
          <ac:chgData name="Fabio Araujo" userId="S::fabioaraujo@microsoft.com::d4f88c82-9b96-44bb-9d5f-ebe336738fd6" providerId="AD" clId="Web-{BAC9A50A-AA36-800F-A9CE-6EC8EE34C77E}" dt="2025-03-13T14:56:17.986" v="11" actId="1076"/>
          <ac:spMkLst>
            <pc:docMk/>
            <pc:sldMk cId="2501024343" sldId="2076138253"/>
            <ac:spMk id="7" creationId="{9B99A9B6-3F8A-938D-7CA2-A3101C08D350}"/>
          </ac:spMkLst>
        </pc:spChg>
      </pc:sldChg>
    </pc:docChg>
  </pc:docChgLst>
  <pc:docChgLst>
    <pc:chgData name="Maya Ryom (Allegis Group Services)" userId="S::a-mayaryom@microsoft.com::1eea4cee-ae01-4369-84a7-cd305b70b8b4" providerId="AD" clId="Web-{DB78AC11-67DC-0B0C-38FD-3E6D129B37A6}"/>
    <pc:docChg chg="modSld sldOrd delMainMaster modMainMaster modSection">
      <pc:chgData name="Maya Ryom (Allegis Group Services)" userId="S::a-mayaryom@microsoft.com::1eea4cee-ae01-4369-84a7-cd305b70b8b4" providerId="AD" clId="Web-{DB78AC11-67DC-0B0C-38FD-3E6D129B37A6}" dt="2025-03-19T09:13:06.731" v="4"/>
      <pc:docMkLst>
        <pc:docMk/>
      </pc:docMkLst>
      <pc:sldChg chg="modSp mod modClrScheme chgLayout">
        <pc:chgData name="Maya Ryom (Allegis Group Services)" userId="S::a-mayaryom@microsoft.com::1eea4cee-ae01-4369-84a7-cd305b70b8b4" providerId="AD" clId="Web-{DB78AC11-67DC-0B0C-38FD-3E6D129B37A6}" dt="2025-03-19T09:13:03.637" v="3"/>
        <pc:sldMkLst>
          <pc:docMk/>
          <pc:sldMk cId="637898953" sldId="2147482004"/>
        </pc:sldMkLst>
      </pc:sldChg>
      <pc:sldChg chg="modSp mod modClrScheme chgLayout">
        <pc:chgData name="Maya Ryom (Allegis Group Services)" userId="S::a-mayaryom@microsoft.com::1eea4cee-ae01-4369-84a7-cd305b70b8b4" providerId="AD" clId="Web-{DB78AC11-67DC-0B0C-38FD-3E6D129B37A6}" dt="2025-03-19T09:13:03.637" v="3"/>
        <pc:sldMkLst>
          <pc:docMk/>
          <pc:sldMk cId="714851439" sldId="2147482005"/>
        </pc:sldMkLst>
      </pc:sldChg>
      <pc:sldChg chg="modSp mod modClrScheme chgLayout">
        <pc:chgData name="Maya Ryom (Allegis Group Services)" userId="S::a-mayaryom@microsoft.com::1eea4cee-ae01-4369-84a7-cd305b70b8b4" providerId="AD" clId="Web-{DB78AC11-67DC-0B0C-38FD-3E6D129B37A6}" dt="2025-03-19T09:13:03.637" v="3"/>
        <pc:sldMkLst>
          <pc:docMk/>
          <pc:sldMk cId="1495234749" sldId="2147482014"/>
        </pc:sldMkLst>
      </pc:sldChg>
      <pc:sldChg chg="modSp mod modClrScheme chgLayout">
        <pc:chgData name="Maya Ryom (Allegis Group Services)" userId="S::a-mayaryom@microsoft.com::1eea4cee-ae01-4369-84a7-cd305b70b8b4" providerId="AD" clId="Web-{DB78AC11-67DC-0B0C-38FD-3E6D129B37A6}" dt="2025-03-19T09:13:03.637" v="3"/>
        <pc:sldMkLst>
          <pc:docMk/>
          <pc:sldMk cId="2331023263" sldId="2147482019"/>
        </pc:sldMkLst>
      </pc:sldChg>
      <pc:sldChg chg="ord">
        <pc:chgData name="Maya Ryom (Allegis Group Services)" userId="S::a-mayaryom@microsoft.com::1eea4cee-ae01-4369-84a7-cd305b70b8b4" providerId="AD" clId="Web-{DB78AC11-67DC-0B0C-38FD-3E6D129B37A6}" dt="2025-03-19T09:13:06.731" v="4"/>
        <pc:sldMkLst>
          <pc:docMk/>
          <pc:sldMk cId="532229250" sldId="2147483531"/>
        </pc:sldMkLst>
      </pc:sldChg>
      <pc:sldChg chg="ord">
        <pc:chgData name="Maya Ryom (Allegis Group Services)" userId="S::a-mayaryom@microsoft.com::1eea4cee-ae01-4369-84a7-cd305b70b8b4" providerId="AD" clId="Web-{DB78AC11-67DC-0B0C-38FD-3E6D129B37A6}" dt="2025-03-19T09:13:01.153" v="0"/>
        <pc:sldMkLst>
          <pc:docMk/>
          <pc:sldMk cId="2058650604" sldId="2147483533"/>
        </pc:sldMkLst>
      </pc:sldChg>
      <pc:sldMasterChg chg="delSldLayout modSldLayout sldLayoutOrd">
        <pc:chgData name="Maya Ryom (Allegis Group Services)" userId="S::a-mayaryom@microsoft.com::1eea4cee-ae01-4369-84a7-cd305b70b8b4" providerId="AD" clId="Web-{DB78AC11-67DC-0B0C-38FD-3E6D129B37A6}" dt="2025-03-19T09:13:03.434" v="2"/>
        <pc:sldMasterMkLst>
          <pc:docMk/>
          <pc:sldMasterMk cId="1816622894" sldId="2147483729"/>
        </pc:sldMasterMkLst>
        <pc:sldLayoutChg chg="modSp del mod ord">
          <pc:chgData name="Maya Ryom (Allegis Group Services)" userId="S::a-mayaryom@microsoft.com::1eea4cee-ae01-4369-84a7-cd305b70b8b4" providerId="AD" clId="Web-{DB78AC11-67DC-0B0C-38FD-3E6D129B37A6}" dt="2025-03-19T09:13:03.434" v="2"/>
          <pc:sldLayoutMkLst>
            <pc:docMk/>
            <pc:sldMasterMk cId="1816622894" sldId="2147483729"/>
            <pc:sldLayoutMk cId="2779139161" sldId="2147485531"/>
          </pc:sldLayoutMkLst>
        </pc:sldLayoutChg>
        <pc:sldLayoutChg chg="modSp del mod ord">
          <pc:chgData name="Maya Ryom (Allegis Group Services)" userId="S::a-mayaryom@microsoft.com::1eea4cee-ae01-4369-84a7-cd305b70b8b4" providerId="AD" clId="Web-{DB78AC11-67DC-0B0C-38FD-3E6D129B37A6}" dt="2025-03-19T09:13:03.434" v="2"/>
          <pc:sldLayoutMkLst>
            <pc:docMk/>
            <pc:sldMasterMk cId="1816622894" sldId="2147483729"/>
            <pc:sldLayoutMk cId="2988181498" sldId="2147485532"/>
          </pc:sldLayoutMkLst>
        </pc:sldLayoutChg>
        <pc:sldLayoutChg chg="modSp del mod ord">
          <pc:chgData name="Maya Ryom (Allegis Group Services)" userId="S::a-mayaryom@microsoft.com::1eea4cee-ae01-4369-84a7-cd305b70b8b4" providerId="AD" clId="Web-{DB78AC11-67DC-0B0C-38FD-3E6D129B37A6}" dt="2025-03-19T09:13:03.434" v="2"/>
          <pc:sldLayoutMkLst>
            <pc:docMk/>
            <pc:sldMasterMk cId="1816622894" sldId="2147483729"/>
            <pc:sldLayoutMk cId="1473600211" sldId="2147485533"/>
          </pc:sldLayoutMkLst>
        </pc:sldLayoutChg>
        <pc:sldLayoutChg chg="modSp del mod ord">
          <pc:chgData name="Maya Ryom (Allegis Group Services)" userId="S::a-mayaryom@microsoft.com::1eea4cee-ae01-4369-84a7-cd305b70b8b4" providerId="AD" clId="Web-{DB78AC11-67DC-0B0C-38FD-3E6D129B37A6}" dt="2025-03-19T09:13:03.434" v="2"/>
          <pc:sldLayoutMkLst>
            <pc:docMk/>
            <pc:sldMasterMk cId="1816622894" sldId="2147483729"/>
            <pc:sldLayoutMk cId="1933578411" sldId="2147485534"/>
          </pc:sldLayoutMkLst>
        </pc:sldLayoutChg>
        <pc:sldLayoutChg chg="modSp mod ord">
          <pc:chgData name="Maya Ryom (Allegis Group Services)" userId="S::a-mayaryom@microsoft.com::1eea4cee-ae01-4369-84a7-cd305b70b8b4" providerId="AD" clId="Web-{DB78AC11-67DC-0B0C-38FD-3E6D129B37A6}" dt="2025-03-19T09:13:03.387" v="1"/>
          <pc:sldLayoutMkLst>
            <pc:docMk/>
            <pc:sldMasterMk cId="1816622894" sldId="2147483729"/>
            <pc:sldLayoutMk cId="377776968" sldId="2147485535"/>
          </pc:sldLayoutMkLst>
        </pc:sldLayoutChg>
        <pc:sldLayoutChg chg="modSp del mod ord">
          <pc:chgData name="Maya Ryom (Allegis Group Services)" userId="S::a-mayaryom@microsoft.com::1eea4cee-ae01-4369-84a7-cd305b70b8b4" providerId="AD" clId="Web-{DB78AC11-67DC-0B0C-38FD-3E6D129B37A6}" dt="2025-03-19T09:13:03.434" v="2"/>
          <pc:sldLayoutMkLst>
            <pc:docMk/>
            <pc:sldMasterMk cId="1816622894" sldId="2147483729"/>
            <pc:sldLayoutMk cId="1434820222" sldId="2147485536"/>
          </pc:sldLayoutMkLst>
        </pc:sldLayoutChg>
        <pc:sldLayoutChg chg="modSp del mod ord">
          <pc:chgData name="Maya Ryom (Allegis Group Services)" userId="S::a-mayaryom@microsoft.com::1eea4cee-ae01-4369-84a7-cd305b70b8b4" providerId="AD" clId="Web-{DB78AC11-67DC-0B0C-38FD-3E6D129B37A6}" dt="2025-03-19T09:13:03.434" v="2"/>
          <pc:sldLayoutMkLst>
            <pc:docMk/>
            <pc:sldMasterMk cId="1816622894" sldId="2147483729"/>
            <pc:sldLayoutMk cId="2844860211" sldId="2147485537"/>
          </pc:sldLayoutMkLst>
        </pc:sldLayoutChg>
        <pc:sldLayoutChg chg="modSp del mod ord">
          <pc:chgData name="Maya Ryom (Allegis Group Services)" userId="S::a-mayaryom@microsoft.com::1eea4cee-ae01-4369-84a7-cd305b70b8b4" providerId="AD" clId="Web-{DB78AC11-67DC-0B0C-38FD-3E6D129B37A6}" dt="2025-03-19T09:13:03.434" v="2"/>
          <pc:sldLayoutMkLst>
            <pc:docMk/>
            <pc:sldMasterMk cId="1816622894" sldId="2147483729"/>
            <pc:sldLayoutMk cId="59014320" sldId="2147485538"/>
          </pc:sldLayoutMkLst>
        </pc:sldLayoutChg>
        <pc:sldLayoutChg chg="modSp del mod ord">
          <pc:chgData name="Maya Ryom (Allegis Group Services)" userId="S::a-mayaryom@microsoft.com::1eea4cee-ae01-4369-84a7-cd305b70b8b4" providerId="AD" clId="Web-{DB78AC11-67DC-0B0C-38FD-3E6D129B37A6}" dt="2025-03-19T09:13:03.434" v="2"/>
          <pc:sldLayoutMkLst>
            <pc:docMk/>
            <pc:sldMasterMk cId="1816622894" sldId="2147483729"/>
            <pc:sldLayoutMk cId="414999626" sldId="2147485539"/>
          </pc:sldLayoutMkLst>
        </pc:sldLayoutChg>
        <pc:sldLayoutChg chg="modSp mod ord">
          <pc:chgData name="Maya Ryom (Allegis Group Services)" userId="S::a-mayaryom@microsoft.com::1eea4cee-ae01-4369-84a7-cd305b70b8b4" providerId="AD" clId="Web-{DB78AC11-67DC-0B0C-38FD-3E6D129B37A6}" dt="2025-03-19T09:13:03.387" v="1"/>
          <pc:sldLayoutMkLst>
            <pc:docMk/>
            <pc:sldMasterMk cId="1816622894" sldId="2147483729"/>
            <pc:sldLayoutMk cId="167297009" sldId="2147485540"/>
          </pc:sldLayoutMkLst>
        </pc:sldLayoutChg>
        <pc:sldLayoutChg chg="modSp del mod ord">
          <pc:chgData name="Maya Ryom (Allegis Group Services)" userId="S::a-mayaryom@microsoft.com::1eea4cee-ae01-4369-84a7-cd305b70b8b4" providerId="AD" clId="Web-{DB78AC11-67DC-0B0C-38FD-3E6D129B37A6}" dt="2025-03-19T09:13:03.434" v="2"/>
          <pc:sldLayoutMkLst>
            <pc:docMk/>
            <pc:sldMasterMk cId="1816622894" sldId="2147483729"/>
            <pc:sldLayoutMk cId="1132618943" sldId="2147485541"/>
          </pc:sldLayoutMkLst>
        </pc:sldLayoutChg>
        <pc:sldLayoutChg chg="modSp del mod ord">
          <pc:chgData name="Maya Ryom (Allegis Group Services)" userId="S::a-mayaryom@microsoft.com::1eea4cee-ae01-4369-84a7-cd305b70b8b4" providerId="AD" clId="Web-{DB78AC11-67DC-0B0C-38FD-3E6D129B37A6}" dt="2025-03-19T09:13:03.434" v="2"/>
          <pc:sldLayoutMkLst>
            <pc:docMk/>
            <pc:sldMasterMk cId="1816622894" sldId="2147483729"/>
            <pc:sldLayoutMk cId="2584881441" sldId="2147485542"/>
          </pc:sldLayoutMkLst>
        </pc:sldLayoutChg>
        <pc:sldLayoutChg chg="modSp del mod ord">
          <pc:chgData name="Maya Ryom (Allegis Group Services)" userId="S::a-mayaryom@microsoft.com::1eea4cee-ae01-4369-84a7-cd305b70b8b4" providerId="AD" clId="Web-{DB78AC11-67DC-0B0C-38FD-3E6D129B37A6}" dt="2025-03-19T09:13:03.434" v="2"/>
          <pc:sldLayoutMkLst>
            <pc:docMk/>
            <pc:sldMasterMk cId="1816622894" sldId="2147483729"/>
            <pc:sldLayoutMk cId="1700274849" sldId="2147485543"/>
          </pc:sldLayoutMkLst>
        </pc:sldLayoutChg>
        <pc:sldLayoutChg chg="modSp del mod ord">
          <pc:chgData name="Maya Ryom (Allegis Group Services)" userId="S::a-mayaryom@microsoft.com::1eea4cee-ae01-4369-84a7-cd305b70b8b4" providerId="AD" clId="Web-{DB78AC11-67DC-0B0C-38FD-3E6D129B37A6}" dt="2025-03-19T09:13:03.434" v="2"/>
          <pc:sldLayoutMkLst>
            <pc:docMk/>
            <pc:sldMasterMk cId="1816622894" sldId="2147483729"/>
            <pc:sldLayoutMk cId="3572438077" sldId="2147485544"/>
          </pc:sldLayoutMkLst>
        </pc:sldLayoutChg>
        <pc:sldLayoutChg chg="modSp del mod ord">
          <pc:chgData name="Maya Ryom (Allegis Group Services)" userId="S::a-mayaryom@microsoft.com::1eea4cee-ae01-4369-84a7-cd305b70b8b4" providerId="AD" clId="Web-{DB78AC11-67DC-0B0C-38FD-3E6D129B37A6}" dt="2025-03-19T09:13:03.434" v="2"/>
          <pc:sldLayoutMkLst>
            <pc:docMk/>
            <pc:sldMasterMk cId="1816622894" sldId="2147483729"/>
            <pc:sldLayoutMk cId="2305029478" sldId="2147485545"/>
          </pc:sldLayoutMkLst>
        </pc:sldLayoutChg>
        <pc:sldLayoutChg chg="modSp del mod ord">
          <pc:chgData name="Maya Ryom (Allegis Group Services)" userId="S::a-mayaryom@microsoft.com::1eea4cee-ae01-4369-84a7-cd305b70b8b4" providerId="AD" clId="Web-{DB78AC11-67DC-0B0C-38FD-3E6D129B37A6}" dt="2025-03-19T09:13:03.434" v="2"/>
          <pc:sldLayoutMkLst>
            <pc:docMk/>
            <pc:sldMasterMk cId="1816622894" sldId="2147483729"/>
            <pc:sldLayoutMk cId="1360396620" sldId="2147485546"/>
          </pc:sldLayoutMkLst>
        </pc:sldLayoutChg>
        <pc:sldLayoutChg chg="modSp mod ord">
          <pc:chgData name="Maya Ryom (Allegis Group Services)" userId="S::a-mayaryom@microsoft.com::1eea4cee-ae01-4369-84a7-cd305b70b8b4" providerId="AD" clId="Web-{DB78AC11-67DC-0B0C-38FD-3E6D129B37A6}" dt="2025-03-19T09:13:03.387" v="1"/>
          <pc:sldLayoutMkLst>
            <pc:docMk/>
            <pc:sldMasterMk cId="1816622894" sldId="2147483729"/>
            <pc:sldLayoutMk cId="3636538665" sldId="2147485547"/>
          </pc:sldLayoutMkLst>
        </pc:sldLayoutChg>
        <pc:sldLayoutChg chg="modSp del mod ord">
          <pc:chgData name="Maya Ryom (Allegis Group Services)" userId="S::a-mayaryom@microsoft.com::1eea4cee-ae01-4369-84a7-cd305b70b8b4" providerId="AD" clId="Web-{DB78AC11-67DC-0B0C-38FD-3E6D129B37A6}" dt="2025-03-19T09:13:03.434" v="2"/>
          <pc:sldLayoutMkLst>
            <pc:docMk/>
            <pc:sldMasterMk cId="1816622894" sldId="2147483729"/>
            <pc:sldLayoutMk cId="2827972980" sldId="2147485548"/>
          </pc:sldLayoutMkLst>
        </pc:sldLayoutChg>
        <pc:sldLayoutChg chg="modSp del mod ord">
          <pc:chgData name="Maya Ryom (Allegis Group Services)" userId="S::a-mayaryom@microsoft.com::1eea4cee-ae01-4369-84a7-cd305b70b8b4" providerId="AD" clId="Web-{DB78AC11-67DC-0B0C-38FD-3E6D129B37A6}" dt="2025-03-19T09:13:03.434" v="2"/>
          <pc:sldLayoutMkLst>
            <pc:docMk/>
            <pc:sldMasterMk cId="1816622894" sldId="2147483729"/>
            <pc:sldLayoutMk cId="2377848605" sldId="2147485549"/>
          </pc:sldLayoutMkLst>
        </pc:sldLayoutChg>
        <pc:sldLayoutChg chg="modSp mod ord">
          <pc:chgData name="Maya Ryom (Allegis Group Services)" userId="S::a-mayaryom@microsoft.com::1eea4cee-ae01-4369-84a7-cd305b70b8b4" providerId="AD" clId="Web-{DB78AC11-67DC-0B0C-38FD-3E6D129B37A6}" dt="2025-03-19T09:13:03.387" v="1"/>
          <pc:sldLayoutMkLst>
            <pc:docMk/>
            <pc:sldMasterMk cId="1816622894" sldId="2147483729"/>
            <pc:sldLayoutMk cId="2203381148" sldId="2147485550"/>
          </pc:sldLayoutMkLst>
        </pc:sldLayoutChg>
        <pc:sldLayoutChg chg="modSp del mod ord">
          <pc:chgData name="Maya Ryom (Allegis Group Services)" userId="S::a-mayaryom@microsoft.com::1eea4cee-ae01-4369-84a7-cd305b70b8b4" providerId="AD" clId="Web-{DB78AC11-67DC-0B0C-38FD-3E6D129B37A6}" dt="2025-03-19T09:13:03.434" v="2"/>
          <pc:sldLayoutMkLst>
            <pc:docMk/>
            <pc:sldMasterMk cId="1816622894" sldId="2147483729"/>
            <pc:sldLayoutMk cId="3585904730" sldId="2147485551"/>
          </pc:sldLayoutMkLst>
        </pc:sldLayoutChg>
        <pc:sldLayoutChg chg="modSp del mod ord">
          <pc:chgData name="Maya Ryom (Allegis Group Services)" userId="S::a-mayaryom@microsoft.com::1eea4cee-ae01-4369-84a7-cd305b70b8b4" providerId="AD" clId="Web-{DB78AC11-67DC-0B0C-38FD-3E6D129B37A6}" dt="2025-03-19T09:13:03.434" v="2"/>
          <pc:sldLayoutMkLst>
            <pc:docMk/>
            <pc:sldMasterMk cId="1816622894" sldId="2147483729"/>
            <pc:sldLayoutMk cId="3581567348" sldId="2147485552"/>
          </pc:sldLayoutMkLst>
        </pc:sldLayoutChg>
        <pc:sldLayoutChg chg="modSp del mod ord">
          <pc:chgData name="Maya Ryom (Allegis Group Services)" userId="S::a-mayaryom@microsoft.com::1eea4cee-ae01-4369-84a7-cd305b70b8b4" providerId="AD" clId="Web-{DB78AC11-67DC-0B0C-38FD-3E6D129B37A6}" dt="2025-03-19T09:13:03.434" v="2"/>
          <pc:sldLayoutMkLst>
            <pc:docMk/>
            <pc:sldMasterMk cId="1816622894" sldId="2147483729"/>
            <pc:sldLayoutMk cId="29779501" sldId="2147485553"/>
          </pc:sldLayoutMkLst>
        </pc:sldLayoutChg>
        <pc:sldLayoutChg chg="modSp del mod ord">
          <pc:chgData name="Maya Ryom (Allegis Group Services)" userId="S::a-mayaryom@microsoft.com::1eea4cee-ae01-4369-84a7-cd305b70b8b4" providerId="AD" clId="Web-{DB78AC11-67DC-0B0C-38FD-3E6D129B37A6}" dt="2025-03-19T09:13:03.434" v="2"/>
          <pc:sldLayoutMkLst>
            <pc:docMk/>
            <pc:sldMasterMk cId="1816622894" sldId="2147483729"/>
            <pc:sldLayoutMk cId="4197565818" sldId="2147485554"/>
          </pc:sldLayoutMkLst>
        </pc:sldLayoutChg>
        <pc:sldLayoutChg chg="modSp del mod ord">
          <pc:chgData name="Maya Ryom (Allegis Group Services)" userId="S::a-mayaryom@microsoft.com::1eea4cee-ae01-4369-84a7-cd305b70b8b4" providerId="AD" clId="Web-{DB78AC11-67DC-0B0C-38FD-3E6D129B37A6}" dt="2025-03-19T09:13:03.434" v="2"/>
          <pc:sldLayoutMkLst>
            <pc:docMk/>
            <pc:sldMasterMk cId="1816622894" sldId="2147483729"/>
            <pc:sldLayoutMk cId="2531752468" sldId="2147485555"/>
          </pc:sldLayoutMkLst>
        </pc:sldLayoutChg>
        <pc:sldLayoutChg chg="modSp del mod ord">
          <pc:chgData name="Maya Ryom (Allegis Group Services)" userId="S::a-mayaryom@microsoft.com::1eea4cee-ae01-4369-84a7-cd305b70b8b4" providerId="AD" clId="Web-{DB78AC11-67DC-0B0C-38FD-3E6D129B37A6}" dt="2025-03-19T09:13:03.434" v="2"/>
          <pc:sldLayoutMkLst>
            <pc:docMk/>
            <pc:sldMasterMk cId="1816622894" sldId="2147483729"/>
            <pc:sldLayoutMk cId="699832516" sldId="2147485556"/>
          </pc:sldLayoutMkLst>
        </pc:sldLayoutChg>
        <pc:sldLayoutChg chg="modSp del mod ord">
          <pc:chgData name="Maya Ryom (Allegis Group Services)" userId="S::a-mayaryom@microsoft.com::1eea4cee-ae01-4369-84a7-cd305b70b8b4" providerId="AD" clId="Web-{DB78AC11-67DC-0B0C-38FD-3E6D129B37A6}" dt="2025-03-19T09:13:03.434" v="2"/>
          <pc:sldLayoutMkLst>
            <pc:docMk/>
            <pc:sldMasterMk cId="1816622894" sldId="2147483729"/>
            <pc:sldLayoutMk cId="2382010919" sldId="2147485557"/>
          </pc:sldLayoutMkLst>
        </pc:sldLayoutChg>
        <pc:sldLayoutChg chg="modSp del mod ord">
          <pc:chgData name="Maya Ryom (Allegis Group Services)" userId="S::a-mayaryom@microsoft.com::1eea4cee-ae01-4369-84a7-cd305b70b8b4" providerId="AD" clId="Web-{DB78AC11-67DC-0B0C-38FD-3E6D129B37A6}" dt="2025-03-19T09:13:03.434" v="2"/>
          <pc:sldLayoutMkLst>
            <pc:docMk/>
            <pc:sldMasterMk cId="1816622894" sldId="2147483729"/>
            <pc:sldLayoutMk cId="935722720" sldId="2147485558"/>
          </pc:sldLayoutMkLst>
        </pc:sldLayoutChg>
        <pc:sldLayoutChg chg="modSp del mod ord">
          <pc:chgData name="Maya Ryom (Allegis Group Services)" userId="S::a-mayaryom@microsoft.com::1eea4cee-ae01-4369-84a7-cd305b70b8b4" providerId="AD" clId="Web-{DB78AC11-67DC-0B0C-38FD-3E6D129B37A6}" dt="2025-03-19T09:13:03.434" v="2"/>
          <pc:sldLayoutMkLst>
            <pc:docMk/>
            <pc:sldMasterMk cId="1816622894" sldId="2147483729"/>
            <pc:sldLayoutMk cId="69977224" sldId="2147485559"/>
          </pc:sldLayoutMkLst>
        </pc:sldLayoutChg>
        <pc:sldLayoutChg chg="modSp del mod ord">
          <pc:chgData name="Maya Ryom (Allegis Group Services)" userId="S::a-mayaryom@microsoft.com::1eea4cee-ae01-4369-84a7-cd305b70b8b4" providerId="AD" clId="Web-{DB78AC11-67DC-0B0C-38FD-3E6D129B37A6}" dt="2025-03-19T09:13:03.434" v="2"/>
          <pc:sldLayoutMkLst>
            <pc:docMk/>
            <pc:sldMasterMk cId="1816622894" sldId="2147483729"/>
            <pc:sldLayoutMk cId="847053540" sldId="2147485560"/>
          </pc:sldLayoutMkLst>
        </pc:sldLayoutChg>
        <pc:sldLayoutChg chg="modSp del mod ord">
          <pc:chgData name="Maya Ryom (Allegis Group Services)" userId="S::a-mayaryom@microsoft.com::1eea4cee-ae01-4369-84a7-cd305b70b8b4" providerId="AD" clId="Web-{DB78AC11-67DC-0B0C-38FD-3E6D129B37A6}" dt="2025-03-19T09:13:03.434" v="2"/>
          <pc:sldLayoutMkLst>
            <pc:docMk/>
            <pc:sldMasterMk cId="1816622894" sldId="2147483729"/>
            <pc:sldLayoutMk cId="405610499" sldId="2147485561"/>
          </pc:sldLayoutMkLst>
        </pc:sldLayoutChg>
        <pc:sldLayoutChg chg="modSp del mod ord">
          <pc:chgData name="Maya Ryom (Allegis Group Services)" userId="S::a-mayaryom@microsoft.com::1eea4cee-ae01-4369-84a7-cd305b70b8b4" providerId="AD" clId="Web-{DB78AC11-67DC-0B0C-38FD-3E6D129B37A6}" dt="2025-03-19T09:13:03.434" v="2"/>
          <pc:sldLayoutMkLst>
            <pc:docMk/>
            <pc:sldMasterMk cId="1816622894" sldId="2147483729"/>
            <pc:sldLayoutMk cId="2767021985" sldId="2147485562"/>
          </pc:sldLayoutMkLst>
        </pc:sldLayoutChg>
        <pc:sldLayoutChg chg="modSp del mod ord">
          <pc:chgData name="Maya Ryom (Allegis Group Services)" userId="S::a-mayaryom@microsoft.com::1eea4cee-ae01-4369-84a7-cd305b70b8b4" providerId="AD" clId="Web-{DB78AC11-67DC-0B0C-38FD-3E6D129B37A6}" dt="2025-03-19T09:13:03.434" v="2"/>
          <pc:sldLayoutMkLst>
            <pc:docMk/>
            <pc:sldMasterMk cId="1816622894" sldId="2147483729"/>
            <pc:sldLayoutMk cId="1804072801" sldId="2147485563"/>
          </pc:sldLayoutMkLst>
        </pc:sldLayoutChg>
        <pc:sldLayoutChg chg="modSp del mod ord">
          <pc:chgData name="Maya Ryom (Allegis Group Services)" userId="S::a-mayaryom@microsoft.com::1eea4cee-ae01-4369-84a7-cd305b70b8b4" providerId="AD" clId="Web-{DB78AC11-67DC-0B0C-38FD-3E6D129B37A6}" dt="2025-03-19T09:13:03.434" v="2"/>
          <pc:sldLayoutMkLst>
            <pc:docMk/>
            <pc:sldMasterMk cId="1816622894" sldId="2147483729"/>
            <pc:sldLayoutMk cId="2747254922" sldId="2147485564"/>
          </pc:sldLayoutMkLst>
        </pc:sldLayoutChg>
        <pc:sldLayoutChg chg="modSp del mod ord">
          <pc:chgData name="Maya Ryom (Allegis Group Services)" userId="S::a-mayaryom@microsoft.com::1eea4cee-ae01-4369-84a7-cd305b70b8b4" providerId="AD" clId="Web-{DB78AC11-67DC-0B0C-38FD-3E6D129B37A6}" dt="2025-03-19T09:13:03.434" v="2"/>
          <pc:sldLayoutMkLst>
            <pc:docMk/>
            <pc:sldMasterMk cId="1816622894" sldId="2147483729"/>
            <pc:sldLayoutMk cId="1175686975" sldId="2147485565"/>
          </pc:sldLayoutMkLst>
        </pc:sldLayoutChg>
        <pc:sldLayoutChg chg="modSp del mod ord">
          <pc:chgData name="Maya Ryom (Allegis Group Services)" userId="S::a-mayaryom@microsoft.com::1eea4cee-ae01-4369-84a7-cd305b70b8b4" providerId="AD" clId="Web-{DB78AC11-67DC-0B0C-38FD-3E6D129B37A6}" dt="2025-03-19T09:13:03.434" v="2"/>
          <pc:sldLayoutMkLst>
            <pc:docMk/>
            <pc:sldMasterMk cId="1816622894" sldId="2147483729"/>
            <pc:sldLayoutMk cId="2675669758" sldId="2147485566"/>
          </pc:sldLayoutMkLst>
        </pc:sldLayoutChg>
        <pc:sldLayoutChg chg="modSp del mod ord">
          <pc:chgData name="Maya Ryom (Allegis Group Services)" userId="S::a-mayaryom@microsoft.com::1eea4cee-ae01-4369-84a7-cd305b70b8b4" providerId="AD" clId="Web-{DB78AC11-67DC-0B0C-38FD-3E6D129B37A6}" dt="2025-03-19T09:13:03.434" v="2"/>
          <pc:sldLayoutMkLst>
            <pc:docMk/>
            <pc:sldMasterMk cId="1816622894" sldId="2147483729"/>
            <pc:sldLayoutMk cId="2881619161" sldId="2147485567"/>
          </pc:sldLayoutMkLst>
        </pc:sldLayoutChg>
        <pc:sldLayoutChg chg="modSp del mod ord">
          <pc:chgData name="Maya Ryom (Allegis Group Services)" userId="S::a-mayaryom@microsoft.com::1eea4cee-ae01-4369-84a7-cd305b70b8b4" providerId="AD" clId="Web-{DB78AC11-67DC-0B0C-38FD-3E6D129B37A6}" dt="2025-03-19T09:13:03.434" v="2"/>
          <pc:sldLayoutMkLst>
            <pc:docMk/>
            <pc:sldMasterMk cId="1816622894" sldId="2147483729"/>
            <pc:sldLayoutMk cId="317911832" sldId="2147485568"/>
          </pc:sldLayoutMkLst>
        </pc:sldLayoutChg>
        <pc:sldLayoutChg chg="modSp del mod ord">
          <pc:chgData name="Maya Ryom (Allegis Group Services)" userId="S::a-mayaryom@microsoft.com::1eea4cee-ae01-4369-84a7-cd305b70b8b4" providerId="AD" clId="Web-{DB78AC11-67DC-0B0C-38FD-3E6D129B37A6}" dt="2025-03-19T09:13:03.434" v="2"/>
          <pc:sldLayoutMkLst>
            <pc:docMk/>
            <pc:sldMasterMk cId="1816622894" sldId="2147483729"/>
            <pc:sldLayoutMk cId="436733940" sldId="2147485569"/>
          </pc:sldLayoutMkLst>
        </pc:sldLayoutChg>
        <pc:sldLayoutChg chg="modSp del mod ord">
          <pc:chgData name="Maya Ryom (Allegis Group Services)" userId="S::a-mayaryom@microsoft.com::1eea4cee-ae01-4369-84a7-cd305b70b8b4" providerId="AD" clId="Web-{DB78AC11-67DC-0B0C-38FD-3E6D129B37A6}" dt="2025-03-19T09:13:03.434" v="2"/>
          <pc:sldLayoutMkLst>
            <pc:docMk/>
            <pc:sldMasterMk cId="1816622894" sldId="2147483729"/>
            <pc:sldLayoutMk cId="3996943212" sldId="2147485570"/>
          </pc:sldLayoutMkLst>
        </pc:sldLayoutChg>
        <pc:sldLayoutChg chg="modSp del mod ord">
          <pc:chgData name="Maya Ryom (Allegis Group Services)" userId="S::a-mayaryom@microsoft.com::1eea4cee-ae01-4369-84a7-cd305b70b8b4" providerId="AD" clId="Web-{DB78AC11-67DC-0B0C-38FD-3E6D129B37A6}" dt="2025-03-19T09:13:03.434" v="2"/>
          <pc:sldLayoutMkLst>
            <pc:docMk/>
            <pc:sldMasterMk cId="1816622894" sldId="2147483729"/>
            <pc:sldLayoutMk cId="1393156198" sldId="2147485571"/>
          </pc:sldLayoutMkLst>
        </pc:sldLayoutChg>
        <pc:sldLayoutChg chg="modSp del mod ord">
          <pc:chgData name="Maya Ryom (Allegis Group Services)" userId="S::a-mayaryom@microsoft.com::1eea4cee-ae01-4369-84a7-cd305b70b8b4" providerId="AD" clId="Web-{DB78AC11-67DC-0B0C-38FD-3E6D129B37A6}" dt="2025-03-19T09:13:03.434" v="2"/>
          <pc:sldLayoutMkLst>
            <pc:docMk/>
            <pc:sldMasterMk cId="1816622894" sldId="2147483729"/>
            <pc:sldLayoutMk cId="1988926526" sldId="2147485572"/>
          </pc:sldLayoutMkLst>
        </pc:sldLayoutChg>
        <pc:sldLayoutChg chg="modSp del mod ord">
          <pc:chgData name="Maya Ryom (Allegis Group Services)" userId="S::a-mayaryom@microsoft.com::1eea4cee-ae01-4369-84a7-cd305b70b8b4" providerId="AD" clId="Web-{DB78AC11-67DC-0B0C-38FD-3E6D129B37A6}" dt="2025-03-19T09:13:03.434" v="2"/>
          <pc:sldLayoutMkLst>
            <pc:docMk/>
            <pc:sldMasterMk cId="1816622894" sldId="2147483729"/>
            <pc:sldLayoutMk cId="3521681205" sldId="2147485573"/>
          </pc:sldLayoutMkLst>
        </pc:sldLayoutChg>
        <pc:sldLayoutChg chg="modSp del mod ord">
          <pc:chgData name="Maya Ryom (Allegis Group Services)" userId="S::a-mayaryom@microsoft.com::1eea4cee-ae01-4369-84a7-cd305b70b8b4" providerId="AD" clId="Web-{DB78AC11-67DC-0B0C-38FD-3E6D129B37A6}" dt="2025-03-19T09:13:03.434" v="2"/>
          <pc:sldLayoutMkLst>
            <pc:docMk/>
            <pc:sldMasterMk cId="1816622894" sldId="2147483729"/>
            <pc:sldLayoutMk cId="634279273" sldId="2147485574"/>
          </pc:sldLayoutMkLst>
        </pc:sldLayoutChg>
        <pc:sldLayoutChg chg="modSp del mod ord">
          <pc:chgData name="Maya Ryom (Allegis Group Services)" userId="S::a-mayaryom@microsoft.com::1eea4cee-ae01-4369-84a7-cd305b70b8b4" providerId="AD" clId="Web-{DB78AC11-67DC-0B0C-38FD-3E6D129B37A6}" dt="2025-03-19T09:13:03.434" v="2"/>
          <pc:sldLayoutMkLst>
            <pc:docMk/>
            <pc:sldMasterMk cId="1816622894" sldId="2147483729"/>
            <pc:sldLayoutMk cId="1024984562" sldId="2147485575"/>
          </pc:sldLayoutMkLst>
        </pc:sldLayoutChg>
        <pc:sldLayoutChg chg="modSp del mod ord">
          <pc:chgData name="Maya Ryom (Allegis Group Services)" userId="S::a-mayaryom@microsoft.com::1eea4cee-ae01-4369-84a7-cd305b70b8b4" providerId="AD" clId="Web-{DB78AC11-67DC-0B0C-38FD-3E6D129B37A6}" dt="2025-03-19T09:13:03.434" v="2"/>
          <pc:sldLayoutMkLst>
            <pc:docMk/>
            <pc:sldMasterMk cId="1816622894" sldId="2147483729"/>
            <pc:sldLayoutMk cId="1528308329" sldId="2147485576"/>
          </pc:sldLayoutMkLst>
        </pc:sldLayoutChg>
        <pc:sldLayoutChg chg="modSp del mod ord">
          <pc:chgData name="Maya Ryom (Allegis Group Services)" userId="S::a-mayaryom@microsoft.com::1eea4cee-ae01-4369-84a7-cd305b70b8b4" providerId="AD" clId="Web-{DB78AC11-67DC-0B0C-38FD-3E6D129B37A6}" dt="2025-03-19T09:13:03.434" v="2"/>
          <pc:sldLayoutMkLst>
            <pc:docMk/>
            <pc:sldMasterMk cId="1816622894" sldId="2147483729"/>
            <pc:sldLayoutMk cId="1140425676" sldId="2147485577"/>
          </pc:sldLayoutMkLst>
        </pc:sldLayoutChg>
        <pc:sldLayoutChg chg="modSp del mod ord">
          <pc:chgData name="Maya Ryom (Allegis Group Services)" userId="S::a-mayaryom@microsoft.com::1eea4cee-ae01-4369-84a7-cd305b70b8b4" providerId="AD" clId="Web-{DB78AC11-67DC-0B0C-38FD-3E6D129B37A6}" dt="2025-03-19T09:13:03.434" v="2"/>
          <pc:sldLayoutMkLst>
            <pc:docMk/>
            <pc:sldMasterMk cId="1816622894" sldId="2147483729"/>
            <pc:sldLayoutMk cId="2802684742" sldId="2147485578"/>
          </pc:sldLayoutMkLst>
        </pc:sldLayoutChg>
        <pc:sldLayoutChg chg="modSp del mod ord">
          <pc:chgData name="Maya Ryom (Allegis Group Services)" userId="S::a-mayaryom@microsoft.com::1eea4cee-ae01-4369-84a7-cd305b70b8b4" providerId="AD" clId="Web-{DB78AC11-67DC-0B0C-38FD-3E6D129B37A6}" dt="2025-03-19T09:13:03.434" v="2"/>
          <pc:sldLayoutMkLst>
            <pc:docMk/>
            <pc:sldMasterMk cId="1816622894" sldId="2147483729"/>
            <pc:sldLayoutMk cId="710548721" sldId="2147485579"/>
          </pc:sldLayoutMkLst>
        </pc:sldLayoutChg>
        <pc:sldLayoutChg chg="modSp del mod ord">
          <pc:chgData name="Maya Ryom (Allegis Group Services)" userId="S::a-mayaryom@microsoft.com::1eea4cee-ae01-4369-84a7-cd305b70b8b4" providerId="AD" clId="Web-{DB78AC11-67DC-0B0C-38FD-3E6D129B37A6}" dt="2025-03-19T09:13:03.434" v="2"/>
          <pc:sldLayoutMkLst>
            <pc:docMk/>
            <pc:sldMasterMk cId="1816622894" sldId="2147483729"/>
            <pc:sldLayoutMk cId="694810181" sldId="2147485580"/>
          </pc:sldLayoutMkLst>
        </pc:sldLayoutChg>
        <pc:sldLayoutChg chg="modSp del mod ord">
          <pc:chgData name="Maya Ryom (Allegis Group Services)" userId="S::a-mayaryom@microsoft.com::1eea4cee-ae01-4369-84a7-cd305b70b8b4" providerId="AD" clId="Web-{DB78AC11-67DC-0B0C-38FD-3E6D129B37A6}" dt="2025-03-19T09:13:03.434" v="2"/>
          <pc:sldLayoutMkLst>
            <pc:docMk/>
            <pc:sldMasterMk cId="1816622894" sldId="2147483729"/>
            <pc:sldLayoutMk cId="2455529529" sldId="2147485581"/>
          </pc:sldLayoutMkLst>
        </pc:sldLayoutChg>
        <pc:sldLayoutChg chg="modSp del mod ord">
          <pc:chgData name="Maya Ryom (Allegis Group Services)" userId="S::a-mayaryom@microsoft.com::1eea4cee-ae01-4369-84a7-cd305b70b8b4" providerId="AD" clId="Web-{DB78AC11-67DC-0B0C-38FD-3E6D129B37A6}" dt="2025-03-19T09:13:03.434" v="2"/>
          <pc:sldLayoutMkLst>
            <pc:docMk/>
            <pc:sldMasterMk cId="1816622894" sldId="2147483729"/>
            <pc:sldLayoutMk cId="2206112652" sldId="2147485582"/>
          </pc:sldLayoutMkLst>
        </pc:sldLayoutChg>
        <pc:sldLayoutChg chg="modSp del mod ord">
          <pc:chgData name="Maya Ryom (Allegis Group Services)" userId="S::a-mayaryom@microsoft.com::1eea4cee-ae01-4369-84a7-cd305b70b8b4" providerId="AD" clId="Web-{DB78AC11-67DC-0B0C-38FD-3E6D129B37A6}" dt="2025-03-19T09:13:03.434" v="2"/>
          <pc:sldLayoutMkLst>
            <pc:docMk/>
            <pc:sldMasterMk cId="1816622894" sldId="2147483729"/>
            <pc:sldLayoutMk cId="332454816" sldId="2147485583"/>
          </pc:sldLayoutMkLst>
        </pc:sldLayoutChg>
        <pc:sldLayoutChg chg="del mod ord">
          <pc:chgData name="Maya Ryom (Allegis Group Services)" userId="S::a-mayaryom@microsoft.com::1eea4cee-ae01-4369-84a7-cd305b70b8b4" providerId="AD" clId="Web-{DB78AC11-67DC-0B0C-38FD-3E6D129B37A6}" dt="2025-03-19T09:13:03.434" v="2"/>
          <pc:sldLayoutMkLst>
            <pc:docMk/>
            <pc:sldMasterMk cId="1816622894" sldId="2147483729"/>
            <pc:sldLayoutMk cId="2591822624" sldId="2147485584"/>
          </pc:sldLayoutMkLst>
        </pc:sldLayoutChg>
        <pc:sldLayoutChg chg="del mod ord">
          <pc:chgData name="Maya Ryom (Allegis Group Services)" userId="S::a-mayaryom@microsoft.com::1eea4cee-ae01-4369-84a7-cd305b70b8b4" providerId="AD" clId="Web-{DB78AC11-67DC-0B0C-38FD-3E6D129B37A6}" dt="2025-03-19T09:13:03.434" v="2"/>
          <pc:sldLayoutMkLst>
            <pc:docMk/>
            <pc:sldMasterMk cId="1816622894" sldId="2147483729"/>
            <pc:sldLayoutMk cId="2583782463" sldId="2147485585"/>
          </pc:sldLayoutMkLst>
        </pc:sldLayoutChg>
        <pc:sldLayoutChg chg="del mod ord">
          <pc:chgData name="Maya Ryom (Allegis Group Services)" userId="S::a-mayaryom@microsoft.com::1eea4cee-ae01-4369-84a7-cd305b70b8b4" providerId="AD" clId="Web-{DB78AC11-67DC-0B0C-38FD-3E6D129B37A6}" dt="2025-03-19T09:13:03.434" v="2"/>
          <pc:sldLayoutMkLst>
            <pc:docMk/>
            <pc:sldMasterMk cId="1816622894" sldId="2147483729"/>
            <pc:sldLayoutMk cId="350634040" sldId="2147485586"/>
          </pc:sldLayoutMkLst>
        </pc:sldLayoutChg>
        <pc:sldLayoutChg chg="modSp del mod ord">
          <pc:chgData name="Maya Ryom (Allegis Group Services)" userId="S::a-mayaryom@microsoft.com::1eea4cee-ae01-4369-84a7-cd305b70b8b4" providerId="AD" clId="Web-{DB78AC11-67DC-0B0C-38FD-3E6D129B37A6}" dt="2025-03-19T09:13:03.434" v="2"/>
          <pc:sldLayoutMkLst>
            <pc:docMk/>
            <pc:sldMasterMk cId="1816622894" sldId="2147483729"/>
            <pc:sldLayoutMk cId="3709871958" sldId="2147485587"/>
          </pc:sldLayoutMkLst>
        </pc:sldLayoutChg>
      </pc:sldMasterChg>
      <pc:sldMasterChg chg="del sldLayoutOrd">
        <pc:chgData name="Maya Ryom (Allegis Group Services)" userId="S::a-mayaryom@microsoft.com::1eea4cee-ae01-4369-84a7-cd305b70b8b4" providerId="AD" clId="Web-{DB78AC11-67DC-0B0C-38FD-3E6D129B37A6}" dt="2025-03-19T09:13:03.434" v="2"/>
        <pc:sldMasterMkLst>
          <pc:docMk/>
          <pc:sldMasterMk cId="1816622894" sldId="2147485530"/>
        </pc:sldMasterMkLst>
      </pc:sldMasterChg>
    </pc:docChg>
  </pc:docChgLst>
  <pc:docChgLst>
    <pc:chgData name="Maya Ryom (Allegis Group Services)" userId="S::a-mayaryom@microsoft.com::1eea4cee-ae01-4369-84a7-cd305b70b8b4" providerId="AD" clId="Web-{2360F22A-92CD-AC80-D79C-C165CD67D680}"/>
    <pc:docChg chg="addSld delSld modSld sldOrd addMainMaster modMainMaster modSection">
      <pc:chgData name="Maya Ryom (Allegis Group Services)" userId="S::a-mayaryom@microsoft.com::1eea4cee-ae01-4369-84a7-cd305b70b8b4" providerId="AD" clId="Web-{2360F22A-92CD-AC80-D79C-C165CD67D680}" dt="2025-03-19T09:03:45.626" v="47"/>
      <pc:docMkLst>
        <pc:docMk/>
      </pc:docMkLst>
      <pc:sldChg chg="del">
        <pc:chgData name="Maya Ryom (Allegis Group Services)" userId="S::a-mayaryom@microsoft.com::1eea4cee-ae01-4369-84a7-cd305b70b8b4" providerId="AD" clId="Web-{2360F22A-92CD-AC80-D79C-C165CD67D680}" dt="2025-03-19T08:58:10.849" v="8"/>
        <pc:sldMkLst>
          <pc:docMk/>
          <pc:sldMk cId="3185762195" sldId="261"/>
        </pc:sldMkLst>
      </pc:sldChg>
      <pc:sldChg chg="del">
        <pc:chgData name="Maya Ryom (Allegis Group Services)" userId="S::a-mayaryom@microsoft.com::1eea4cee-ae01-4369-84a7-cd305b70b8b4" providerId="AD" clId="Web-{2360F22A-92CD-AC80-D79C-C165CD67D680}" dt="2025-03-19T08:58:44.084" v="23"/>
        <pc:sldMkLst>
          <pc:docMk/>
          <pc:sldMk cId="1987420379" sldId="269"/>
        </pc:sldMkLst>
      </pc:sldChg>
      <pc:sldChg chg="mod">
        <pc:chgData name="Maya Ryom (Allegis Group Services)" userId="S::a-mayaryom@microsoft.com::1eea4cee-ae01-4369-84a7-cd305b70b8b4" providerId="AD" clId="Web-{2360F22A-92CD-AC80-D79C-C165CD67D680}" dt="2025-03-19T09:02:42.577" v="45"/>
        <pc:sldMkLst>
          <pc:docMk/>
          <pc:sldMk cId="2402828649" sldId="1532"/>
        </pc:sldMkLst>
      </pc:sldChg>
      <pc:sldChg chg="mod">
        <pc:chgData name="Maya Ryom (Allegis Group Services)" userId="S::a-mayaryom@microsoft.com::1eea4cee-ae01-4369-84a7-cd305b70b8b4" providerId="AD" clId="Web-{2360F22A-92CD-AC80-D79C-C165CD67D680}" dt="2025-03-19T09:02:42.577" v="45"/>
        <pc:sldMkLst>
          <pc:docMk/>
          <pc:sldMk cId="2639379867" sldId="1720"/>
        </pc:sldMkLst>
      </pc:sldChg>
      <pc:sldChg chg="mod">
        <pc:chgData name="Maya Ryom (Allegis Group Services)" userId="S::a-mayaryom@microsoft.com::1eea4cee-ae01-4369-84a7-cd305b70b8b4" providerId="AD" clId="Web-{2360F22A-92CD-AC80-D79C-C165CD67D680}" dt="2025-03-19T09:02:42.577" v="45"/>
        <pc:sldMkLst>
          <pc:docMk/>
          <pc:sldMk cId="1122963436" sldId="2046"/>
        </pc:sldMkLst>
      </pc:sldChg>
      <pc:sldChg chg="mod">
        <pc:chgData name="Maya Ryom (Allegis Group Services)" userId="S::a-mayaryom@microsoft.com::1eea4cee-ae01-4369-84a7-cd305b70b8b4" providerId="AD" clId="Web-{2360F22A-92CD-AC80-D79C-C165CD67D680}" dt="2025-03-19T09:02:42.577" v="45"/>
        <pc:sldMkLst>
          <pc:docMk/>
          <pc:sldMk cId="1787353190" sldId="2076138105"/>
        </pc:sldMkLst>
      </pc:sldChg>
      <pc:sldChg chg="mod ord">
        <pc:chgData name="Maya Ryom (Allegis Group Services)" userId="S::a-mayaryom@microsoft.com::1eea4cee-ae01-4369-84a7-cd305b70b8b4" providerId="AD" clId="Web-{2360F22A-92CD-AC80-D79C-C165CD67D680}" dt="2025-03-19T09:02:42.577" v="45"/>
        <pc:sldMkLst>
          <pc:docMk/>
          <pc:sldMk cId="4269075036" sldId="2076138187"/>
        </pc:sldMkLst>
      </pc:sldChg>
      <pc:sldChg chg="modSp mod">
        <pc:chgData name="Maya Ryom (Allegis Group Services)" userId="S::a-mayaryom@microsoft.com::1eea4cee-ae01-4369-84a7-cd305b70b8b4" providerId="AD" clId="Web-{2360F22A-92CD-AC80-D79C-C165CD67D680}" dt="2025-03-19T09:02:42.577" v="45"/>
        <pc:sldMkLst>
          <pc:docMk/>
          <pc:sldMk cId="426918691" sldId="2076138216"/>
        </pc:sldMkLst>
        <pc:spChg chg="mod">
          <ac:chgData name="Maya Ryom (Allegis Group Services)" userId="S::a-mayaryom@microsoft.com::1eea4cee-ae01-4369-84a7-cd305b70b8b4" providerId="AD" clId="Web-{2360F22A-92CD-AC80-D79C-C165CD67D680}" dt="2025-03-19T08:58:04.630" v="7" actId="20577"/>
          <ac:spMkLst>
            <pc:docMk/>
            <pc:sldMk cId="426918691" sldId="2076138216"/>
            <ac:spMk id="6" creationId="{460D15DF-EF97-44E8-BCDF-D3F111A97291}"/>
          </ac:spMkLst>
        </pc:spChg>
      </pc:sldChg>
      <pc:sldChg chg="mod">
        <pc:chgData name="Maya Ryom (Allegis Group Services)" userId="S::a-mayaryom@microsoft.com::1eea4cee-ae01-4369-84a7-cd305b70b8b4" providerId="AD" clId="Web-{2360F22A-92CD-AC80-D79C-C165CD67D680}" dt="2025-03-19T09:02:42.577" v="45"/>
        <pc:sldMkLst>
          <pc:docMk/>
          <pc:sldMk cId="1119697693" sldId="2076138218"/>
        </pc:sldMkLst>
      </pc:sldChg>
      <pc:sldChg chg="mod">
        <pc:chgData name="Maya Ryom (Allegis Group Services)" userId="S::a-mayaryom@microsoft.com::1eea4cee-ae01-4369-84a7-cd305b70b8b4" providerId="AD" clId="Web-{2360F22A-92CD-AC80-D79C-C165CD67D680}" dt="2025-03-19T09:02:42.577" v="45"/>
        <pc:sldMkLst>
          <pc:docMk/>
          <pc:sldMk cId="3450065845" sldId="2076138227"/>
        </pc:sldMkLst>
      </pc:sldChg>
      <pc:sldChg chg="mod">
        <pc:chgData name="Maya Ryom (Allegis Group Services)" userId="S::a-mayaryom@microsoft.com::1eea4cee-ae01-4369-84a7-cd305b70b8b4" providerId="AD" clId="Web-{2360F22A-92CD-AC80-D79C-C165CD67D680}" dt="2025-03-19T09:02:42.577" v="45"/>
        <pc:sldMkLst>
          <pc:docMk/>
          <pc:sldMk cId="1692797587" sldId="2076138228"/>
        </pc:sldMkLst>
      </pc:sldChg>
      <pc:sldChg chg="mod">
        <pc:chgData name="Maya Ryom (Allegis Group Services)" userId="S::a-mayaryom@microsoft.com::1eea4cee-ae01-4369-84a7-cd305b70b8b4" providerId="AD" clId="Web-{2360F22A-92CD-AC80-D79C-C165CD67D680}" dt="2025-03-19T09:02:42.577" v="45"/>
        <pc:sldMkLst>
          <pc:docMk/>
          <pc:sldMk cId="1108801255" sldId="2076138246"/>
        </pc:sldMkLst>
      </pc:sldChg>
      <pc:sldChg chg="modSp mod">
        <pc:chgData name="Maya Ryom (Allegis Group Services)" userId="S::a-mayaryom@microsoft.com::1eea4cee-ae01-4369-84a7-cd305b70b8b4" providerId="AD" clId="Web-{2360F22A-92CD-AC80-D79C-C165CD67D680}" dt="2025-03-19T09:02:42.577" v="45"/>
        <pc:sldMkLst>
          <pc:docMk/>
          <pc:sldMk cId="2501024343" sldId="2076138253"/>
        </pc:sldMkLst>
        <pc:spChg chg="mod">
          <ac:chgData name="Maya Ryom (Allegis Group Services)" userId="S::a-mayaryom@microsoft.com::1eea4cee-ae01-4369-84a7-cd305b70b8b4" providerId="AD" clId="Web-{2360F22A-92CD-AC80-D79C-C165CD67D680}" dt="2025-03-19T08:57:56.379" v="4" actId="20577"/>
          <ac:spMkLst>
            <pc:docMk/>
            <pc:sldMk cId="2501024343" sldId="2076138253"/>
            <ac:spMk id="5" creationId="{00000000-0000-0000-0000-000000000000}"/>
          </ac:spMkLst>
        </pc:spChg>
        <pc:spChg chg="mod">
          <ac:chgData name="Maya Ryom (Allegis Group Services)" userId="S::a-mayaryom@microsoft.com::1eea4cee-ae01-4369-84a7-cd305b70b8b4" providerId="AD" clId="Web-{2360F22A-92CD-AC80-D79C-C165CD67D680}" dt="2025-03-19T08:57:49.973" v="1" actId="20577"/>
          <ac:spMkLst>
            <pc:docMk/>
            <pc:sldMk cId="2501024343" sldId="2076138253"/>
            <ac:spMk id="7" creationId="{9B99A9B6-3F8A-938D-7CA2-A3101C08D350}"/>
          </ac:spMkLst>
        </pc:spChg>
      </pc:sldChg>
      <pc:sldChg chg="del">
        <pc:chgData name="Maya Ryom (Allegis Group Services)" userId="S::a-mayaryom@microsoft.com::1eea4cee-ae01-4369-84a7-cd305b70b8b4" providerId="AD" clId="Web-{2360F22A-92CD-AC80-D79C-C165CD67D680}" dt="2025-03-19T08:58:44.069" v="22"/>
        <pc:sldMkLst>
          <pc:docMk/>
          <pc:sldMk cId="4035934866" sldId="2147481828"/>
        </pc:sldMkLst>
      </pc:sldChg>
      <pc:sldChg chg="del">
        <pc:chgData name="Maya Ryom (Allegis Group Services)" userId="S::a-mayaryom@microsoft.com::1eea4cee-ae01-4369-84a7-cd305b70b8b4" providerId="AD" clId="Web-{2360F22A-92CD-AC80-D79C-C165CD67D680}" dt="2025-03-19T08:58:13.646" v="9"/>
        <pc:sldMkLst>
          <pc:docMk/>
          <pc:sldMk cId="1971722357" sldId="2147481841"/>
        </pc:sldMkLst>
      </pc:sldChg>
      <pc:sldChg chg="add mod setBg">
        <pc:chgData name="Maya Ryom (Allegis Group Services)" userId="S::a-mayaryom@microsoft.com::1eea4cee-ae01-4369-84a7-cd305b70b8b4" providerId="AD" clId="Web-{2360F22A-92CD-AC80-D79C-C165CD67D680}" dt="2025-03-19T09:02:42.577" v="45"/>
        <pc:sldMkLst>
          <pc:docMk/>
          <pc:sldMk cId="637898953" sldId="2147482004"/>
        </pc:sldMkLst>
      </pc:sldChg>
      <pc:sldChg chg="add mod setBg">
        <pc:chgData name="Maya Ryom (Allegis Group Services)" userId="S::a-mayaryom@microsoft.com::1eea4cee-ae01-4369-84a7-cd305b70b8b4" providerId="AD" clId="Web-{2360F22A-92CD-AC80-D79C-C165CD67D680}" dt="2025-03-19T09:02:42.577" v="45"/>
        <pc:sldMkLst>
          <pc:docMk/>
          <pc:sldMk cId="714851439" sldId="2147482005"/>
        </pc:sldMkLst>
      </pc:sldChg>
      <pc:sldChg chg="add mod setBg">
        <pc:chgData name="Maya Ryom (Allegis Group Services)" userId="S::a-mayaryom@microsoft.com::1eea4cee-ae01-4369-84a7-cd305b70b8b4" providerId="AD" clId="Web-{2360F22A-92CD-AC80-D79C-C165CD67D680}" dt="2025-03-19T09:02:42.577" v="45"/>
        <pc:sldMkLst>
          <pc:docMk/>
          <pc:sldMk cId="1495234749" sldId="2147482014"/>
        </pc:sldMkLst>
      </pc:sldChg>
      <pc:sldChg chg="addSp delSp add mod setBg addAnim delAnim">
        <pc:chgData name="Maya Ryom (Allegis Group Services)" userId="S::a-mayaryom@microsoft.com::1eea4cee-ae01-4369-84a7-cd305b70b8b4" providerId="AD" clId="Web-{2360F22A-92CD-AC80-D79C-C165CD67D680}" dt="2025-03-19T09:03:45.626" v="47"/>
        <pc:sldMkLst>
          <pc:docMk/>
          <pc:sldMk cId="2331023263" sldId="2147482019"/>
        </pc:sldMkLst>
      </pc:sldChg>
      <pc:sldChg chg="del">
        <pc:chgData name="Maya Ryom (Allegis Group Services)" userId="S::a-mayaryom@microsoft.com::1eea4cee-ae01-4369-84a7-cd305b70b8b4" providerId="AD" clId="Web-{2360F22A-92CD-AC80-D79C-C165CD67D680}" dt="2025-03-19T08:58:25.162" v="13"/>
        <pc:sldMkLst>
          <pc:docMk/>
          <pc:sldMk cId="1400218902" sldId="2147482223"/>
        </pc:sldMkLst>
      </pc:sldChg>
      <pc:sldChg chg="del">
        <pc:chgData name="Maya Ryom (Allegis Group Services)" userId="S::a-mayaryom@microsoft.com::1eea4cee-ae01-4369-84a7-cd305b70b8b4" providerId="AD" clId="Web-{2360F22A-92CD-AC80-D79C-C165CD67D680}" dt="2025-03-19T08:58:29.131" v="14"/>
        <pc:sldMkLst>
          <pc:docMk/>
          <pc:sldMk cId="1501762718" sldId="2147482227"/>
        </pc:sldMkLst>
      </pc:sldChg>
      <pc:sldChg chg="del">
        <pc:chgData name="Maya Ryom (Allegis Group Services)" userId="S::a-mayaryom@microsoft.com::1eea4cee-ae01-4369-84a7-cd305b70b8b4" providerId="AD" clId="Web-{2360F22A-92CD-AC80-D79C-C165CD67D680}" dt="2025-03-19T08:58:02.145" v="5"/>
        <pc:sldMkLst>
          <pc:docMk/>
          <pc:sldMk cId="2910222777" sldId="2147482231"/>
        </pc:sldMkLst>
      </pc:sldChg>
      <pc:sldChg chg="del">
        <pc:chgData name="Maya Ryom (Allegis Group Services)" userId="S::a-mayaryom@microsoft.com::1eea4cee-ae01-4369-84a7-cd305b70b8b4" providerId="AD" clId="Web-{2360F22A-92CD-AC80-D79C-C165CD67D680}" dt="2025-03-19T08:58:51.944" v="24"/>
        <pc:sldMkLst>
          <pc:docMk/>
          <pc:sldMk cId="3781149786" sldId="2147482242"/>
        </pc:sldMkLst>
      </pc:sldChg>
      <pc:sldChg chg="del">
        <pc:chgData name="Maya Ryom (Allegis Group Services)" userId="S::a-mayaryom@microsoft.com::1eea4cee-ae01-4369-84a7-cd305b70b8b4" providerId="AD" clId="Web-{2360F22A-92CD-AC80-D79C-C165CD67D680}" dt="2025-03-19T08:58:32.490" v="15"/>
        <pc:sldMkLst>
          <pc:docMk/>
          <pc:sldMk cId="2963733053" sldId="2147482251"/>
        </pc:sldMkLst>
      </pc:sldChg>
      <pc:sldChg chg="del">
        <pc:chgData name="Maya Ryom (Allegis Group Services)" userId="S::a-mayaryom@microsoft.com::1eea4cee-ae01-4369-84a7-cd305b70b8b4" providerId="AD" clId="Web-{2360F22A-92CD-AC80-D79C-C165CD67D680}" dt="2025-03-19T08:58:54.038" v="25"/>
        <pc:sldMkLst>
          <pc:docMk/>
          <pc:sldMk cId="3322670398" sldId="2147482252"/>
        </pc:sldMkLst>
      </pc:sldChg>
      <pc:sldChg chg="modSp del">
        <pc:chgData name="Maya Ryom (Allegis Group Services)" userId="S::a-mayaryom@microsoft.com::1eea4cee-ae01-4369-84a7-cd305b70b8b4" providerId="AD" clId="Web-{2360F22A-92CD-AC80-D79C-C165CD67D680}" dt="2025-03-19T09:00:01.415" v="34"/>
        <pc:sldMkLst>
          <pc:docMk/>
          <pc:sldMk cId="873336208" sldId="2147482253"/>
        </pc:sldMkLst>
      </pc:sldChg>
      <pc:sldChg chg="modSp mod ord">
        <pc:chgData name="Maya Ryom (Allegis Group Services)" userId="S::a-mayaryom@microsoft.com::1eea4cee-ae01-4369-84a7-cd305b70b8b4" providerId="AD" clId="Web-{2360F22A-92CD-AC80-D79C-C165CD67D680}" dt="2025-03-19T09:02:42.577" v="45"/>
        <pc:sldMkLst>
          <pc:docMk/>
          <pc:sldMk cId="1702333183" sldId="2147482256"/>
        </pc:sldMkLst>
      </pc:sldChg>
      <pc:sldChg chg="del">
        <pc:chgData name="Maya Ryom (Allegis Group Services)" userId="S::a-mayaryom@microsoft.com::1eea4cee-ae01-4369-84a7-cd305b70b8b4" providerId="AD" clId="Web-{2360F22A-92CD-AC80-D79C-C165CD67D680}" dt="2025-03-19T08:58:44.069" v="21"/>
        <pc:sldMkLst>
          <pc:docMk/>
          <pc:sldMk cId="1570482869" sldId="2147482260"/>
        </pc:sldMkLst>
      </pc:sldChg>
      <pc:sldChg chg="del">
        <pc:chgData name="Maya Ryom (Allegis Group Services)" userId="S::a-mayaryom@microsoft.com::1eea4cee-ae01-4369-84a7-cd305b70b8b4" providerId="AD" clId="Web-{2360F22A-92CD-AC80-D79C-C165CD67D680}" dt="2025-03-19T08:58:44.053" v="20"/>
        <pc:sldMkLst>
          <pc:docMk/>
          <pc:sldMk cId="3505113241" sldId="2147482261"/>
        </pc:sldMkLst>
      </pc:sldChg>
      <pc:sldChg chg="del">
        <pc:chgData name="Maya Ryom (Allegis Group Services)" userId="S::a-mayaryom@microsoft.com::1eea4cee-ae01-4369-84a7-cd305b70b8b4" providerId="AD" clId="Web-{2360F22A-92CD-AC80-D79C-C165CD67D680}" dt="2025-03-19T08:58:44.053" v="19"/>
        <pc:sldMkLst>
          <pc:docMk/>
          <pc:sldMk cId="2393852868" sldId="2147482262"/>
        </pc:sldMkLst>
      </pc:sldChg>
      <pc:sldChg chg="del">
        <pc:chgData name="Maya Ryom (Allegis Group Services)" userId="S::a-mayaryom@microsoft.com::1eea4cee-ae01-4369-84a7-cd305b70b8b4" providerId="AD" clId="Web-{2360F22A-92CD-AC80-D79C-C165CD67D680}" dt="2025-03-19T08:58:44.037" v="17"/>
        <pc:sldMkLst>
          <pc:docMk/>
          <pc:sldMk cId="3740575355" sldId="2147482263"/>
        </pc:sldMkLst>
      </pc:sldChg>
      <pc:sldChg chg="del">
        <pc:chgData name="Maya Ryom (Allegis Group Services)" userId="S::a-mayaryom@microsoft.com::1eea4cee-ae01-4369-84a7-cd305b70b8b4" providerId="AD" clId="Web-{2360F22A-92CD-AC80-D79C-C165CD67D680}" dt="2025-03-19T08:58:44.037" v="16"/>
        <pc:sldMkLst>
          <pc:docMk/>
          <pc:sldMk cId="804118993" sldId="2147482264"/>
        </pc:sldMkLst>
      </pc:sldChg>
      <pc:sldChg chg="mod ord">
        <pc:chgData name="Maya Ryom (Allegis Group Services)" userId="S::a-mayaryom@microsoft.com::1eea4cee-ae01-4369-84a7-cd305b70b8b4" providerId="AD" clId="Web-{2360F22A-92CD-AC80-D79C-C165CD67D680}" dt="2025-03-19T09:02:42.577" v="45"/>
        <pc:sldMkLst>
          <pc:docMk/>
          <pc:sldMk cId="532229250" sldId="2147483531"/>
        </pc:sldMkLst>
      </pc:sldChg>
      <pc:sldChg chg="mod ord">
        <pc:chgData name="Maya Ryom (Allegis Group Services)" userId="S::a-mayaryom@microsoft.com::1eea4cee-ae01-4369-84a7-cd305b70b8b4" providerId="AD" clId="Web-{2360F22A-92CD-AC80-D79C-C165CD67D680}" dt="2025-03-19T09:02:42.577" v="45"/>
        <pc:sldMkLst>
          <pc:docMk/>
          <pc:sldMk cId="2058650604" sldId="2147483533"/>
        </pc:sldMkLst>
      </pc:sldChg>
      <pc:sldChg chg="mod ord">
        <pc:chgData name="Maya Ryom (Allegis Group Services)" userId="S::a-mayaryom@microsoft.com::1eea4cee-ae01-4369-84a7-cd305b70b8b4" providerId="AD" clId="Web-{2360F22A-92CD-AC80-D79C-C165CD67D680}" dt="2025-03-19T09:02:42.577" v="45"/>
        <pc:sldMkLst>
          <pc:docMk/>
          <pc:sldMk cId="3533999625" sldId="2147483584"/>
        </pc:sldMkLst>
      </pc:sldChg>
      <pc:sldChg chg="mod ord">
        <pc:chgData name="Maya Ryom (Allegis Group Services)" userId="S::a-mayaryom@microsoft.com::1eea4cee-ae01-4369-84a7-cd305b70b8b4" providerId="AD" clId="Web-{2360F22A-92CD-AC80-D79C-C165CD67D680}" dt="2025-03-19T09:02:42.577" v="45"/>
        <pc:sldMkLst>
          <pc:docMk/>
          <pc:sldMk cId="3132991866" sldId="2147483585"/>
        </pc:sldMkLst>
      </pc:sldChg>
      <pc:sldChg chg="mod">
        <pc:chgData name="Maya Ryom (Allegis Group Services)" userId="S::a-mayaryom@microsoft.com::1eea4cee-ae01-4369-84a7-cd305b70b8b4" providerId="AD" clId="Web-{2360F22A-92CD-AC80-D79C-C165CD67D680}" dt="2025-03-19T09:02:42.577" v="45"/>
        <pc:sldMkLst>
          <pc:docMk/>
          <pc:sldMk cId="758100845" sldId="2147483587"/>
        </pc:sldMkLst>
      </pc:sldChg>
      <pc:sldChg chg="del">
        <pc:chgData name="Maya Ryom (Allegis Group Services)" userId="S::a-mayaryom@microsoft.com::1eea4cee-ae01-4369-84a7-cd305b70b8b4" providerId="AD" clId="Web-{2360F22A-92CD-AC80-D79C-C165CD67D680}" dt="2025-03-19T08:58:44.037" v="18"/>
        <pc:sldMkLst>
          <pc:docMk/>
          <pc:sldMk cId="4083648884" sldId="2147483588"/>
        </pc:sldMkLst>
      </pc:sldChg>
      <pc:sldMasterChg chg="mod setBg modSldLayout">
        <pc:chgData name="Maya Ryom (Allegis Group Services)" userId="S::a-mayaryom@microsoft.com::1eea4cee-ae01-4369-84a7-cd305b70b8b4" providerId="AD" clId="Web-{2360F22A-92CD-AC80-D79C-C165CD67D680}" dt="2025-03-19T09:02:42.577" v="45"/>
        <pc:sldMasterMkLst>
          <pc:docMk/>
          <pc:sldMasterMk cId="3437822802" sldId="2147483660"/>
        </pc:sldMasterMkLst>
        <pc:sldLayoutChg chg="mod">
          <pc:chgData name="Maya Ryom (Allegis Group Services)" userId="S::a-mayaryom@microsoft.com::1eea4cee-ae01-4369-84a7-cd305b70b8b4" providerId="AD" clId="Web-{2360F22A-92CD-AC80-D79C-C165CD67D680}" dt="2025-03-19T09:02:42.577" v="45"/>
          <pc:sldLayoutMkLst>
            <pc:docMk/>
            <pc:sldMasterMk cId="3437822802" sldId="2147483660"/>
            <pc:sldLayoutMk cId="3366188436" sldId="2147483661"/>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437822802" sldId="2147483660"/>
            <pc:sldLayoutMk cId="3368876318" sldId="2147483662"/>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437822802" sldId="2147483660"/>
            <pc:sldLayoutMk cId="1719442747" sldId="2147483663"/>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437822802" sldId="2147483660"/>
            <pc:sldLayoutMk cId="3545915876" sldId="2147483664"/>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437822802" sldId="2147483660"/>
            <pc:sldLayoutMk cId="4227565251" sldId="2147483665"/>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437822802" sldId="2147483660"/>
            <pc:sldLayoutMk cId="1725553285" sldId="2147483666"/>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437822802" sldId="2147483660"/>
            <pc:sldLayoutMk cId="410789867" sldId="2147483667"/>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437822802" sldId="2147483660"/>
            <pc:sldLayoutMk cId="2429346269" sldId="2147483668"/>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437822802" sldId="2147483660"/>
            <pc:sldLayoutMk cId="2846515309" sldId="2147483669"/>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437822802" sldId="2147483660"/>
            <pc:sldLayoutMk cId="2062268511" sldId="2147483670"/>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437822802" sldId="2147483660"/>
            <pc:sldLayoutMk cId="3083873578" sldId="2147483671"/>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437822802" sldId="2147483660"/>
            <pc:sldLayoutMk cId="191360533" sldId="2147483672"/>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437822802" sldId="2147483660"/>
            <pc:sldLayoutMk cId="2003018228" sldId="2147483673"/>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437822802" sldId="2147483660"/>
            <pc:sldLayoutMk cId="2950968560" sldId="2147483674"/>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437822802" sldId="2147483660"/>
            <pc:sldLayoutMk cId="3882676031" sldId="2147483675"/>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437822802" sldId="2147483660"/>
            <pc:sldLayoutMk cId="2207011470" sldId="2147483676"/>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437822802" sldId="2147483660"/>
            <pc:sldLayoutMk cId="1162029887" sldId="2147483677"/>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437822802" sldId="2147483660"/>
            <pc:sldLayoutMk cId="1240401943" sldId="2147483678"/>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437822802" sldId="2147483660"/>
            <pc:sldLayoutMk cId="3629581906" sldId="2147483679"/>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437822802" sldId="2147483660"/>
            <pc:sldLayoutMk cId="2154127160" sldId="2147483680"/>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437822802" sldId="2147483660"/>
            <pc:sldLayoutMk cId="1026188479" sldId="2147483681"/>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437822802" sldId="2147483660"/>
            <pc:sldLayoutMk cId="2493084375" sldId="2147483682"/>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437822802" sldId="2147483660"/>
            <pc:sldLayoutMk cId="3221373060" sldId="2147483683"/>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437822802" sldId="2147483660"/>
            <pc:sldLayoutMk cId="1534725312" sldId="2147483684"/>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437822802" sldId="2147483660"/>
            <pc:sldLayoutMk cId="1692511310" sldId="2147483685"/>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437822802" sldId="2147483660"/>
            <pc:sldLayoutMk cId="4281249140" sldId="2147483686"/>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437822802" sldId="2147483660"/>
            <pc:sldLayoutMk cId="2163481110" sldId="2147483687"/>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437822802" sldId="2147483660"/>
            <pc:sldLayoutMk cId="2271765270" sldId="2147483688"/>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437822802" sldId="2147483660"/>
            <pc:sldLayoutMk cId="4105608926" sldId="2147483689"/>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437822802" sldId="2147483660"/>
            <pc:sldLayoutMk cId="132207691" sldId="2147483690"/>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437822802" sldId="2147483660"/>
            <pc:sldLayoutMk cId="1082407681" sldId="2147483691"/>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437822802" sldId="2147483660"/>
            <pc:sldLayoutMk cId="2971332911" sldId="2147483692"/>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437822802" sldId="2147483660"/>
            <pc:sldLayoutMk cId="3149725218" sldId="2147483693"/>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437822802" sldId="2147483660"/>
            <pc:sldLayoutMk cId="1161160613" sldId="2147483694"/>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437822802" sldId="2147483660"/>
            <pc:sldLayoutMk cId="980389389" sldId="2147483695"/>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437822802" sldId="2147483660"/>
            <pc:sldLayoutMk cId="2035458138" sldId="2147483696"/>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437822802" sldId="2147483660"/>
            <pc:sldLayoutMk cId="536364244" sldId="2147483697"/>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437822802" sldId="2147483660"/>
            <pc:sldLayoutMk cId="1352043404" sldId="2147483698"/>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437822802" sldId="2147483660"/>
            <pc:sldLayoutMk cId="3599180661" sldId="2147483699"/>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437822802" sldId="2147483660"/>
            <pc:sldLayoutMk cId="3766343253" sldId="2147483700"/>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437822802" sldId="2147483660"/>
            <pc:sldLayoutMk cId="3435809511" sldId="2147483701"/>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437822802" sldId="2147483660"/>
            <pc:sldLayoutMk cId="978668447" sldId="2147483702"/>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437822802" sldId="2147483660"/>
            <pc:sldLayoutMk cId="1158595996" sldId="2147483703"/>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437822802" sldId="2147483660"/>
            <pc:sldLayoutMk cId="3518048172" sldId="2147483704"/>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437822802" sldId="2147483660"/>
            <pc:sldLayoutMk cId="964689700" sldId="2147483705"/>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437822802" sldId="2147483660"/>
            <pc:sldLayoutMk cId="2514641027" sldId="2147483706"/>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437822802" sldId="2147483660"/>
            <pc:sldLayoutMk cId="3371652487" sldId="2147483707"/>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437822802" sldId="2147483660"/>
            <pc:sldLayoutMk cId="874621708" sldId="2147483708"/>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437822802" sldId="2147483660"/>
            <pc:sldLayoutMk cId="2613063930" sldId="2147483709"/>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437822802" sldId="2147483660"/>
            <pc:sldLayoutMk cId="3447489127" sldId="2147483710"/>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437822802" sldId="2147483660"/>
            <pc:sldLayoutMk cId="943919659" sldId="2147483711"/>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437822802" sldId="2147483660"/>
            <pc:sldLayoutMk cId="2221815894" sldId="2147483712"/>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437822802" sldId="2147483660"/>
            <pc:sldLayoutMk cId="58391802" sldId="2147483713"/>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437822802" sldId="2147483660"/>
            <pc:sldLayoutMk cId="3857990718" sldId="2147483714"/>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437822802" sldId="2147483660"/>
            <pc:sldLayoutMk cId="1683122268" sldId="2147483715"/>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437822802" sldId="2147483660"/>
            <pc:sldLayoutMk cId="2962782124" sldId="2147483716"/>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437822802" sldId="2147483660"/>
            <pc:sldLayoutMk cId="3735806374" sldId="2147483717"/>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437822802" sldId="2147483660"/>
            <pc:sldLayoutMk cId="3856117062" sldId="2147485450"/>
          </pc:sldLayoutMkLst>
        </pc:sldLayoutChg>
        <pc:sldLayoutChg chg="mod setFolMasterObjs">
          <pc:chgData name="Maya Ryom (Allegis Group Services)" userId="S::a-mayaryom@microsoft.com::1eea4cee-ae01-4369-84a7-cd305b70b8b4" providerId="AD" clId="Web-{2360F22A-92CD-AC80-D79C-C165CD67D680}" dt="2025-03-19T09:02:42.577" v="45"/>
          <pc:sldLayoutMkLst>
            <pc:docMk/>
            <pc:sldMasterMk cId="3437822802" sldId="2147483660"/>
            <pc:sldLayoutMk cId="1541170259" sldId="2147485482"/>
          </pc:sldLayoutMkLst>
        </pc:sldLayoutChg>
      </pc:sldMasterChg>
      <pc:sldMasterChg chg="mod setBg modSldLayout">
        <pc:chgData name="Maya Ryom (Allegis Group Services)" userId="S::a-mayaryom@microsoft.com::1eea4cee-ae01-4369-84a7-cd305b70b8b4" providerId="AD" clId="Web-{2360F22A-92CD-AC80-D79C-C165CD67D680}" dt="2025-03-19T09:02:42.577" v="45"/>
        <pc:sldMasterMkLst>
          <pc:docMk/>
          <pc:sldMasterMk cId="1816622894" sldId="2147483729"/>
        </pc:sldMasterMkLst>
        <pc:sldLayoutChg chg="mod">
          <pc:chgData name="Maya Ryom (Allegis Group Services)" userId="S::a-mayaryom@microsoft.com::1eea4cee-ae01-4369-84a7-cd305b70b8b4" providerId="AD" clId="Web-{2360F22A-92CD-AC80-D79C-C165CD67D680}" dt="2025-03-19T09:02:42.577" v="45"/>
          <pc:sldLayoutMkLst>
            <pc:docMk/>
            <pc:sldMasterMk cId="1816622894" sldId="2147483729"/>
            <pc:sldLayoutMk cId="2779139161" sldId="2147483732"/>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816622894" sldId="2147483729"/>
            <pc:sldLayoutMk cId="3585904730" sldId="2147483733"/>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816622894" sldId="2147483729"/>
            <pc:sldLayoutMk cId="2203381148" sldId="2147483734"/>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816622894" sldId="2147483729"/>
            <pc:sldLayoutMk cId="3581567348" sldId="2147483735"/>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816622894" sldId="2147483729"/>
            <pc:sldLayoutMk cId="1933578411" sldId="2147483736"/>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816622894" sldId="2147483729"/>
            <pc:sldLayoutMk cId="377776968" sldId="2147483737"/>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816622894" sldId="2147483729"/>
            <pc:sldLayoutMk cId="29779501" sldId="2147483738"/>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816622894" sldId="2147483729"/>
            <pc:sldLayoutMk cId="4197565818" sldId="2147483739"/>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816622894" sldId="2147483729"/>
            <pc:sldLayoutMk cId="2531752468" sldId="2147483740"/>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816622894" sldId="2147483729"/>
            <pc:sldLayoutMk cId="699832516" sldId="2147483741"/>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816622894" sldId="2147483729"/>
            <pc:sldLayoutMk cId="2382010919" sldId="2147483742"/>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816622894" sldId="2147483729"/>
            <pc:sldLayoutMk cId="935722720" sldId="2147483743"/>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816622894" sldId="2147483729"/>
            <pc:sldLayoutMk cId="69977224" sldId="2147483744"/>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816622894" sldId="2147483729"/>
            <pc:sldLayoutMk cId="847053540" sldId="2147483745"/>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816622894" sldId="2147483729"/>
            <pc:sldLayoutMk cId="405610499" sldId="2147483746"/>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816622894" sldId="2147483729"/>
            <pc:sldLayoutMk cId="2767021985" sldId="2147483747"/>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816622894" sldId="2147483729"/>
            <pc:sldLayoutMk cId="1804072801" sldId="2147483748"/>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816622894" sldId="2147483729"/>
            <pc:sldLayoutMk cId="2747254922" sldId="2147483749"/>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816622894" sldId="2147483729"/>
            <pc:sldLayoutMk cId="1175686975" sldId="2147483750"/>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816622894" sldId="2147483729"/>
            <pc:sldLayoutMk cId="2675669758" sldId="2147483751"/>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816622894" sldId="2147483729"/>
            <pc:sldLayoutMk cId="2881619161" sldId="2147483752"/>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816622894" sldId="2147483729"/>
            <pc:sldLayoutMk cId="317911832" sldId="2147483753"/>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816622894" sldId="2147483729"/>
            <pc:sldLayoutMk cId="436733940" sldId="2147483754"/>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816622894" sldId="2147483729"/>
            <pc:sldLayoutMk cId="3996943212" sldId="2147483755"/>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816622894" sldId="2147483729"/>
            <pc:sldLayoutMk cId="1393156198" sldId="2147483756"/>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816622894" sldId="2147483729"/>
            <pc:sldLayoutMk cId="1988926526" sldId="2147483757"/>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816622894" sldId="2147483729"/>
            <pc:sldLayoutMk cId="3521681205" sldId="2147483758"/>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816622894" sldId="2147483729"/>
            <pc:sldLayoutMk cId="634279273" sldId="2147483759"/>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816622894" sldId="2147483729"/>
            <pc:sldLayoutMk cId="1024984562" sldId="2147483760"/>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816622894" sldId="2147483729"/>
            <pc:sldLayoutMk cId="1528308329" sldId="2147483761"/>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816622894" sldId="2147483729"/>
            <pc:sldLayoutMk cId="1140425676" sldId="2147483762"/>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816622894" sldId="2147483729"/>
            <pc:sldLayoutMk cId="2802684742" sldId="2147483763"/>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816622894" sldId="2147483729"/>
            <pc:sldLayoutMk cId="710548721" sldId="2147483764"/>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816622894" sldId="2147483729"/>
            <pc:sldLayoutMk cId="694810181" sldId="2147483770"/>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816622894" sldId="2147483729"/>
            <pc:sldLayoutMk cId="2455529529" sldId="2147483771"/>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816622894" sldId="2147483729"/>
            <pc:sldLayoutMk cId="2206112652" sldId="2147483772"/>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816622894" sldId="2147483729"/>
            <pc:sldLayoutMk cId="332454816" sldId="2147483773"/>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816622894" sldId="2147483729"/>
            <pc:sldLayoutMk cId="2591822624" sldId="2147483774"/>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816622894" sldId="2147483729"/>
            <pc:sldLayoutMk cId="2583782463" sldId="2147483775"/>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816622894" sldId="2147483729"/>
            <pc:sldLayoutMk cId="350634040" sldId="2147483776"/>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816622894" sldId="2147483729"/>
            <pc:sldLayoutMk cId="3709871958" sldId="2147483777"/>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816622894" sldId="2147483729"/>
            <pc:sldLayoutMk cId="2844860211" sldId="2147483852"/>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816622894" sldId="2147483729"/>
            <pc:sldLayoutMk cId="59014320" sldId="2147483860"/>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816622894" sldId="2147483729"/>
            <pc:sldLayoutMk cId="414999626" sldId="2147483861"/>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816622894" sldId="2147483729"/>
            <pc:sldLayoutMk cId="167297009" sldId="2147483862"/>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816622894" sldId="2147483729"/>
            <pc:sldLayoutMk cId="1700274849" sldId="2147483863"/>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816622894" sldId="2147483729"/>
            <pc:sldLayoutMk cId="2988181498" sldId="2147483864"/>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816622894" sldId="2147483729"/>
            <pc:sldLayoutMk cId="1473600211" sldId="2147483865"/>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816622894" sldId="2147483729"/>
            <pc:sldLayoutMk cId="1434820222" sldId="2147483866"/>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816622894" sldId="2147483729"/>
            <pc:sldLayoutMk cId="2584881441" sldId="2147483867"/>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816622894" sldId="2147483729"/>
            <pc:sldLayoutMk cId="3572438077" sldId="2147483868"/>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816622894" sldId="2147483729"/>
            <pc:sldLayoutMk cId="2305029478" sldId="2147483869"/>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816622894" sldId="2147483729"/>
            <pc:sldLayoutMk cId="1360396620" sldId="2147483870"/>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816622894" sldId="2147483729"/>
            <pc:sldLayoutMk cId="3636538665" sldId="2147483871"/>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816622894" sldId="2147483729"/>
            <pc:sldLayoutMk cId="2827972980" sldId="2147483872"/>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816622894" sldId="2147483729"/>
            <pc:sldLayoutMk cId="2377848605" sldId="2147483873"/>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816622894" sldId="2147483729"/>
            <pc:sldLayoutMk cId="1132618943" sldId="2147483874"/>
          </pc:sldLayoutMkLst>
        </pc:sldLayoutChg>
      </pc:sldMasterChg>
      <pc:sldMasterChg chg="mod setBg modSldLayout">
        <pc:chgData name="Maya Ryom (Allegis Group Services)" userId="S::a-mayaryom@microsoft.com::1eea4cee-ae01-4369-84a7-cd305b70b8b4" providerId="AD" clId="Web-{2360F22A-92CD-AC80-D79C-C165CD67D680}" dt="2025-03-19T09:02:42.577" v="45"/>
        <pc:sldMasterMkLst>
          <pc:docMk/>
          <pc:sldMasterMk cId="3345353608" sldId="2147483796"/>
        </pc:sldMasterMkLst>
        <pc:sldLayoutChg chg="mod">
          <pc:chgData name="Maya Ryom (Allegis Group Services)" userId="S::a-mayaryom@microsoft.com::1eea4cee-ae01-4369-84a7-cd305b70b8b4" providerId="AD" clId="Web-{2360F22A-92CD-AC80-D79C-C165CD67D680}" dt="2025-03-19T09:02:42.577" v="45"/>
          <pc:sldLayoutMkLst>
            <pc:docMk/>
            <pc:sldMasterMk cId="3345353608" sldId="2147483796"/>
            <pc:sldLayoutMk cId="2690282096" sldId="2147483797"/>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345353608" sldId="2147483796"/>
            <pc:sldLayoutMk cId="2771992962" sldId="2147483798"/>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345353608" sldId="2147483796"/>
            <pc:sldLayoutMk cId="50592213" sldId="2147483799"/>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345353608" sldId="2147483796"/>
            <pc:sldLayoutMk cId="1590499493" sldId="2147483800"/>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345353608" sldId="2147483796"/>
            <pc:sldLayoutMk cId="1281458384" sldId="2147483801"/>
          </pc:sldLayoutMkLst>
        </pc:sldLayoutChg>
        <pc:sldLayoutChg chg="mod setFolMasterObjs">
          <pc:chgData name="Maya Ryom (Allegis Group Services)" userId="S::a-mayaryom@microsoft.com::1eea4cee-ae01-4369-84a7-cd305b70b8b4" providerId="AD" clId="Web-{2360F22A-92CD-AC80-D79C-C165CD67D680}" dt="2025-03-19T09:02:42.577" v="45"/>
          <pc:sldLayoutMkLst>
            <pc:docMk/>
            <pc:sldMasterMk cId="3345353608" sldId="2147483796"/>
            <pc:sldLayoutMk cId="1365024407" sldId="2147483802"/>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345353608" sldId="2147483796"/>
            <pc:sldLayoutMk cId="3389265559" sldId="2147483803"/>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345353608" sldId="2147483796"/>
            <pc:sldLayoutMk cId="1738674178" sldId="2147483804"/>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345353608" sldId="2147483796"/>
            <pc:sldLayoutMk cId="4021737882" sldId="2147483805"/>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345353608" sldId="2147483796"/>
            <pc:sldLayoutMk cId="2659319654" sldId="2147483806"/>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345353608" sldId="2147483796"/>
            <pc:sldLayoutMk cId="2507591385" sldId="2147483807"/>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345353608" sldId="2147483796"/>
            <pc:sldLayoutMk cId="3728252832" sldId="2147483808"/>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345353608" sldId="2147483796"/>
            <pc:sldLayoutMk cId="2364290150" sldId="2147483809"/>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345353608" sldId="2147483796"/>
            <pc:sldLayoutMk cId="2253907887" sldId="2147483810"/>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345353608" sldId="2147483796"/>
            <pc:sldLayoutMk cId="1955600839" sldId="2147483811"/>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345353608" sldId="2147483796"/>
            <pc:sldLayoutMk cId="1018759523" sldId="2147483812"/>
          </pc:sldLayoutMkLst>
        </pc:sldLayoutChg>
        <pc:sldLayoutChg chg="mod setFolMasterObjs">
          <pc:chgData name="Maya Ryom (Allegis Group Services)" userId="S::a-mayaryom@microsoft.com::1eea4cee-ae01-4369-84a7-cd305b70b8b4" providerId="AD" clId="Web-{2360F22A-92CD-AC80-D79C-C165CD67D680}" dt="2025-03-19T09:02:42.577" v="45"/>
          <pc:sldLayoutMkLst>
            <pc:docMk/>
            <pc:sldMasterMk cId="3345353608" sldId="2147483796"/>
            <pc:sldLayoutMk cId="87097872" sldId="2147483813"/>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345353608" sldId="2147483796"/>
            <pc:sldLayoutMk cId="2939714316" sldId="2147484680"/>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345353608" sldId="2147483796"/>
            <pc:sldLayoutMk cId="1486941184" sldId="2147485186"/>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345353608" sldId="2147483796"/>
            <pc:sldLayoutMk cId="2346855837" sldId="2147485484"/>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345353608" sldId="2147483796"/>
            <pc:sldLayoutMk cId="4047821516" sldId="2147485485"/>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345353608" sldId="2147483796"/>
            <pc:sldLayoutMk cId="3540710842" sldId="2147485486"/>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345353608" sldId="2147483796"/>
            <pc:sldLayoutMk cId="2801606196" sldId="2147485487"/>
          </pc:sldLayoutMkLst>
        </pc:sldLayoutChg>
        <pc:sldLayoutChg chg="mod setFolMasterObjs">
          <pc:chgData name="Maya Ryom (Allegis Group Services)" userId="S::a-mayaryom@microsoft.com::1eea4cee-ae01-4369-84a7-cd305b70b8b4" providerId="AD" clId="Web-{2360F22A-92CD-AC80-D79C-C165CD67D680}" dt="2025-03-19T09:02:42.577" v="45"/>
          <pc:sldLayoutMkLst>
            <pc:docMk/>
            <pc:sldMasterMk cId="3345353608" sldId="2147483796"/>
            <pc:sldLayoutMk cId="2855736988" sldId="2147485488"/>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345353608" sldId="2147483796"/>
            <pc:sldLayoutMk cId="830707994" sldId="2147485489"/>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345353608" sldId="2147483796"/>
            <pc:sldLayoutMk cId="3766336660" sldId="2147485490"/>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345353608" sldId="2147483796"/>
            <pc:sldLayoutMk cId="3951609887" sldId="2147485491"/>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345353608" sldId="2147483796"/>
            <pc:sldLayoutMk cId="1566174447" sldId="2147485492"/>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345353608" sldId="2147483796"/>
            <pc:sldLayoutMk cId="2262605547" sldId="2147485493"/>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345353608" sldId="2147483796"/>
            <pc:sldLayoutMk cId="3340864344" sldId="2147485494"/>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345353608" sldId="2147483796"/>
            <pc:sldLayoutMk cId="2958071774" sldId="2147485495"/>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345353608" sldId="2147483796"/>
            <pc:sldLayoutMk cId="3732124973" sldId="2147485496"/>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345353608" sldId="2147483796"/>
            <pc:sldLayoutMk cId="1550043554" sldId="2147485497"/>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345353608" sldId="2147483796"/>
            <pc:sldLayoutMk cId="1853213149" sldId="2147485498"/>
          </pc:sldLayoutMkLst>
        </pc:sldLayoutChg>
        <pc:sldLayoutChg chg="mod setFolMasterObjs">
          <pc:chgData name="Maya Ryom (Allegis Group Services)" userId="S::a-mayaryom@microsoft.com::1eea4cee-ae01-4369-84a7-cd305b70b8b4" providerId="AD" clId="Web-{2360F22A-92CD-AC80-D79C-C165CD67D680}" dt="2025-03-19T09:02:42.577" v="45"/>
          <pc:sldLayoutMkLst>
            <pc:docMk/>
            <pc:sldMasterMk cId="3345353608" sldId="2147483796"/>
            <pc:sldLayoutMk cId="3410354753" sldId="2147485499"/>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345353608" sldId="2147483796"/>
            <pc:sldLayoutMk cId="828157548" sldId="2147485500"/>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345353608" sldId="2147483796"/>
            <pc:sldLayoutMk cId="3930658324" sldId="2147485501"/>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345353608" sldId="2147483796"/>
            <pc:sldLayoutMk cId="2139353340" sldId="2147485502"/>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345353608" sldId="2147483796"/>
            <pc:sldLayoutMk cId="1373362043" sldId="2147485503"/>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345353608" sldId="2147483796"/>
            <pc:sldLayoutMk cId="562430234" sldId="2147485504"/>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345353608" sldId="2147483796"/>
            <pc:sldLayoutMk cId="3817751024" sldId="2147485505"/>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345353608" sldId="2147483796"/>
            <pc:sldLayoutMk cId="2444379880" sldId="2147485506"/>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345353608" sldId="2147483796"/>
            <pc:sldLayoutMk cId="2918741959" sldId="2147485507"/>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345353608" sldId="2147483796"/>
            <pc:sldLayoutMk cId="2065112735" sldId="2147485508"/>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345353608" sldId="2147483796"/>
            <pc:sldLayoutMk cId="134014078" sldId="2147485509"/>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345353608" sldId="2147483796"/>
            <pc:sldLayoutMk cId="1402030923" sldId="2147485510"/>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345353608" sldId="2147483796"/>
            <pc:sldLayoutMk cId="1873527072" sldId="2147485511"/>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345353608" sldId="2147483796"/>
            <pc:sldLayoutMk cId="444791769" sldId="2147485512"/>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345353608" sldId="2147483796"/>
            <pc:sldLayoutMk cId="3197070923" sldId="2147485513"/>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345353608" sldId="2147483796"/>
            <pc:sldLayoutMk cId="3844681087" sldId="2147485514"/>
          </pc:sldLayoutMkLst>
        </pc:sldLayoutChg>
      </pc:sldMasterChg>
      <pc:sldMasterChg chg="mod setBg modSldLayout">
        <pc:chgData name="Maya Ryom (Allegis Group Services)" userId="S::a-mayaryom@microsoft.com::1eea4cee-ae01-4369-84a7-cd305b70b8b4" providerId="AD" clId="Web-{2360F22A-92CD-AC80-D79C-C165CD67D680}" dt="2025-03-19T09:02:42.577" v="45"/>
        <pc:sldMasterMkLst>
          <pc:docMk/>
          <pc:sldMasterMk cId="3588427678" sldId="2147484229"/>
        </pc:sldMasterMkLst>
        <pc:sldLayoutChg chg="mod">
          <pc:chgData name="Maya Ryom (Allegis Group Services)" userId="S::a-mayaryom@microsoft.com::1eea4cee-ae01-4369-84a7-cd305b70b8b4" providerId="AD" clId="Web-{2360F22A-92CD-AC80-D79C-C165CD67D680}" dt="2025-03-19T09:02:42.577" v="45"/>
          <pc:sldLayoutMkLst>
            <pc:docMk/>
            <pc:sldMasterMk cId="3588427678" sldId="2147484229"/>
            <pc:sldLayoutMk cId="1531337368" sldId="2147484240"/>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588427678" sldId="2147484229"/>
            <pc:sldLayoutMk cId="3897602530" sldId="2147484249"/>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588427678" sldId="2147484229"/>
            <pc:sldLayoutMk cId="3482969643" sldId="2147484263"/>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588427678" sldId="2147484229"/>
            <pc:sldLayoutMk cId="925069136" sldId="2147484299"/>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588427678" sldId="2147484229"/>
            <pc:sldLayoutMk cId="427829922" sldId="2147484583"/>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588427678" sldId="2147484229"/>
            <pc:sldLayoutMk cId="3650358238" sldId="2147484584"/>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588427678" sldId="2147484229"/>
            <pc:sldLayoutMk cId="3243858526" sldId="2147484603"/>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588427678" sldId="2147484229"/>
            <pc:sldLayoutMk cId="1849598128" sldId="2147484610"/>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588427678" sldId="2147484229"/>
            <pc:sldLayoutMk cId="1307984548" sldId="2147484639"/>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588427678" sldId="2147484229"/>
            <pc:sldLayoutMk cId="774405555" sldId="2147484640"/>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588427678" sldId="2147484229"/>
            <pc:sldLayoutMk cId="545705601" sldId="2147484671"/>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588427678" sldId="2147484229"/>
            <pc:sldLayoutMk cId="2648787845" sldId="2147484673"/>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588427678" sldId="2147484229"/>
            <pc:sldLayoutMk cId="3232991965" sldId="2147484710"/>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588427678" sldId="2147484229"/>
            <pc:sldLayoutMk cId="1948112344" sldId="2147484833"/>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588427678" sldId="2147484229"/>
            <pc:sldLayoutMk cId="2651151599" sldId="2147484834"/>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588427678" sldId="2147484229"/>
            <pc:sldLayoutMk cId="1335627901" sldId="2147484835"/>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588427678" sldId="2147484229"/>
            <pc:sldLayoutMk cId="1390838193" sldId="2147484839"/>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588427678" sldId="2147484229"/>
            <pc:sldLayoutMk cId="1725136582" sldId="2147484840"/>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588427678" sldId="2147484229"/>
            <pc:sldLayoutMk cId="646059488" sldId="2147484841"/>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588427678" sldId="2147484229"/>
            <pc:sldLayoutMk cId="842252135" sldId="2147484842"/>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588427678" sldId="2147484229"/>
            <pc:sldLayoutMk cId="3474357050" sldId="2147484843"/>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588427678" sldId="2147484229"/>
            <pc:sldLayoutMk cId="1572006585" sldId="2147484910"/>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588427678" sldId="2147484229"/>
            <pc:sldLayoutMk cId="533679714" sldId="2147484911"/>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588427678" sldId="2147484229"/>
            <pc:sldLayoutMk cId="3861443602" sldId="2147484922"/>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588427678" sldId="2147484229"/>
            <pc:sldLayoutMk cId="2603402083" sldId="2147484923"/>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588427678" sldId="2147484229"/>
            <pc:sldLayoutMk cId="1096866871" sldId="2147484924"/>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588427678" sldId="2147484229"/>
            <pc:sldLayoutMk cId="1624772569" sldId="2147484938"/>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588427678" sldId="2147484229"/>
            <pc:sldLayoutMk cId="2982817732" sldId="2147484939"/>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588427678" sldId="2147484229"/>
            <pc:sldLayoutMk cId="245299928" sldId="2147484940"/>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588427678" sldId="2147484229"/>
            <pc:sldLayoutMk cId="3696918344" sldId="2147484941"/>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588427678" sldId="2147484229"/>
            <pc:sldLayoutMk cId="1993881619" sldId="2147484942"/>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588427678" sldId="2147484229"/>
            <pc:sldLayoutMk cId="61338459" sldId="2147484943"/>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588427678" sldId="2147484229"/>
            <pc:sldLayoutMk cId="1796696161" sldId="2147484944"/>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588427678" sldId="2147484229"/>
            <pc:sldLayoutMk cId="3049640092" sldId="2147484945"/>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588427678" sldId="2147484229"/>
            <pc:sldLayoutMk cId="3288570195" sldId="2147485050"/>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588427678" sldId="2147484229"/>
            <pc:sldLayoutMk cId="2008029859" sldId="2147485137"/>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588427678" sldId="2147484229"/>
            <pc:sldLayoutMk cId="4243841037" sldId="2147485138"/>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588427678" sldId="2147484229"/>
            <pc:sldLayoutMk cId="978534164" sldId="2147485139"/>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588427678" sldId="2147484229"/>
            <pc:sldLayoutMk cId="1656685275" sldId="2147485140"/>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588427678" sldId="2147484229"/>
            <pc:sldLayoutMk cId="1206398337" sldId="2147485141"/>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588427678" sldId="2147484229"/>
            <pc:sldLayoutMk cId="3450951373" sldId="2147485142"/>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588427678" sldId="2147484229"/>
            <pc:sldLayoutMk cId="3561602646" sldId="2147485152"/>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588427678" sldId="2147484229"/>
            <pc:sldLayoutMk cId="667531690" sldId="2147485153"/>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588427678" sldId="2147484229"/>
            <pc:sldLayoutMk cId="4074646849" sldId="2147485154"/>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588427678" sldId="2147484229"/>
            <pc:sldLayoutMk cId="3605903995" sldId="2147485161"/>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588427678" sldId="2147484229"/>
            <pc:sldLayoutMk cId="3265518951" sldId="2147485162"/>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588427678" sldId="2147484229"/>
            <pc:sldLayoutMk cId="1010708830" sldId="2147485165"/>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588427678" sldId="2147484229"/>
            <pc:sldLayoutMk cId="2484971770" sldId="2147485189"/>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588427678" sldId="2147484229"/>
            <pc:sldLayoutMk cId="3539202642" sldId="2147485190"/>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588427678" sldId="2147484229"/>
            <pc:sldLayoutMk cId="2572250010" sldId="2147485198"/>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588427678" sldId="2147484229"/>
            <pc:sldLayoutMk cId="350985706" sldId="2147485199"/>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588427678" sldId="2147484229"/>
            <pc:sldLayoutMk cId="2492163246" sldId="2147485202"/>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588427678" sldId="2147484229"/>
            <pc:sldLayoutMk cId="1085263328" sldId="2147485203"/>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588427678" sldId="2147484229"/>
            <pc:sldLayoutMk cId="2382814170" sldId="2147485204"/>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588427678" sldId="2147484229"/>
            <pc:sldLayoutMk cId="3174014229" sldId="2147485205"/>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588427678" sldId="2147484229"/>
            <pc:sldLayoutMk cId="394269841" sldId="2147485206"/>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588427678" sldId="2147484229"/>
            <pc:sldLayoutMk cId="3983662292" sldId="2147485212"/>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588427678" sldId="2147484229"/>
            <pc:sldLayoutMk cId="3809554101" sldId="2147485213"/>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588427678" sldId="2147484229"/>
            <pc:sldLayoutMk cId="1586877803" sldId="2147485214"/>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588427678" sldId="2147484229"/>
            <pc:sldLayoutMk cId="3307056970" sldId="2147485215"/>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588427678" sldId="2147484229"/>
            <pc:sldLayoutMk cId="2669506150" sldId="2147485216"/>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588427678" sldId="2147484229"/>
            <pc:sldLayoutMk cId="3548762195" sldId="2147485218"/>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588427678" sldId="2147484229"/>
            <pc:sldLayoutMk cId="3860000897" sldId="2147485219"/>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588427678" sldId="2147484229"/>
            <pc:sldLayoutMk cId="3640600232" sldId="2147485220"/>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588427678" sldId="2147484229"/>
            <pc:sldLayoutMk cId="2705513893" sldId="2147485222"/>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588427678" sldId="2147484229"/>
            <pc:sldLayoutMk cId="2781760910" sldId="2147485223"/>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588427678" sldId="2147484229"/>
            <pc:sldLayoutMk cId="2983191568" sldId="2147485224"/>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588427678" sldId="2147484229"/>
            <pc:sldLayoutMk cId="3948024928" sldId="2147485225"/>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588427678" sldId="2147484229"/>
            <pc:sldLayoutMk cId="782738769" sldId="2147485226"/>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588427678" sldId="2147484229"/>
            <pc:sldLayoutMk cId="4056698369" sldId="2147485227"/>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588427678" sldId="2147484229"/>
            <pc:sldLayoutMk cId="3769843300" sldId="2147485228"/>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588427678" sldId="2147484229"/>
            <pc:sldLayoutMk cId="656689268" sldId="2147485229"/>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588427678" sldId="2147484229"/>
            <pc:sldLayoutMk cId="3328010877" sldId="2147485517"/>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588427678" sldId="2147484229"/>
            <pc:sldLayoutMk cId="299623298" sldId="2147485518"/>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588427678" sldId="2147484229"/>
            <pc:sldLayoutMk cId="3850122956" sldId="2147485519"/>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588427678" sldId="2147484229"/>
            <pc:sldLayoutMk cId="3080020719" sldId="2147485520"/>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588427678" sldId="2147484229"/>
            <pc:sldLayoutMk cId="2910573651" sldId="2147485521"/>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588427678" sldId="2147484229"/>
            <pc:sldLayoutMk cId="2304877450" sldId="2147485522"/>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588427678" sldId="2147484229"/>
            <pc:sldLayoutMk cId="1925593987" sldId="2147485523"/>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588427678" sldId="2147484229"/>
            <pc:sldLayoutMk cId="624578158" sldId="2147485524"/>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588427678" sldId="2147484229"/>
            <pc:sldLayoutMk cId="3665820359" sldId="2147485526"/>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588427678" sldId="2147484229"/>
            <pc:sldLayoutMk cId="705790192" sldId="2147485527"/>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588427678" sldId="2147484229"/>
            <pc:sldLayoutMk cId="3868213402" sldId="2147485528"/>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3588427678" sldId="2147484229"/>
            <pc:sldLayoutMk cId="2864651430" sldId="2147485529"/>
          </pc:sldLayoutMkLst>
        </pc:sldLayoutChg>
      </pc:sldMasterChg>
      <pc:sldMasterChg chg="mod setBg modSldLayout">
        <pc:chgData name="Maya Ryom (Allegis Group Services)" userId="S::a-mayaryom@microsoft.com::1eea4cee-ae01-4369-84a7-cd305b70b8b4" providerId="AD" clId="Web-{2360F22A-92CD-AC80-D79C-C165CD67D680}" dt="2025-03-19T09:02:42.577" v="45"/>
        <pc:sldMasterMkLst>
          <pc:docMk/>
          <pc:sldMasterMk cId="231713050" sldId="2147485230"/>
        </pc:sldMasterMkLst>
        <pc:sldLayoutChg chg="mod">
          <pc:chgData name="Maya Ryom (Allegis Group Services)" userId="S::a-mayaryom@microsoft.com::1eea4cee-ae01-4369-84a7-cd305b70b8b4" providerId="AD" clId="Web-{2360F22A-92CD-AC80-D79C-C165CD67D680}" dt="2025-03-19T09:02:42.577" v="45"/>
          <pc:sldLayoutMkLst>
            <pc:docMk/>
            <pc:sldMasterMk cId="231713050" sldId="2147485230"/>
            <pc:sldLayoutMk cId="2759370060" sldId="2147485231"/>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231713050" sldId="2147485230"/>
            <pc:sldLayoutMk cId="2237959798" sldId="2147485232"/>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231713050" sldId="2147485230"/>
            <pc:sldLayoutMk cId="3183718048" sldId="2147485233"/>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231713050" sldId="2147485230"/>
            <pc:sldLayoutMk cId="3708275438" sldId="2147485234"/>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231713050" sldId="2147485230"/>
            <pc:sldLayoutMk cId="2588924843" sldId="2147485235"/>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231713050" sldId="2147485230"/>
            <pc:sldLayoutMk cId="245387182" sldId="2147485236"/>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231713050" sldId="2147485230"/>
            <pc:sldLayoutMk cId="89550993" sldId="2147485237"/>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231713050" sldId="2147485230"/>
            <pc:sldLayoutMk cId="1845275516" sldId="2147485238"/>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231713050" sldId="2147485230"/>
            <pc:sldLayoutMk cId="3565166107" sldId="2147485239"/>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231713050" sldId="2147485230"/>
            <pc:sldLayoutMk cId="18377034" sldId="2147485240"/>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231713050" sldId="2147485230"/>
            <pc:sldLayoutMk cId="22930499" sldId="2147485241"/>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231713050" sldId="2147485230"/>
            <pc:sldLayoutMk cId="816922357" sldId="2147485242"/>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231713050" sldId="2147485230"/>
            <pc:sldLayoutMk cId="2933104114" sldId="2147485243"/>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231713050" sldId="2147485230"/>
            <pc:sldLayoutMk cId="2417603122" sldId="2147485244"/>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231713050" sldId="2147485230"/>
            <pc:sldLayoutMk cId="1099950877" sldId="2147485245"/>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231713050" sldId="2147485230"/>
            <pc:sldLayoutMk cId="3656873702" sldId="2147485246"/>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231713050" sldId="2147485230"/>
            <pc:sldLayoutMk cId="260306623" sldId="2147485247"/>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231713050" sldId="2147485230"/>
            <pc:sldLayoutMk cId="11142302" sldId="2147485248"/>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231713050" sldId="2147485230"/>
            <pc:sldLayoutMk cId="1416860764" sldId="2147485249"/>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231713050" sldId="2147485230"/>
            <pc:sldLayoutMk cId="3946676125" sldId="2147485250"/>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231713050" sldId="2147485230"/>
            <pc:sldLayoutMk cId="3217666942" sldId="2147485251"/>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231713050" sldId="2147485230"/>
            <pc:sldLayoutMk cId="2413988018" sldId="2147485252"/>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231713050" sldId="2147485230"/>
            <pc:sldLayoutMk cId="3913552250" sldId="2147485253"/>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231713050" sldId="2147485230"/>
            <pc:sldLayoutMk cId="2793301925" sldId="2147485254"/>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231713050" sldId="2147485230"/>
            <pc:sldLayoutMk cId="2385313585" sldId="2147485255"/>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231713050" sldId="2147485230"/>
            <pc:sldLayoutMk cId="554188487" sldId="2147485256"/>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231713050" sldId="2147485230"/>
            <pc:sldLayoutMk cId="107481627" sldId="2147485257"/>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231713050" sldId="2147485230"/>
            <pc:sldLayoutMk cId="976729320" sldId="2147485258"/>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231713050" sldId="2147485230"/>
            <pc:sldLayoutMk cId="3127884996" sldId="2147485259"/>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231713050" sldId="2147485230"/>
            <pc:sldLayoutMk cId="103937098" sldId="2147485260"/>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231713050" sldId="2147485230"/>
            <pc:sldLayoutMk cId="2210873687" sldId="2147485261"/>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231713050" sldId="2147485230"/>
            <pc:sldLayoutMk cId="3766306111" sldId="2147485262"/>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231713050" sldId="2147485230"/>
            <pc:sldLayoutMk cId="3657425138" sldId="2147485263"/>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231713050" sldId="2147485230"/>
            <pc:sldLayoutMk cId="1257329113" sldId="2147485264"/>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231713050" sldId="2147485230"/>
            <pc:sldLayoutMk cId="1102082751" sldId="2147485265"/>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231713050" sldId="2147485230"/>
            <pc:sldLayoutMk cId="663225083" sldId="2147485266"/>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231713050" sldId="2147485230"/>
            <pc:sldLayoutMk cId="3102984483" sldId="2147485267"/>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231713050" sldId="2147485230"/>
            <pc:sldLayoutMk cId="1860931540" sldId="2147485268"/>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231713050" sldId="2147485230"/>
            <pc:sldLayoutMk cId="1449852014" sldId="2147485269"/>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231713050" sldId="2147485230"/>
            <pc:sldLayoutMk cId="114344815" sldId="2147485270"/>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231713050" sldId="2147485230"/>
            <pc:sldLayoutMk cId="2869183193" sldId="2147485271"/>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231713050" sldId="2147485230"/>
            <pc:sldLayoutMk cId="2673987256" sldId="2147485272"/>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231713050" sldId="2147485230"/>
            <pc:sldLayoutMk cId="1769617070" sldId="2147485273"/>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231713050" sldId="2147485230"/>
            <pc:sldLayoutMk cId="801005881" sldId="2147485274"/>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231713050" sldId="2147485230"/>
            <pc:sldLayoutMk cId="1629375025" sldId="2147485275"/>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231713050" sldId="2147485230"/>
            <pc:sldLayoutMk cId="3779459926" sldId="2147485276"/>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231713050" sldId="2147485230"/>
            <pc:sldLayoutMk cId="2763769425" sldId="2147485277"/>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231713050" sldId="2147485230"/>
            <pc:sldLayoutMk cId="714428594" sldId="2147485278"/>
          </pc:sldLayoutMkLst>
        </pc:sldLayoutChg>
      </pc:sldMasterChg>
      <pc:sldMasterChg chg="mod setBg modSldLayout">
        <pc:chgData name="Maya Ryom (Allegis Group Services)" userId="S::a-mayaryom@microsoft.com::1eea4cee-ae01-4369-84a7-cd305b70b8b4" providerId="AD" clId="Web-{2360F22A-92CD-AC80-D79C-C165CD67D680}" dt="2025-03-19T09:02:42.577" v="45"/>
        <pc:sldMasterMkLst>
          <pc:docMk/>
          <pc:sldMasterMk cId="1320675147" sldId="2147485279"/>
        </pc:sldMasterMkLst>
        <pc:sldLayoutChg chg="mod">
          <pc:chgData name="Maya Ryom (Allegis Group Services)" userId="S::a-mayaryom@microsoft.com::1eea4cee-ae01-4369-84a7-cd305b70b8b4" providerId="AD" clId="Web-{2360F22A-92CD-AC80-D79C-C165CD67D680}" dt="2025-03-19T09:02:42.577" v="45"/>
          <pc:sldLayoutMkLst>
            <pc:docMk/>
            <pc:sldMasterMk cId="1320675147" sldId="2147485279"/>
            <pc:sldLayoutMk cId="3425025000" sldId="2147485280"/>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320675147" sldId="2147485279"/>
            <pc:sldLayoutMk cId="413932099" sldId="2147485281"/>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320675147" sldId="2147485279"/>
            <pc:sldLayoutMk cId="3419443008" sldId="2147485282"/>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320675147" sldId="2147485279"/>
            <pc:sldLayoutMk cId="346510561" sldId="2147485283"/>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320675147" sldId="2147485279"/>
            <pc:sldLayoutMk cId="1078721419" sldId="2147485284"/>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320675147" sldId="2147485279"/>
            <pc:sldLayoutMk cId="792323867" sldId="2147485285"/>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320675147" sldId="2147485279"/>
            <pc:sldLayoutMk cId="3197857371" sldId="2147485286"/>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320675147" sldId="2147485279"/>
            <pc:sldLayoutMk cId="2288717784" sldId="2147485287"/>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320675147" sldId="2147485279"/>
            <pc:sldLayoutMk cId="2629167090" sldId="2147485288"/>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320675147" sldId="2147485279"/>
            <pc:sldLayoutMk cId="1495699509" sldId="2147485289"/>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320675147" sldId="2147485279"/>
            <pc:sldLayoutMk cId="601040132" sldId="2147485290"/>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320675147" sldId="2147485279"/>
            <pc:sldLayoutMk cId="1779562284" sldId="2147485291"/>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320675147" sldId="2147485279"/>
            <pc:sldLayoutMk cId="772647182" sldId="2147485292"/>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320675147" sldId="2147485279"/>
            <pc:sldLayoutMk cId="1119281901" sldId="2147485293"/>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320675147" sldId="2147485279"/>
            <pc:sldLayoutMk cId="1093740633" sldId="2147485294"/>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320675147" sldId="2147485279"/>
            <pc:sldLayoutMk cId="603625534" sldId="2147485295"/>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320675147" sldId="2147485279"/>
            <pc:sldLayoutMk cId="4226583925" sldId="2147485296"/>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320675147" sldId="2147485279"/>
            <pc:sldLayoutMk cId="1415746450" sldId="2147485297"/>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320675147" sldId="2147485279"/>
            <pc:sldLayoutMk cId="250837747" sldId="2147485298"/>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320675147" sldId="2147485279"/>
            <pc:sldLayoutMk cId="3239845400" sldId="2147485299"/>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320675147" sldId="2147485279"/>
            <pc:sldLayoutMk cId="3722439705" sldId="2147485300"/>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320675147" sldId="2147485279"/>
            <pc:sldLayoutMk cId="1805899194" sldId="2147485301"/>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320675147" sldId="2147485279"/>
            <pc:sldLayoutMk cId="2211387190" sldId="2147485302"/>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320675147" sldId="2147485279"/>
            <pc:sldLayoutMk cId="4008773333" sldId="2147485303"/>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320675147" sldId="2147485279"/>
            <pc:sldLayoutMk cId="1127001752" sldId="2147485304"/>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320675147" sldId="2147485279"/>
            <pc:sldLayoutMk cId="2719443887" sldId="2147485305"/>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320675147" sldId="2147485279"/>
            <pc:sldLayoutMk cId="2413233031" sldId="2147485306"/>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320675147" sldId="2147485279"/>
            <pc:sldLayoutMk cId="2000879761" sldId="2147485307"/>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320675147" sldId="2147485279"/>
            <pc:sldLayoutMk cId="86850698" sldId="2147485308"/>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320675147" sldId="2147485279"/>
            <pc:sldLayoutMk cId="4008479807" sldId="2147485309"/>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320675147" sldId="2147485279"/>
            <pc:sldLayoutMk cId="1618123306" sldId="2147485310"/>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320675147" sldId="2147485279"/>
            <pc:sldLayoutMk cId="1942388367" sldId="2147485311"/>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320675147" sldId="2147485279"/>
            <pc:sldLayoutMk cId="3077915403" sldId="2147485312"/>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320675147" sldId="2147485279"/>
            <pc:sldLayoutMk cId="2385892985" sldId="2147485313"/>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320675147" sldId="2147485279"/>
            <pc:sldLayoutMk cId="334785988" sldId="2147485314"/>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320675147" sldId="2147485279"/>
            <pc:sldLayoutMk cId="2976033660" sldId="2147485315"/>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320675147" sldId="2147485279"/>
            <pc:sldLayoutMk cId="4213592481" sldId="2147485316"/>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320675147" sldId="2147485279"/>
            <pc:sldLayoutMk cId="4037033675" sldId="2147485317"/>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320675147" sldId="2147485279"/>
            <pc:sldLayoutMk cId="3356297957" sldId="2147485318"/>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320675147" sldId="2147485279"/>
            <pc:sldLayoutMk cId="3270290061" sldId="2147485319"/>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320675147" sldId="2147485279"/>
            <pc:sldLayoutMk cId="3813789646" sldId="2147485320"/>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320675147" sldId="2147485279"/>
            <pc:sldLayoutMk cId="1450532551" sldId="2147485321"/>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320675147" sldId="2147485279"/>
            <pc:sldLayoutMk cId="3651244689" sldId="2147485322"/>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320675147" sldId="2147485279"/>
            <pc:sldLayoutMk cId="3530821335" sldId="2147485323"/>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320675147" sldId="2147485279"/>
            <pc:sldLayoutMk cId="1669747097" sldId="2147485324"/>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320675147" sldId="2147485279"/>
            <pc:sldLayoutMk cId="2410878796" sldId="2147485325"/>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320675147" sldId="2147485279"/>
            <pc:sldLayoutMk cId="3544608183" sldId="2147485326"/>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320675147" sldId="2147485279"/>
            <pc:sldLayoutMk cId="3793250231" sldId="2147485327"/>
          </pc:sldLayoutMkLst>
        </pc:sldLayoutChg>
      </pc:sldMasterChg>
      <pc:sldMasterChg chg="mod setBg modSldLayout">
        <pc:chgData name="Maya Ryom (Allegis Group Services)" userId="S::a-mayaryom@microsoft.com::1eea4cee-ae01-4369-84a7-cd305b70b8b4" providerId="AD" clId="Web-{2360F22A-92CD-AC80-D79C-C165CD67D680}" dt="2025-03-19T09:02:42.577" v="45"/>
        <pc:sldMasterMkLst>
          <pc:docMk/>
          <pc:sldMasterMk cId="1058933271" sldId="2147485328"/>
        </pc:sldMasterMkLst>
        <pc:sldLayoutChg chg="mod">
          <pc:chgData name="Maya Ryom (Allegis Group Services)" userId="S::a-mayaryom@microsoft.com::1eea4cee-ae01-4369-84a7-cd305b70b8b4" providerId="AD" clId="Web-{2360F22A-92CD-AC80-D79C-C165CD67D680}" dt="2025-03-19T09:02:42.577" v="45"/>
          <pc:sldLayoutMkLst>
            <pc:docMk/>
            <pc:sldMasterMk cId="1058933271" sldId="2147485328"/>
            <pc:sldLayoutMk cId="1454796186" sldId="2147485329"/>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058933271" sldId="2147485328"/>
            <pc:sldLayoutMk cId="1716288227" sldId="2147485330"/>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058933271" sldId="2147485328"/>
            <pc:sldLayoutMk cId="1761279602" sldId="2147485331"/>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058933271" sldId="2147485328"/>
            <pc:sldLayoutMk cId="4069996842" sldId="2147485332"/>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058933271" sldId="2147485328"/>
            <pc:sldLayoutMk cId="3620371789" sldId="2147485333"/>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058933271" sldId="2147485328"/>
            <pc:sldLayoutMk cId="1632797438" sldId="2147485334"/>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058933271" sldId="2147485328"/>
            <pc:sldLayoutMk cId="1386879534" sldId="2147485335"/>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058933271" sldId="2147485328"/>
            <pc:sldLayoutMk cId="3252313371" sldId="2147485336"/>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058933271" sldId="2147485328"/>
            <pc:sldLayoutMk cId="607541185" sldId="2147485337"/>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058933271" sldId="2147485328"/>
            <pc:sldLayoutMk cId="445851977" sldId="2147485338"/>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058933271" sldId="2147485328"/>
            <pc:sldLayoutMk cId="4096910617" sldId="2147485339"/>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058933271" sldId="2147485328"/>
            <pc:sldLayoutMk cId="2111633661" sldId="2147485340"/>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058933271" sldId="2147485328"/>
            <pc:sldLayoutMk cId="2041218750" sldId="2147485341"/>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058933271" sldId="2147485328"/>
            <pc:sldLayoutMk cId="3552207369" sldId="2147485342"/>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058933271" sldId="2147485328"/>
            <pc:sldLayoutMk cId="1239583370" sldId="2147485343"/>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058933271" sldId="2147485328"/>
            <pc:sldLayoutMk cId="1989245947" sldId="2147485344"/>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058933271" sldId="2147485328"/>
            <pc:sldLayoutMk cId="350351246" sldId="2147485345"/>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058933271" sldId="2147485328"/>
            <pc:sldLayoutMk cId="151281252" sldId="2147485346"/>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058933271" sldId="2147485328"/>
            <pc:sldLayoutMk cId="1136980886" sldId="2147485347"/>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058933271" sldId="2147485328"/>
            <pc:sldLayoutMk cId="1282897692" sldId="2147485348"/>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058933271" sldId="2147485328"/>
            <pc:sldLayoutMk cId="1893912160" sldId="2147485349"/>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058933271" sldId="2147485328"/>
            <pc:sldLayoutMk cId="884297400" sldId="2147485350"/>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058933271" sldId="2147485328"/>
            <pc:sldLayoutMk cId="2024836015" sldId="2147485351"/>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058933271" sldId="2147485328"/>
            <pc:sldLayoutMk cId="1893383933" sldId="2147485352"/>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058933271" sldId="2147485328"/>
            <pc:sldLayoutMk cId="3890865510" sldId="2147485353"/>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058933271" sldId="2147485328"/>
            <pc:sldLayoutMk cId="498986024" sldId="2147485354"/>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058933271" sldId="2147485328"/>
            <pc:sldLayoutMk cId="3411839415" sldId="2147485355"/>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058933271" sldId="2147485328"/>
            <pc:sldLayoutMk cId="3025552807" sldId="2147485356"/>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058933271" sldId="2147485328"/>
            <pc:sldLayoutMk cId="3938752282" sldId="2147485357"/>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058933271" sldId="2147485328"/>
            <pc:sldLayoutMk cId="906039561" sldId="2147485358"/>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058933271" sldId="2147485328"/>
            <pc:sldLayoutMk cId="3591134792" sldId="2147485359"/>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058933271" sldId="2147485328"/>
            <pc:sldLayoutMk cId="1752071220" sldId="2147485360"/>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058933271" sldId="2147485328"/>
            <pc:sldLayoutMk cId="587256275" sldId="2147485361"/>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058933271" sldId="2147485328"/>
            <pc:sldLayoutMk cId="1004274104" sldId="2147485362"/>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058933271" sldId="2147485328"/>
            <pc:sldLayoutMk cId="3610535894" sldId="2147485363"/>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058933271" sldId="2147485328"/>
            <pc:sldLayoutMk cId="3940509486" sldId="2147485364"/>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058933271" sldId="2147485328"/>
            <pc:sldLayoutMk cId="3699800320" sldId="2147485365"/>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058933271" sldId="2147485328"/>
            <pc:sldLayoutMk cId="434550868" sldId="2147485366"/>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058933271" sldId="2147485328"/>
            <pc:sldLayoutMk cId="1051444566" sldId="2147485367"/>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058933271" sldId="2147485328"/>
            <pc:sldLayoutMk cId="1775744062" sldId="2147485368"/>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058933271" sldId="2147485328"/>
            <pc:sldLayoutMk cId="1391474425" sldId="2147485369"/>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058933271" sldId="2147485328"/>
            <pc:sldLayoutMk cId="3679340448" sldId="2147485370"/>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058933271" sldId="2147485328"/>
            <pc:sldLayoutMk cId="2644645913" sldId="2147485371"/>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058933271" sldId="2147485328"/>
            <pc:sldLayoutMk cId="3478224320" sldId="2147485372"/>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058933271" sldId="2147485328"/>
            <pc:sldLayoutMk cId="1537207837" sldId="2147485373"/>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058933271" sldId="2147485328"/>
            <pc:sldLayoutMk cId="2099805507" sldId="2147485374"/>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058933271" sldId="2147485328"/>
            <pc:sldLayoutMk cId="1621220964" sldId="2147485375"/>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058933271" sldId="2147485328"/>
            <pc:sldLayoutMk cId="236041282" sldId="2147485376"/>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058933271" sldId="2147485328"/>
            <pc:sldLayoutMk cId="336311947" sldId="2147485377"/>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058933271" sldId="2147485328"/>
            <pc:sldLayoutMk cId="253609397" sldId="2147485378"/>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058933271" sldId="2147485328"/>
            <pc:sldLayoutMk cId="2505127158" sldId="2147485379"/>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058933271" sldId="2147485328"/>
            <pc:sldLayoutMk cId="440408974" sldId="2147485380"/>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058933271" sldId="2147485328"/>
            <pc:sldLayoutMk cId="3302339406" sldId="2147485381"/>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058933271" sldId="2147485328"/>
            <pc:sldLayoutMk cId="4049619996" sldId="2147485382"/>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058933271" sldId="2147485328"/>
            <pc:sldLayoutMk cId="805056184" sldId="2147485383"/>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058933271" sldId="2147485328"/>
            <pc:sldLayoutMk cId="2469654235" sldId="2147485384"/>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058933271" sldId="2147485328"/>
            <pc:sldLayoutMk cId="2808557522" sldId="2147485385"/>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058933271" sldId="2147485328"/>
            <pc:sldLayoutMk cId="2347293217" sldId="2147485386"/>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058933271" sldId="2147485328"/>
            <pc:sldLayoutMk cId="1478462109" sldId="2147485387"/>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058933271" sldId="2147485328"/>
            <pc:sldLayoutMk cId="4043747499" sldId="2147485388"/>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058933271" sldId="2147485328"/>
            <pc:sldLayoutMk cId="2273065839" sldId="2147485389"/>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058933271" sldId="2147485328"/>
            <pc:sldLayoutMk cId="2241530769" sldId="2147485390"/>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058933271" sldId="2147485328"/>
            <pc:sldLayoutMk cId="488699525" sldId="2147485391"/>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1058933271" sldId="2147485328"/>
            <pc:sldLayoutMk cId="2935439748" sldId="2147485392"/>
          </pc:sldLayoutMkLst>
        </pc:sldLayoutChg>
      </pc:sldMasterChg>
      <pc:sldMasterChg chg="mod setBg modSldLayout">
        <pc:chgData name="Maya Ryom (Allegis Group Services)" userId="S::a-mayaryom@microsoft.com::1eea4cee-ae01-4369-84a7-cd305b70b8b4" providerId="AD" clId="Web-{2360F22A-92CD-AC80-D79C-C165CD67D680}" dt="2025-03-19T09:02:42.577" v="45"/>
        <pc:sldMasterMkLst>
          <pc:docMk/>
          <pc:sldMasterMk cId="864412662" sldId="2147485393"/>
        </pc:sldMasterMkLst>
        <pc:sldLayoutChg chg="mod">
          <pc:chgData name="Maya Ryom (Allegis Group Services)" userId="S::a-mayaryom@microsoft.com::1eea4cee-ae01-4369-84a7-cd305b70b8b4" providerId="AD" clId="Web-{2360F22A-92CD-AC80-D79C-C165CD67D680}" dt="2025-03-19T09:02:42.577" v="45"/>
          <pc:sldLayoutMkLst>
            <pc:docMk/>
            <pc:sldMasterMk cId="864412662" sldId="2147485393"/>
            <pc:sldLayoutMk cId="2363737685" sldId="2147485394"/>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864412662" sldId="2147485393"/>
            <pc:sldLayoutMk cId="177156931" sldId="2147485395"/>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864412662" sldId="2147485393"/>
            <pc:sldLayoutMk cId="2394115975" sldId="2147485396"/>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864412662" sldId="2147485393"/>
            <pc:sldLayoutMk cId="883980467" sldId="2147485397"/>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864412662" sldId="2147485393"/>
            <pc:sldLayoutMk cId="1825554083" sldId="2147485398"/>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864412662" sldId="2147485393"/>
            <pc:sldLayoutMk cId="209869377" sldId="2147485399"/>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864412662" sldId="2147485393"/>
            <pc:sldLayoutMk cId="1388521409" sldId="2147485400"/>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864412662" sldId="2147485393"/>
            <pc:sldLayoutMk cId="3459101948" sldId="2147485401"/>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864412662" sldId="2147485393"/>
            <pc:sldLayoutMk cId="3253405411" sldId="2147485402"/>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864412662" sldId="2147485393"/>
            <pc:sldLayoutMk cId="2732266941" sldId="2147485403"/>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864412662" sldId="2147485393"/>
            <pc:sldLayoutMk cId="1663450639" sldId="2147485404"/>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864412662" sldId="2147485393"/>
            <pc:sldLayoutMk cId="1397935885" sldId="2147485405"/>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864412662" sldId="2147485393"/>
            <pc:sldLayoutMk cId="4042068354" sldId="2147485406"/>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864412662" sldId="2147485393"/>
            <pc:sldLayoutMk cId="3192607742" sldId="2147485407"/>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864412662" sldId="2147485393"/>
            <pc:sldLayoutMk cId="1800138155" sldId="2147485408"/>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864412662" sldId="2147485393"/>
            <pc:sldLayoutMk cId="3272487307" sldId="2147485409"/>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864412662" sldId="2147485393"/>
            <pc:sldLayoutMk cId="2120396667" sldId="2147485410"/>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864412662" sldId="2147485393"/>
            <pc:sldLayoutMk cId="2634686260" sldId="2147485411"/>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864412662" sldId="2147485393"/>
            <pc:sldLayoutMk cId="1228394321" sldId="2147485412"/>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864412662" sldId="2147485393"/>
            <pc:sldLayoutMk cId="339574532" sldId="2147485413"/>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864412662" sldId="2147485393"/>
            <pc:sldLayoutMk cId="1588778180" sldId="2147485414"/>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864412662" sldId="2147485393"/>
            <pc:sldLayoutMk cId="1273195254" sldId="2147485415"/>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864412662" sldId="2147485393"/>
            <pc:sldLayoutMk cId="3787252274" sldId="2147485416"/>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864412662" sldId="2147485393"/>
            <pc:sldLayoutMk cId="3717157973" sldId="2147485417"/>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864412662" sldId="2147485393"/>
            <pc:sldLayoutMk cId="3814509886" sldId="2147485418"/>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864412662" sldId="2147485393"/>
            <pc:sldLayoutMk cId="1994387304" sldId="2147485419"/>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864412662" sldId="2147485393"/>
            <pc:sldLayoutMk cId="189432639" sldId="2147485420"/>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864412662" sldId="2147485393"/>
            <pc:sldLayoutMk cId="3034533037" sldId="2147485421"/>
          </pc:sldLayoutMkLst>
        </pc:sldLayoutChg>
        <pc:sldLayoutChg chg="mod">
          <pc:chgData name="Maya Ryom (Allegis Group Services)" userId="S::a-mayaryom@microsoft.com::1eea4cee-ae01-4369-84a7-cd305b70b8b4" providerId="AD" clId="Web-{2360F22A-92CD-AC80-D79C-C165CD67D680}" dt="2025-03-19T09:02:42.577" v="45"/>
          <pc:sldLayoutMkLst>
            <pc:docMk/>
            <pc:sldMasterMk cId="864412662" sldId="2147485393"/>
            <pc:sldLayoutMk cId="1242033336" sldId="2147485422"/>
          </pc:sldLayoutMkLst>
        </pc:sldLayoutChg>
      </pc:sldMasterChg>
      <pc:sldMasterChg chg="add mod setBg addSldLayout modSldLayout">
        <pc:chgData name="Maya Ryom (Allegis Group Services)" userId="S::a-mayaryom@microsoft.com::1eea4cee-ae01-4369-84a7-cd305b70b8b4" providerId="AD" clId="Web-{2360F22A-92CD-AC80-D79C-C165CD67D680}" dt="2025-03-19T09:02:42.577" v="45"/>
        <pc:sldMasterMkLst>
          <pc:docMk/>
          <pc:sldMasterMk cId="1816622894" sldId="2147485530"/>
        </pc:sldMasterMkLst>
        <pc:sldLayoutChg chg="add mod">
          <pc:chgData name="Maya Ryom (Allegis Group Services)" userId="S::a-mayaryom@microsoft.com::1eea4cee-ae01-4369-84a7-cd305b70b8b4" providerId="AD" clId="Web-{2360F22A-92CD-AC80-D79C-C165CD67D680}" dt="2025-03-19T09:02:42.577" v="45"/>
          <pc:sldLayoutMkLst>
            <pc:docMk/>
            <pc:sldMasterMk cId="1816622894" sldId="2147483729"/>
            <pc:sldLayoutMk cId="2779139161" sldId="2147485531"/>
          </pc:sldLayoutMkLst>
        </pc:sldLayoutChg>
        <pc:sldLayoutChg chg="add mod">
          <pc:chgData name="Maya Ryom (Allegis Group Services)" userId="S::a-mayaryom@microsoft.com::1eea4cee-ae01-4369-84a7-cd305b70b8b4" providerId="AD" clId="Web-{2360F22A-92CD-AC80-D79C-C165CD67D680}" dt="2025-03-19T09:02:42.577" v="45"/>
          <pc:sldLayoutMkLst>
            <pc:docMk/>
            <pc:sldMasterMk cId="1816622894" sldId="2147483729"/>
            <pc:sldLayoutMk cId="2988181498" sldId="2147485532"/>
          </pc:sldLayoutMkLst>
        </pc:sldLayoutChg>
        <pc:sldLayoutChg chg="add mod">
          <pc:chgData name="Maya Ryom (Allegis Group Services)" userId="S::a-mayaryom@microsoft.com::1eea4cee-ae01-4369-84a7-cd305b70b8b4" providerId="AD" clId="Web-{2360F22A-92CD-AC80-D79C-C165CD67D680}" dt="2025-03-19T09:02:42.577" v="45"/>
          <pc:sldLayoutMkLst>
            <pc:docMk/>
            <pc:sldMasterMk cId="1816622894" sldId="2147483729"/>
            <pc:sldLayoutMk cId="1473600211" sldId="2147485533"/>
          </pc:sldLayoutMkLst>
        </pc:sldLayoutChg>
        <pc:sldLayoutChg chg="add mod">
          <pc:chgData name="Maya Ryom (Allegis Group Services)" userId="S::a-mayaryom@microsoft.com::1eea4cee-ae01-4369-84a7-cd305b70b8b4" providerId="AD" clId="Web-{2360F22A-92CD-AC80-D79C-C165CD67D680}" dt="2025-03-19T09:02:42.577" v="45"/>
          <pc:sldLayoutMkLst>
            <pc:docMk/>
            <pc:sldMasterMk cId="1816622894" sldId="2147483729"/>
            <pc:sldLayoutMk cId="1933578411" sldId="2147485534"/>
          </pc:sldLayoutMkLst>
        </pc:sldLayoutChg>
        <pc:sldLayoutChg chg="add mod">
          <pc:chgData name="Maya Ryom (Allegis Group Services)" userId="S::a-mayaryom@microsoft.com::1eea4cee-ae01-4369-84a7-cd305b70b8b4" providerId="AD" clId="Web-{2360F22A-92CD-AC80-D79C-C165CD67D680}" dt="2025-03-19T09:02:42.577" v="45"/>
          <pc:sldLayoutMkLst>
            <pc:docMk/>
            <pc:sldMasterMk cId="1816622894" sldId="2147483729"/>
            <pc:sldLayoutMk cId="377776968" sldId="2147485535"/>
          </pc:sldLayoutMkLst>
        </pc:sldLayoutChg>
        <pc:sldLayoutChg chg="add mod">
          <pc:chgData name="Maya Ryom (Allegis Group Services)" userId="S::a-mayaryom@microsoft.com::1eea4cee-ae01-4369-84a7-cd305b70b8b4" providerId="AD" clId="Web-{2360F22A-92CD-AC80-D79C-C165CD67D680}" dt="2025-03-19T09:02:42.577" v="45"/>
          <pc:sldLayoutMkLst>
            <pc:docMk/>
            <pc:sldMasterMk cId="1816622894" sldId="2147483729"/>
            <pc:sldLayoutMk cId="1434820222" sldId="2147485536"/>
          </pc:sldLayoutMkLst>
        </pc:sldLayoutChg>
        <pc:sldLayoutChg chg="add mod">
          <pc:chgData name="Maya Ryom (Allegis Group Services)" userId="S::a-mayaryom@microsoft.com::1eea4cee-ae01-4369-84a7-cd305b70b8b4" providerId="AD" clId="Web-{2360F22A-92CD-AC80-D79C-C165CD67D680}" dt="2025-03-19T09:02:42.577" v="45"/>
          <pc:sldLayoutMkLst>
            <pc:docMk/>
            <pc:sldMasterMk cId="1816622894" sldId="2147483729"/>
            <pc:sldLayoutMk cId="2844860211" sldId="2147485537"/>
          </pc:sldLayoutMkLst>
        </pc:sldLayoutChg>
        <pc:sldLayoutChg chg="add mod">
          <pc:chgData name="Maya Ryom (Allegis Group Services)" userId="S::a-mayaryom@microsoft.com::1eea4cee-ae01-4369-84a7-cd305b70b8b4" providerId="AD" clId="Web-{2360F22A-92CD-AC80-D79C-C165CD67D680}" dt="2025-03-19T09:02:42.577" v="45"/>
          <pc:sldLayoutMkLst>
            <pc:docMk/>
            <pc:sldMasterMk cId="1816622894" sldId="2147483729"/>
            <pc:sldLayoutMk cId="59014320" sldId="2147485538"/>
          </pc:sldLayoutMkLst>
        </pc:sldLayoutChg>
        <pc:sldLayoutChg chg="add mod">
          <pc:chgData name="Maya Ryom (Allegis Group Services)" userId="S::a-mayaryom@microsoft.com::1eea4cee-ae01-4369-84a7-cd305b70b8b4" providerId="AD" clId="Web-{2360F22A-92CD-AC80-D79C-C165CD67D680}" dt="2025-03-19T09:02:42.577" v="45"/>
          <pc:sldLayoutMkLst>
            <pc:docMk/>
            <pc:sldMasterMk cId="1816622894" sldId="2147483729"/>
            <pc:sldLayoutMk cId="414999626" sldId="2147485539"/>
          </pc:sldLayoutMkLst>
        </pc:sldLayoutChg>
        <pc:sldLayoutChg chg="add mod">
          <pc:chgData name="Maya Ryom (Allegis Group Services)" userId="S::a-mayaryom@microsoft.com::1eea4cee-ae01-4369-84a7-cd305b70b8b4" providerId="AD" clId="Web-{2360F22A-92CD-AC80-D79C-C165CD67D680}" dt="2025-03-19T09:02:42.577" v="45"/>
          <pc:sldLayoutMkLst>
            <pc:docMk/>
            <pc:sldMasterMk cId="1816622894" sldId="2147483729"/>
            <pc:sldLayoutMk cId="167297009" sldId="2147485540"/>
          </pc:sldLayoutMkLst>
        </pc:sldLayoutChg>
        <pc:sldLayoutChg chg="add mod">
          <pc:chgData name="Maya Ryom (Allegis Group Services)" userId="S::a-mayaryom@microsoft.com::1eea4cee-ae01-4369-84a7-cd305b70b8b4" providerId="AD" clId="Web-{2360F22A-92CD-AC80-D79C-C165CD67D680}" dt="2025-03-19T09:02:42.577" v="45"/>
          <pc:sldLayoutMkLst>
            <pc:docMk/>
            <pc:sldMasterMk cId="1816622894" sldId="2147483729"/>
            <pc:sldLayoutMk cId="1132618943" sldId="2147485541"/>
          </pc:sldLayoutMkLst>
        </pc:sldLayoutChg>
        <pc:sldLayoutChg chg="add mod">
          <pc:chgData name="Maya Ryom (Allegis Group Services)" userId="S::a-mayaryom@microsoft.com::1eea4cee-ae01-4369-84a7-cd305b70b8b4" providerId="AD" clId="Web-{2360F22A-92CD-AC80-D79C-C165CD67D680}" dt="2025-03-19T09:02:42.577" v="45"/>
          <pc:sldLayoutMkLst>
            <pc:docMk/>
            <pc:sldMasterMk cId="1816622894" sldId="2147483729"/>
            <pc:sldLayoutMk cId="2584881441" sldId="2147485542"/>
          </pc:sldLayoutMkLst>
        </pc:sldLayoutChg>
        <pc:sldLayoutChg chg="add mod">
          <pc:chgData name="Maya Ryom (Allegis Group Services)" userId="S::a-mayaryom@microsoft.com::1eea4cee-ae01-4369-84a7-cd305b70b8b4" providerId="AD" clId="Web-{2360F22A-92CD-AC80-D79C-C165CD67D680}" dt="2025-03-19T09:02:42.577" v="45"/>
          <pc:sldLayoutMkLst>
            <pc:docMk/>
            <pc:sldMasterMk cId="1816622894" sldId="2147483729"/>
            <pc:sldLayoutMk cId="1700274849" sldId="2147485543"/>
          </pc:sldLayoutMkLst>
        </pc:sldLayoutChg>
        <pc:sldLayoutChg chg="add mod">
          <pc:chgData name="Maya Ryom (Allegis Group Services)" userId="S::a-mayaryom@microsoft.com::1eea4cee-ae01-4369-84a7-cd305b70b8b4" providerId="AD" clId="Web-{2360F22A-92CD-AC80-D79C-C165CD67D680}" dt="2025-03-19T09:02:42.577" v="45"/>
          <pc:sldLayoutMkLst>
            <pc:docMk/>
            <pc:sldMasterMk cId="1816622894" sldId="2147483729"/>
            <pc:sldLayoutMk cId="3572438077" sldId="2147485544"/>
          </pc:sldLayoutMkLst>
        </pc:sldLayoutChg>
        <pc:sldLayoutChg chg="add mod">
          <pc:chgData name="Maya Ryom (Allegis Group Services)" userId="S::a-mayaryom@microsoft.com::1eea4cee-ae01-4369-84a7-cd305b70b8b4" providerId="AD" clId="Web-{2360F22A-92CD-AC80-D79C-C165CD67D680}" dt="2025-03-19T09:02:42.577" v="45"/>
          <pc:sldLayoutMkLst>
            <pc:docMk/>
            <pc:sldMasterMk cId="1816622894" sldId="2147483729"/>
            <pc:sldLayoutMk cId="2305029478" sldId="2147485545"/>
          </pc:sldLayoutMkLst>
        </pc:sldLayoutChg>
        <pc:sldLayoutChg chg="add mod">
          <pc:chgData name="Maya Ryom (Allegis Group Services)" userId="S::a-mayaryom@microsoft.com::1eea4cee-ae01-4369-84a7-cd305b70b8b4" providerId="AD" clId="Web-{2360F22A-92CD-AC80-D79C-C165CD67D680}" dt="2025-03-19T09:02:42.577" v="45"/>
          <pc:sldLayoutMkLst>
            <pc:docMk/>
            <pc:sldMasterMk cId="1816622894" sldId="2147483729"/>
            <pc:sldLayoutMk cId="1360396620" sldId="2147485546"/>
          </pc:sldLayoutMkLst>
        </pc:sldLayoutChg>
        <pc:sldLayoutChg chg="add mod">
          <pc:chgData name="Maya Ryom (Allegis Group Services)" userId="S::a-mayaryom@microsoft.com::1eea4cee-ae01-4369-84a7-cd305b70b8b4" providerId="AD" clId="Web-{2360F22A-92CD-AC80-D79C-C165CD67D680}" dt="2025-03-19T09:02:42.577" v="45"/>
          <pc:sldLayoutMkLst>
            <pc:docMk/>
            <pc:sldMasterMk cId="1816622894" sldId="2147483729"/>
            <pc:sldLayoutMk cId="3636538665" sldId="2147485547"/>
          </pc:sldLayoutMkLst>
        </pc:sldLayoutChg>
        <pc:sldLayoutChg chg="add mod">
          <pc:chgData name="Maya Ryom (Allegis Group Services)" userId="S::a-mayaryom@microsoft.com::1eea4cee-ae01-4369-84a7-cd305b70b8b4" providerId="AD" clId="Web-{2360F22A-92CD-AC80-D79C-C165CD67D680}" dt="2025-03-19T09:02:42.577" v="45"/>
          <pc:sldLayoutMkLst>
            <pc:docMk/>
            <pc:sldMasterMk cId="1816622894" sldId="2147483729"/>
            <pc:sldLayoutMk cId="2827972980" sldId="2147485548"/>
          </pc:sldLayoutMkLst>
        </pc:sldLayoutChg>
        <pc:sldLayoutChg chg="add mod">
          <pc:chgData name="Maya Ryom (Allegis Group Services)" userId="S::a-mayaryom@microsoft.com::1eea4cee-ae01-4369-84a7-cd305b70b8b4" providerId="AD" clId="Web-{2360F22A-92CD-AC80-D79C-C165CD67D680}" dt="2025-03-19T09:02:42.577" v="45"/>
          <pc:sldLayoutMkLst>
            <pc:docMk/>
            <pc:sldMasterMk cId="1816622894" sldId="2147483729"/>
            <pc:sldLayoutMk cId="2377848605" sldId="2147485549"/>
          </pc:sldLayoutMkLst>
        </pc:sldLayoutChg>
        <pc:sldLayoutChg chg="add mod">
          <pc:chgData name="Maya Ryom (Allegis Group Services)" userId="S::a-mayaryom@microsoft.com::1eea4cee-ae01-4369-84a7-cd305b70b8b4" providerId="AD" clId="Web-{2360F22A-92CD-AC80-D79C-C165CD67D680}" dt="2025-03-19T09:02:42.577" v="45"/>
          <pc:sldLayoutMkLst>
            <pc:docMk/>
            <pc:sldMasterMk cId="1816622894" sldId="2147483729"/>
            <pc:sldLayoutMk cId="2203381148" sldId="2147485550"/>
          </pc:sldLayoutMkLst>
        </pc:sldLayoutChg>
        <pc:sldLayoutChg chg="add mod">
          <pc:chgData name="Maya Ryom (Allegis Group Services)" userId="S::a-mayaryom@microsoft.com::1eea4cee-ae01-4369-84a7-cd305b70b8b4" providerId="AD" clId="Web-{2360F22A-92CD-AC80-D79C-C165CD67D680}" dt="2025-03-19T09:02:42.577" v="45"/>
          <pc:sldLayoutMkLst>
            <pc:docMk/>
            <pc:sldMasterMk cId="1816622894" sldId="2147483729"/>
            <pc:sldLayoutMk cId="3585904730" sldId="2147485551"/>
          </pc:sldLayoutMkLst>
        </pc:sldLayoutChg>
        <pc:sldLayoutChg chg="add mod">
          <pc:chgData name="Maya Ryom (Allegis Group Services)" userId="S::a-mayaryom@microsoft.com::1eea4cee-ae01-4369-84a7-cd305b70b8b4" providerId="AD" clId="Web-{2360F22A-92CD-AC80-D79C-C165CD67D680}" dt="2025-03-19T09:02:42.577" v="45"/>
          <pc:sldLayoutMkLst>
            <pc:docMk/>
            <pc:sldMasterMk cId="1816622894" sldId="2147483729"/>
            <pc:sldLayoutMk cId="3581567348" sldId="2147485552"/>
          </pc:sldLayoutMkLst>
        </pc:sldLayoutChg>
        <pc:sldLayoutChg chg="add mod">
          <pc:chgData name="Maya Ryom (Allegis Group Services)" userId="S::a-mayaryom@microsoft.com::1eea4cee-ae01-4369-84a7-cd305b70b8b4" providerId="AD" clId="Web-{2360F22A-92CD-AC80-D79C-C165CD67D680}" dt="2025-03-19T09:02:42.577" v="45"/>
          <pc:sldLayoutMkLst>
            <pc:docMk/>
            <pc:sldMasterMk cId="1816622894" sldId="2147483729"/>
            <pc:sldLayoutMk cId="29779501" sldId="2147485553"/>
          </pc:sldLayoutMkLst>
        </pc:sldLayoutChg>
        <pc:sldLayoutChg chg="add mod">
          <pc:chgData name="Maya Ryom (Allegis Group Services)" userId="S::a-mayaryom@microsoft.com::1eea4cee-ae01-4369-84a7-cd305b70b8b4" providerId="AD" clId="Web-{2360F22A-92CD-AC80-D79C-C165CD67D680}" dt="2025-03-19T09:02:42.577" v="45"/>
          <pc:sldLayoutMkLst>
            <pc:docMk/>
            <pc:sldMasterMk cId="1816622894" sldId="2147483729"/>
            <pc:sldLayoutMk cId="4197565818" sldId="2147485554"/>
          </pc:sldLayoutMkLst>
        </pc:sldLayoutChg>
        <pc:sldLayoutChg chg="add mod">
          <pc:chgData name="Maya Ryom (Allegis Group Services)" userId="S::a-mayaryom@microsoft.com::1eea4cee-ae01-4369-84a7-cd305b70b8b4" providerId="AD" clId="Web-{2360F22A-92CD-AC80-D79C-C165CD67D680}" dt="2025-03-19T09:02:42.577" v="45"/>
          <pc:sldLayoutMkLst>
            <pc:docMk/>
            <pc:sldMasterMk cId="1816622894" sldId="2147483729"/>
            <pc:sldLayoutMk cId="2531752468" sldId="2147485555"/>
          </pc:sldLayoutMkLst>
        </pc:sldLayoutChg>
        <pc:sldLayoutChg chg="add mod">
          <pc:chgData name="Maya Ryom (Allegis Group Services)" userId="S::a-mayaryom@microsoft.com::1eea4cee-ae01-4369-84a7-cd305b70b8b4" providerId="AD" clId="Web-{2360F22A-92CD-AC80-D79C-C165CD67D680}" dt="2025-03-19T09:02:42.577" v="45"/>
          <pc:sldLayoutMkLst>
            <pc:docMk/>
            <pc:sldMasterMk cId="1816622894" sldId="2147483729"/>
            <pc:sldLayoutMk cId="699832516" sldId="2147485556"/>
          </pc:sldLayoutMkLst>
        </pc:sldLayoutChg>
        <pc:sldLayoutChg chg="add mod">
          <pc:chgData name="Maya Ryom (Allegis Group Services)" userId="S::a-mayaryom@microsoft.com::1eea4cee-ae01-4369-84a7-cd305b70b8b4" providerId="AD" clId="Web-{2360F22A-92CD-AC80-D79C-C165CD67D680}" dt="2025-03-19T09:02:42.577" v="45"/>
          <pc:sldLayoutMkLst>
            <pc:docMk/>
            <pc:sldMasterMk cId="1816622894" sldId="2147483729"/>
            <pc:sldLayoutMk cId="2382010919" sldId="2147485557"/>
          </pc:sldLayoutMkLst>
        </pc:sldLayoutChg>
        <pc:sldLayoutChg chg="add mod">
          <pc:chgData name="Maya Ryom (Allegis Group Services)" userId="S::a-mayaryom@microsoft.com::1eea4cee-ae01-4369-84a7-cd305b70b8b4" providerId="AD" clId="Web-{2360F22A-92CD-AC80-D79C-C165CD67D680}" dt="2025-03-19T09:02:42.577" v="45"/>
          <pc:sldLayoutMkLst>
            <pc:docMk/>
            <pc:sldMasterMk cId="1816622894" sldId="2147483729"/>
            <pc:sldLayoutMk cId="935722720" sldId="2147485558"/>
          </pc:sldLayoutMkLst>
        </pc:sldLayoutChg>
        <pc:sldLayoutChg chg="add mod">
          <pc:chgData name="Maya Ryom (Allegis Group Services)" userId="S::a-mayaryom@microsoft.com::1eea4cee-ae01-4369-84a7-cd305b70b8b4" providerId="AD" clId="Web-{2360F22A-92CD-AC80-D79C-C165CD67D680}" dt="2025-03-19T09:02:42.577" v="45"/>
          <pc:sldLayoutMkLst>
            <pc:docMk/>
            <pc:sldMasterMk cId="1816622894" sldId="2147483729"/>
            <pc:sldLayoutMk cId="69977224" sldId="2147485559"/>
          </pc:sldLayoutMkLst>
        </pc:sldLayoutChg>
        <pc:sldLayoutChg chg="add mod">
          <pc:chgData name="Maya Ryom (Allegis Group Services)" userId="S::a-mayaryom@microsoft.com::1eea4cee-ae01-4369-84a7-cd305b70b8b4" providerId="AD" clId="Web-{2360F22A-92CD-AC80-D79C-C165CD67D680}" dt="2025-03-19T09:02:42.577" v="45"/>
          <pc:sldLayoutMkLst>
            <pc:docMk/>
            <pc:sldMasterMk cId="1816622894" sldId="2147483729"/>
            <pc:sldLayoutMk cId="847053540" sldId="2147485560"/>
          </pc:sldLayoutMkLst>
        </pc:sldLayoutChg>
        <pc:sldLayoutChg chg="add mod">
          <pc:chgData name="Maya Ryom (Allegis Group Services)" userId="S::a-mayaryom@microsoft.com::1eea4cee-ae01-4369-84a7-cd305b70b8b4" providerId="AD" clId="Web-{2360F22A-92CD-AC80-D79C-C165CD67D680}" dt="2025-03-19T09:02:42.577" v="45"/>
          <pc:sldLayoutMkLst>
            <pc:docMk/>
            <pc:sldMasterMk cId="1816622894" sldId="2147483729"/>
            <pc:sldLayoutMk cId="405610499" sldId="2147485561"/>
          </pc:sldLayoutMkLst>
        </pc:sldLayoutChg>
        <pc:sldLayoutChg chg="add mod">
          <pc:chgData name="Maya Ryom (Allegis Group Services)" userId="S::a-mayaryom@microsoft.com::1eea4cee-ae01-4369-84a7-cd305b70b8b4" providerId="AD" clId="Web-{2360F22A-92CD-AC80-D79C-C165CD67D680}" dt="2025-03-19T09:02:42.577" v="45"/>
          <pc:sldLayoutMkLst>
            <pc:docMk/>
            <pc:sldMasterMk cId="1816622894" sldId="2147483729"/>
            <pc:sldLayoutMk cId="2767021985" sldId="2147485562"/>
          </pc:sldLayoutMkLst>
        </pc:sldLayoutChg>
        <pc:sldLayoutChg chg="add mod">
          <pc:chgData name="Maya Ryom (Allegis Group Services)" userId="S::a-mayaryom@microsoft.com::1eea4cee-ae01-4369-84a7-cd305b70b8b4" providerId="AD" clId="Web-{2360F22A-92CD-AC80-D79C-C165CD67D680}" dt="2025-03-19T09:02:42.577" v="45"/>
          <pc:sldLayoutMkLst>
            <pc:docMk/>
            <pc:sldMasterMk cId="1816622894" sldId="2147483729"/>
            <pc:sldLayoutMk cId="1804072801" sldId="2147485563"/>
          </pc:sldLayoutMkLst>
        </pc:sldLayoutChg>
        <pc:sldLayoutChg chg="add mod">
          <pc:chgData name="Maya Ryom (Allegis Group Services)" userId="S::a-mayaryom@microsoft.com::1eea4cee-ae01-4369-84a7-cd305b70b8b4" providerId="AD" clId="Web-{2360F22A-92CD-AC80-D79C-C165CD67D680}" dt="2025-03-19T09:02:42.577" v="45"/>
          <pc:sldLayoutMkLst>
            <pc:docMk/>
            <pc:sldMasterMk cId="1816622894" sldId="2147483729"/>
            <pc:sldLayoutMk cId="2747254922" sldId="2147485564"/>
          </pc:sldLayoutMkLst>
        </pc:sldLayoutChg>
        <pc:sldLayoutChg chg="add mod">
          <pc:chgData name="Maya Ryom (Allegis Group Services)" userId="S::a-mayaryom@microsoft.com::1eea4cee-ae01-4369-84a7-cd305b70b8b4" providerId="AD" clId="Web-{2360F22A-92CD-AC80-D79C-C165CD67D680}" dt="2025-03-19T09:02:42.577" v="45"/>
          <pc:sldLayoutMkLst>
            <pc:docMk/>
            <pc:sldMasterMk cId="1816622894" sldId="2147483729"/>
            <pc:sldLayoutMk cId="1175686975" sldId="2147485565"/>
          </pc:sldLayoutMkLst>
        </pc:sldLayoutChg>
        <pc:sldLayoutChg chg="add mod">
          <pc:chgData name="Maya Ryom (Allegis Group Services)" userId="S::a-mayaryom@microsoft.com::1eea4cee-ae01-4369-84a7-cd305b70b8b4" providerId="AD" clId="Web-{2360F22A-92CD-AC80-D79C-C165CD67D680}" dt="2025-03-19T09:02:42.577" v="45"/>
          <pc:sldLayoutMkLst>
            <pc:docMk/>
            <pc:sldMasterMk cId="1816622894" sldId="2147483729"/>
            <pc:sldLayoutMk cId="2675669758" sldId="2147485566"/>
          </pc:sldLayoutMkLst>
        </pc:sldLayoutChg>
        <pc:sldLayoutChg chg="add mod">
          <pc:chgData name="Maya Ryom (Allegis Group Services)" userId="S::a-mayaryom@microsoft.com::1eea4cee-ae01-4369-84a7-cd305b70b8b4" providerId="AD" clId="Web-{2360F22A-92CD-AC80-D79C-C165CD67D680}" dt="2025-03-19T09:02:42.577" v="45"/>
          <pc:sldLayoutMkLst>
            <pc:docMk/>
            <pc:sldMasterMk cId="1816622894" sldId="2147483729"/>
            <pc:sldLayoutMk cId="2881619161" sldId="2147485567"/>
          </pc:sldLayoutMkLst>
        </pc:sldLayoutChg>
        <pc:sldLayoutChg chg="add mod">
          <pc:chgData name="Maya Ryom (Allegis Group Services)" userId="S::a-mayaryom@microsoft.com::1eea4cee-ae01-4369-84a7-cd305b70b8b4" providerId="AD" clId="Web-{2360F22A-92CD-AC80-D79C-C165CD67D680}" dt="2025-03-19T09:02:42.577" v="45"/>
          <pc:sldLayoutMkLst>
            <pc:docMk/>
            <pc:sldMasterMk cId="1816622894" sldId="2147483729"/>
            <pc:sldLayoutMk cId="317911832" sldId="2147485568"/>
          </pc:sldLayoutMkLst>
        </pc:sldLayoutChg>
        <pc:sldLayoutChg chg="add mod">
          <pc:chgData name="Maya Ryom (Allegis Group Services)" userId="S::a-mayaryom@microsoft.com::1eea4cee-ae01-4369-84a7-cd305b70b8b4" providerId="AD" clId="Web-{2360F22A-92CD-AC80-D79C-C165CD67D680}" dt="2025-03-19T09:02:42.577" v="45"/>
          <pc:sldLayoutMkLst>
            <pc:docMk/>
            <pc:sldMasterMk cId="1816622894" sldId="2147483729"/>
            <pc:sldLayoutMk cId="436733940" sldId="2147485569"/>
          </pc:sldLayoutMkLst>
        </pc:sldLayoutChg>
        <pc:sldLayoutChg chg="add mod">
          <pc:chgData name="Maya Ryom (Allegis Group Services)" userId="S::a-mayaryom@microsoft.com::1eea4cee-ae01-4369-84a7-cd305b70b8b4" providerId="AD" clId="Web-{2360F22A-92CD-AC80-D79C-C165CD67D680}" dt="2025-03-19T09:02:42.577" v="45"/>
          <pc:sldLayoutMkLst>
            <pc:docMk/>
            <pc:sldMasterMk cId="1816622894" sldId="2147483729"/>
            <pc:sldLayoutMk cId="3996943212" sldId="2147485570"/>
          </pc:sldLayoutMkLst>
        </pc:sldLayoutChg>
        <pc:sldLayoutChg chg="add mod">
          <pc:chgData name="Maya Ryom (Allegis Group Services)" userId="S::a-mayaryom@microsoft.com::1eea4cee-ae01-4369-84a7-cd305b70b8b4" providerId="AD" clId="Web-{2360F22A-92CD-AC80-D79C-C165CD67D680}" dt="2025-03-19T09:02:42.577" v="45"/>
          <pc:sldLayoutMkLst>
            <pc:docMk/>
            <pc:sldMasterMk cId="1816622894" sldId="2147483729"/>
            <pc:sldLayoutMk cId="1393156198" sldId="2147485571"/>
          </pc:sldLayoutMkLst>
        </pc:sldLayoutChg>
        <pc:sldLayoutChg chg="add mod">
          <pc:chgData name="Maya Ryom (Allegis Group Services)" userId="S::a-mayaryom@microsoft.com::1eea4cee-ae01-4369-84a7-cd305b70b8b4" providerId="AD" clId="Web-{2360F22A-92CD-AC80-D79C-C165CD67D680}" dt="2025-03-19T09:02:42.577" v="45"/>
          <pc:sldLayoutMkLst>
            <pc:docMk/>
            <pc:sldMasterMk cId="1816622894" sldId="2147483729"/>
            <pc:sldLayoutMk cId="1988926526" sldId="2147485572"/>
          </pc:sldLayoutMkLst>
        </pc:sldLayoutChg>
        <pc:sldLayoutChg chg="add mod">
          <pc:chgData name="Maya Ryom (Allegis Group Services)" userId="S::a-mayaryom@microsoft.com::1eea4cee-ae01-4369-84a7-cd305b70b8b4" providerId="AD" clId="Web-{2360F22A-92CD-AC80-D79C-C165CD67D680}" dt="2025-03-19T09:02:42.577" v="45"/>
          <pc:sldLayoutMkLst>
            <pc:docMk/>
            <pc:sldMasterMk cId="1816622894" sldId="2147483729"/>
            <pc:sldLayoutMk cId="3521681205" sldId="2147485573"/>
          </pc:sldLayoutMkLst>
        </pc:sldLayoutChg>
        <pc:sldLayoutChg chg="add mod">
          <pc:chgData name="Maya Ryom (Allegis Group Services)" userId="S::a-mayaryom@microsoft.com::1eea4cee-ae01-4369-84a7-cd305b70b8b4" providerId="AD" clId="Web-{2360F22A-92CD-AC80-D79C-C165CD67D680}" dt="2025-03-19T09:02:42.577" v="45"/>
          <pc:sldLayoutMkLst>
            <pc:docMk/>
            <pc:sldMasterMk cId="1816622894" sldId="2147483729"/>
            <pc:sldLayoutMk cId="634279273" sldId="2147485574"/>
          </pc:sldLayoutMkLst>
        </pc:sldLayoutChg>
        <pc:sldLayoutChg chg="add mod">
          <pc:chgData name="Maya Ryom (Allegis Group Services)" userId="S::a-mayaryom@microsoft.com::1eea4cee-ae01-4369-84a7-cd305b70b8b4" providerId="AD" clId="Web-{2360F22A-92CD-AC80-D79C-C165CD67D680}" dt="2025-03-19T09:02:42.577" v="45"/>
          <pc:sldLayoutMkLst>
            <pc:docMk/>
            <pc:sldMasterMk cId="1816622894" sldId="2147483729"/>
            <pc:sldLayoutMk cId="1024984562" sldId="2147485575"/>
          </pc:sldLayoutMkLst>
        </pc:sldLayoutChg>
        <pc:sldLayoutChg chg="add mod">
          <pc:chgData name="Maya Ryom (Allegis Group Services)" userId="S::a-mayaryom@microsoft.com::1eea4cee-ae01-4369-84a7-cd305b70b8b4" providerId="AD" clId="Web-{2360F22A-92CD-AC80-D79C-C165CD67D680}" dt="2025-03-19T09:02:42.577" v="45"/>
          <pc:sldLayoutMkLst>
            <pc:docMk/>
            <pc:sldMasterMk cId="1816622894" sldId="2147483729"/>
            <pc:sldLayoutMk cId="1528308329" sldId="2147485576"/>
          </pc:sldLayoutMkLst>
        </pc:sldLayoutChg>
        <pc:sldLayoutChg chg="add mod">
          <pc:chgData name="Maya Ryom (Allegis Group Services)" userId="S::a-mayaryom@microsoft.com::1eea4cee-ae01-4369-84a7-cd305b70b8b4" providerId="AD" clId="Web-{2360F22A-92CD-AC80-D79C-C165CD67D680}" dt="2025-03-19T09:02:42.577" v="45"/>
          <pc:sldLayoutMkLst>
            <pc:docMk/>
            <pc:sldMasterMk cId="1816622894" sldId="2147483729"/>
            <pc:sldLayoutMk cId="1140425676" sldId="2147485577"/>
          </pc:sldLayoutMkLst>
        </pc:sldLayoutChg>
        <pc:sldLayoutChg chg="add mod">
          <pc:chgData name="Maya Ryom (Allegis Group Services)" userId="S::a-mayaryom@microsoft.com::1eea4cee-ae01-4369-84a7-cd305b70b8b4" providerId="AD" clId="Web-{2360F22A-92CD-AC80-D79C-C165CD67D680}" dt="2025-03-19T09:02:42.577" v="45"/>
          <pc:sldLayoutMkLst>
            <pc:docMk/>
            <pc:sldMasterMk cId="1816622894" sldId="2147483729"/>
            <pc:sldLayoutMk cId="2802684742" sldId="2147485578"/>
          </pc:sldLayoutMkLst>
        </pc:sldLayoutChg>
        <pc:sldLayoutChg chg="add mod">
          <pc:chgData name="Maya Ryom (Allegis Group Services)" userId="S::a-mayaryom@microsoft.com::1eea4cee-ae01-4369-84a7-cd305b70b8b4" providerId="AD" clId="Web-{2360F22A-92CD-AC80-D79C-C165CD67D680}" dt="2025-03-19T09:02:42.577" v="45"/>
          <pc:sldLayoutMkLst>
            <pc:docMk/>
            <pc:sldMasterMk cId="1816622894" sldId="2147483729"/>
            <pc:sldLayoutMk cId="710548721" sldId="2147485579"/>
          </pc:sldLayoutMkLst>
        </pc:sldLayoutChg>
        <pc:sldLayoutChg chg="add mod">
          <pc:chgData name="Maya Ryom (Allegis Group Services)" userId="S::a-mayaryom@microsoft.com::1eea4cee-ae01-4369-84a7-cd305b70b8b4" providerId="AD" clId="Web-{2360F22A-92CD-AC80-D79C-C165CD67D680}" dt="2025-03-19T09:02:42.577" v="45"/>
          <pc:sldLayoutMkLst>
            <pc:docMk/>
            <pc:sldMasterMk cId="1816622894" sldId="2147483729"/>
            <pc:sldLayoutMk cId="694810181" sldId="2147485580"/>
          </pc:sldLayoutMkLst>
        </pc:sldLayoutChg>
        <pc:sldLayoutChg chg="add mod">
          <pc:chgData name="Maya Ryom (Allegis Group Services)" userId="S::a-mayaryom@microsoft.com::1eea4cee-ae01-4369-84a7-cd305b70b8b4" providerId="AD" clId="Web-{2360F22A-92CD-AC80-D79C-C165CD67D680}" dt="2025-03-19T09:02:42.577" v="45"/>
          <pc:sldLayoutMkLst>
            <pc:docMk/>
            <pc:sldMasterMk cId="1816622894" sldId="2147483729"/>
            <pc:sldLayoutMk cId="2455529529" sldId="2147485581"/>
          </pc:sldLayoutMkLst>
        </pc:sldLayoutChg>
        <pc:sldLayoutChg chg="add mod">
          <pc:chgData name="Maya Ryom (Allegis Group Services)" userId="S::a-mayaryom@microsoft.com::1eea4cee-ae01-4369-84a7-cd305b70b8b4" providerId="AD" clId="Web-{2360F22A-92CD-AC80-D79C-C165CD67D680}" dt="2025-03-19T09:02:42.577" v="45"/>
          <pc:sldLayoutMkLst>
            <pc:docMk/>
            <pc:sldMasterMk cId="1816622894" sldId="2147483729"/>
            <pc:sldLayoutMk cId="2206112652" sldId="2147485582"/>
          </pc:sldLayoutMkLst>
        </pc:sldLayoutChg>
        <pc:sldLayoutChg chg="add mod">
          <pc:chgData name="Maya Ryom (Allegis Group Services)" userId="S::a-mayaryom@microsoft.com::1eea4cee-ae01-4369-84a7-cd305b70b8b4" providerId="AD" clId="Web-{2360F22A-92CD-AC80-D79C-C165CD67D680}" dt="2025-03-19T09:02:42.577" v="45"/>
          <pc:sldLayoutMkLst>
            <pc:docMk/>
            <pc:sldMasterMk cId="1816622894" sldId="2147483729"/>
            <pc:sldLayoutMk cId="332454816" sldId="2147485583"/>
          </pc:sldLayoutMkLst>
        </pc:sldLayoutChg>
        <pc:sldLayoutChg chg="add mod">
          <pc:chgData name="Maya Ryom (Allegis Group Services)" userId="S::a-mayaryom@microsoft.com::1eea4cee-ae01-4369-84a7-cd305b70b8b4" providerId="AD" clId="Web-{2360F22A-92CD-AC80-D79C-C165CD67D680}" dt="2025-03-19T09:02:42.577" v="45"/>
          <pc:sldLayoutMkLst>
            <pc:docMk/>
            <pc:sldMasterMk cId="1816622894" sldId="2147483729"/>
            <pc:sldLayoutMk cId="2591822624" sldId="2147485584"/>
          </pc:sldLayoutMkLst>
        </pc:sldLayoutChg>
        <pc:sldLayoutChg chg="add mod">
          <pc:chgData name="Maya Ryom (Allegis Group Services)" userId="S::a-mayaryom@microsoft.com::1eea4cee-ae01-4369-84a7-cd305b70b8b4" providerId="AD" clId="Web-{2360F22A-92CD-AC80-D79C-C165CD67D680}" dt="2025-03-19T09:02:42.577" v="45"/>
          <pc:sldLayoutMkLst>
            <pc:docMk/>
            <pc:sldMasterMk cId="1816622894" sldId="2147483729"/>
            <pc:sldLayoutMk cId="2583782463" sldId="2147485585"/>
          </pc:sldLayoutMkLst>
        </pc:sldLayoutChg>
        <pc:sldLayoutChg chg="add mod">
          <pc:chgData name="Maya Ryom (Allegis Group Services)" userId="S::a-mayaryom@microsoft.com::1eea4cee-ae01-4369-84a7-cd305b70b8b4" providerId="AD" clId="Web-{2360F22A-92CD-AC80-D79C-C165CD67D680}" dt="2025-03-19T09:02:42.577" v="45"/>
          <pc:sldLayoutMkLst>
            <pc:docMk/>
            <pc:sldMasterMk cId="1816622894" sldId="2147483729"/>
            <pc:sldLayoutMk cId="350634040" sldId="2147485586"/>
          </pc:sldLayoutMkLst>
        </pc:sldLayoutChg>
        <pc:sldLayoutChg chg="add mod">
          <pc:chgData name="Maya Ryom (Allegis Group Services)" userId="S::a-mayaryom@microsoft.com::1eea4cee-ae01-4369-84a7-cd305b70b8b4" providerId="AD" clId="Web-{2360F22A-92CD-AC80-D79C-C165CD67D680}" dt="2025-03-19T09:02:42.577" v="45"/>
          <pc:sldLayoutMkLst>
            <pc:docMk/>
            <pc:sldMasterMk cId="1816622894" sldId="2147483729"/>
            <pc:sldLayoutMk cId="3709871958" sldId="2147485587"/>
          </pc:sldLayoutMkLst>
        </pc:sldLayoutChg>
      </pc:sldMasterChg>
    </pc:docChg>
  </pc:docChgLst>
  <pc:docChgLst>
    <pc:chgData name="Kennie Pontoppidan" userId="0b66d239-c77c-454e-82ce-695a270d63fb" providerId="ADAL" clId="{8134002F-F1E2-4BA3-BA34-60C27907B015}"/>
    <pc:docChg chg="undo custSel addSld delSld modSld sldOrd delMainMaster addSection delSection modSection">
      <pc:chgData name="Kennie Pontoppidan" userId="0b66d239-c77c-454e-82ce-695a270d63fb" providerId="ADAL" clId="{8134002F-F1E2-4BA3-BA34-60C27907B015}" dt="2025-04-07T23:23:28.643" v="594" actId="400"/>
      <pc:docMkLst>
        <pc:docMk/>
      </pc:docMkLst>
      <pc:sldChg chg="add">
        <pc:chgData name="Kennie Pontoppidan" userId="0b66d239-c77c-454e-82ce-695a270d63fb" providerId="ADAL" clId="{8134002F-F1E2-4BA3-BA34-60C27907B015}" dt="2025-04-06T20:37:51.871" v="410"/>
        <pc:sldMkLst>
          <pc:docMk/>
          <pc:sldMk cId="370803781" sldId="261"/>
        </pc:sldMkLst>
      </pc:sldChg>
      <pc:sldChg chg="add">
        <pc:chgData name="Kennie Pontoppidan" userId="0b66d239-c77c-454e-82ce-695a270d63fb" providerId="ADAL" clId="{8134002F-F1E2-4BA3-BA34-60C27907B015}" dt="2025-04-06T20:51:58.643" v="531"/>
        <pc:sldMkLst>
          <pc:docMk/>
          <pc:sldMk cId="1372730400" sldId="312"/>
        </pc:sldMkLst>
      </pc:sldChg>
      <pc:sldChg chg="modSp mod">
        <pc:chgData name="Kennie Pontoppidan" userId="0b66d239-c77c-454e-82ce-695a270d63fb" providerId="ADAL" clId="{8134002F-F1E2-4BA3-BA34-60C27907B015}" dt="2025-04-06T20:51:22.419" v="530" actId="20577"/>
        <pc:sldMkLst>
          <pc:docMk/>
          <pc:sldMk cId="426918691" sldId="2076138216"/>
        </pc:sldMkLst>
        <pc:spChg chg="mod">
          <ac:chgData name="Kennie Pontoppidan" userId="0b66d239-c77c-454e-82ce-695a270d63fb" providerId="ADAL" clId="{8134002F-F1E2-4BA3-BA34-60C27907B015}" dt="2025-04-06T20:51:22.419" v="530" actId="20577"/>
          <ac:spMkLst>
            <pc:docMk/>
            <pc:sldMk cId="426918691" sldId="2076138216"/>
            <ac:spMk id="6" creationId="{460D15DF-EF97-44E8-BCDF-D3F111A97291}"/>
          </ac:spMkLst>
        </pc:spChg>
      </pc:sldChg>
      <pc:sldChg chg="modSp mod">
        <pc:chgData name="Kennie Pontoppidan" userId="0b66d239-c77c-454e-82ce-695a270d63fb" providerId="ADAL" clId="{8134002F-F1E2-4BA3-BA34-60C27907B015}" dt="2025-04-07T23:23:28.643" v="594" actId="400"/>
        <pc:sldMkLst>
          <pc:docMk/>
          <pc:sldMk cId="2501024343" sldId="2076138253"/>
        </pc:sldMkLst>
        <pc:spChg chg="mod">
          <ac:chgData name="Kennie Pontoppidan" userId="0b66d239-c77c-454e-82ce-695a270d63fb" providerId="ADAL" clId="{8134002F-F1E2-4BA3-BA34-60C27907B015}" dt="2025-04-07T23:23:28.643" v="594" actId="400"/>
          <ac:spMkLst>
            <pc:docMk/>
            <pc:sldMk cId="2501024343" sldId="2076138253"/>
            <ac:spMk id="5" creationId="{00000000-0000-0000-0000-000000000000}"/>
          </ac:spMkLst>
        </pc:spChg>
        <pc:spChg chg="mod">
          <ac:chgData name="Kennie Pontoppidan" userId="0b66d239-c77c-454e-82ce-695a270d63fb" providerId="ADAL" clId="{8134002F-F1E2-4BA3-BA34-60C27907B015}" dt="2025-04-01T12:26:34.546" v="4" actId="20577"/>
          <ac:spMkLst>
            <pc:docMk/>
            <pc:sldMk cId="2501024343" sldId="2076138253"/>
            <ac:spMk id="7" creationId="{9B99A9B6-3F8A-938D-7CA2-A3101C08D350}"/>
          </ac:spMkLst>
        </pc:spChg>
      </pc:sldChg>
      <pc:sldChg chg="del">
        <pc:chgData name="Kennie Pontoppidan" userId="0b66d239-c77c-454e-82ce-695a270d63fb" providerId="ADAL" clId="{8134002F-F1E2-4BA3-BA34-60C27907B015}" dt="2025-04-01T12:28:13.080" v="42" actId="47"/>
        <pc:sldMkLst>
          <pc:docMk/>
          <pc:sldMk cId="1802057085" sldId="2147477949"/>
        </pc:sldMkLst>
      </pc:sldChg>
      <pc:sldChg chg="add">
        <pc:chgData name="Kennie Pontoppidan" userId="0b66d239-c77c-454e-82ce-695a270d63fb" providerId="ADAL" clId="{8134002F-F1E2-4BA3-BA34-60C27907B015}" dt="2025-04-06T19:41:35.475" v="143"/>
        <pc:sldMkLst>
          <pc:docMk/>
          <pc:sldMk cId="3519608088" sldId="2147481085"/>
        </pc:sldMkLst>
      </pc:sldChg>
      <pc:sldChg chg="del">
        <pc:chgData name="Kennie Pontoppidan" userId="0b66d239-c77c-454e-82ce-695a270d63fb" providerId="ADAL" clId="{8134002F-F1E2-4BA3-BA34-60C27907B015}" dt="2025-04-01T12:28:25.440" v="45" actId="18676"/>
        <pc:sldMkLst>
          <pc:docMk/>
          <pc:sldMk cId="2331427682" sldId="2147482010"/>
        </pc:sldMkLst>
      </pc:sldChg>
      <pc:sldChg chg="del">
        <pc:chgData name="Kennie Pontoppidan" userId="0b66d239-c77c-454e-82ce-695a270d63fb" providerId="ADAL" clId="{8134002F-F1E2-4BA3-BA34-60C27907B015}" dt="2025-04-01T12:28:25.440" v="45" actId="18676"/>
        <pc:sldMkLst>
          <pc:docMk/>
          <pc:sldMk cId="2630731566" sldId="2147482020"/>
        </pc:sldMkLst>
      </pc:sldChg>
      <pc:sldChg chg="del">
        <pc:chgData name="Kennie Pontoppidan" userId="0b66d239-c77c-454e-82ce-695a270d63fb" providerId="ADAL" clId="{8134002F-F1E2-4BA3-BA34-60C27907B015}" dt="2025-04-01T12:28:23.286" v="44" actId="18676"/>
        <pc:sldMkLst>
          <pc:docMk/>
          <pc:sldMk cId="541705985" sldId="2147482021"/>
        </pc:sldMkLst>
      </pc:sldChg>
      <pc:sldChg chg="add del">
        <pc:chgData name="Kennie Pontoppidan" userId="0b66d239-c77c-454e-82ce-695a270d63fb" providerId="ADAL" clId="{8134002F-F1E2-4BA3-BA34-60C27907B015}" dt="2025-04-06T20:43:20.068" v="460"/>
        <pc:sldMkLst>
          <pc:docMk/>
          <pc:sldMk cId="2809818169" sldId="2147482022"/>
        </pc:sldMkLst>
      </pc:sldChg>
      <pc:sldChg chg="del">
        <pc:chgData name="Kennie Pontoppidan" userId="0b66d239-c77c-454e-82ce-695a270d63fb" providerId="ADAL" clId="{8134002F-F1E2-4BA3-BA34-60C27907B015}" dt="2025-04-01T12:28:23.286" v="44" actId="18676"/>
        <pc:sldMkLst>
          <pc:docMk/>
          <pc:sldMk cId="894318118" sldId="2147482023"/>
        </pc:sldMkLst>
      </pc:sldChg>
      <pc:sldChg chg="add del">
        <pc:chgData name="Kennie Pontoppidan" userId="0b66d239-c77c-454e-82ce-695a270d63fb" providerId="ADAL" clId="{8134002F-F1E2-4BA3-BA34-60C27907B015}" dt="2025-04-06T20:43:20.068" v="460"/>
        <pc:sldMkLst>
          <pc:docMk/>
          <pc:sldMk cId="1109667482" sldId="2147482023"/>
        </pc:sldMkLst>
      </pc:sldChg>
      <pc:sldChg chg="add del">
        <pc:chgData name="Kennie Pontoppidan" userId="0b66d239-c77c-454e-82ce-695a270d63fb" providerId="ADAL" clId="{8134002F-F1E2-4BA3-BA34-60C27907B015}" dt="2025-04-06T20:43:20.068" v="460"/>
        <pc:sldMkLst>
          <pc:docMk/>
          <pc:sldMk cId="3519104244" sldId="2147482024"/>
        </pc:sldMkLst>
      </pc:sldChg>
      <pc:sldChg chg="del">
        <pc:chgData name="Kennie Pontoppidan" userId="0b66d239-c77c-454e-82ce-695a270d63fb" providerId="ADAL" clId="{8134002F-F1E2-4BA3-BA34-60C27907B015}" dt="2025-04-01T12:28:23.286" v="44" actId="18676"/>
        <pc:sldMkLst>
          <pc:docMk/>
          <pc:sldMk cId="347357363" sldId="2147482025"/>
        </pc:sldMkLst>
      </pc:sldChg>
      <pc:sldChg chg="add del">
        <pc:chgData name="Kennie Pontoppidan" userId="0b66d239-c77c-454e-82ce-695a270d63fb" providerId="ADAL" clId="{8134002F-F1E2-4BA3-BA34-60C27907B015}" dt="2025-04-06T20:43:20.068" v="460"/>
        <pc:sldMkLst>
          <pc:docMk/>
          <pc:sldMk cId="4118627898" sldId="2147482025"/>
        </pc:sldMkLst>
      </pc:sldChg>
      <pc:sldChg chg="add del">
        <pc:chgData name="Kennie Pontoppidan" userId="0b66d239-c77c-454e-82ce-695a270d63fb" providerId="ADAL" clId="{8134002F-F1E2-4BA3-BA34-60C27907B015}" dt="2025-04-06T20:43:20.068" v="460"/>
        <pc:sldMkLst>
          <pc:docMk/>
          <pc:sldMk cId="649060639" sldId="2147482026"/>
        </pc:sldMkLst>
      </pc:sldChg>
      <pc:sldChg chg="del">
        <pc:chgData name="Kennie Pontoppidan" userId="0b66d239-c77c-454e-82ce-695a270d63fb" providerId="ADAL" clId="{8134002F-F1E2-4BA3-BA34-60C27907B015}" dt="2025-04-01T12:28:23.286" v="44" actId="18676"/>
        <pc:sldMkLst>
          <pc:docMk/>
          <pc:sldMk cId="1050420302" sldId="2147482026"/>
        </pc:sldMkLst>
      </pc:sldChg>
      <pc:sldChg chg="add del">
        <pc:chgData name="Kennie Pontoppidan" userId="0b66d239-c77c-454e-82ce-695a270d63fb" providerId="ADAL" clId="{8134002F-F1E2-4BA3-BA34-60C27907B015}" dt="2025-04-06T20:43:20.068" v="460"/>
        <pc:sldMkLst>
          <pc:docMk/>
          <pc:sldMk cId="1750123413" sldId="2147482027"/>
        </pc:sldMkLst>
      </pc:sldChg>
      <pc:sldChg chg="add del">
        <pc:chgData name="Kennie Pontoppidan" userId="0b66d239-c77c-454e-82ce-695a270d63fb" providerId="ADAL" clId="{8134002F-F1E2-4BA3-BA34-60C27907B015}" dt="2025-04-06T20:47:28.074" v="519" actId="47"/>
        <pc:sldMkLst>
          <pc:docMk/>
          <pc:sldMk cId="2418391003" sldId="2147482028"/>
        </pc:sldMkLst>
      </pc:sldChg>
      <pc:sldChg chg="del">
        <pc:chgData name="Kennie Pontoppidan" userId="0b66d239-c77c-454e-82ce-695a270d63fb" providerId="ADAL" clId="{8134002F-F1E2-4BA3-BA34-60C27907B015}" dt="2025-04-01T12:28:20.100" v="43" actId="18676"/>
        <pc:sldMkLst>
          <pc:docMk/>
          <pc:sldMk cId="2824698492" sldId="2147482028"/>
        </pc:sldMkLst>
      </pc:sldChg>
      <pc:sldChg chg="add del">
        <pc:chgData name="Kennie Pontoppidan" userId="0b66d239-c77c-454e-82ce-695a270d63fb" providerId="ADAL" clId="{8134002F-F1E2-4BA3-BA34-60C27907B015}" dt="2025-04-06T20:43:20.068" v="460"/>
        <pc:sldMkLst>
          <pc:docMk/>
          <pc:sldMk cId="915241248" sldId="2147482029"/>
        </pc:sldMkLst>
      </pc:sldChg>
      <pc:sldChg chg="del">
        <pc:chgData name="Kennie Pontoppidan" userId="0b66d239-c77c-454e-82ce-695a270d63fb" providerId="ADAL" clId="{8134002F-F1E2-4BA3-BA34-60C27907B015}" dt="2025-04-01T12:28:20.100" v="43" actId="18676"/>
        <pc:sldMkLst>
          <pc:docMk/>
          <pc:sldMk cId="2902480803" sldId="2147482029"/>
        </pc:sldMkLst>
      </pc:sldChg>
      <pc:sldChg chg="add">
        <pc:chgData name="Kennie Pontoppidan" userId="0b66d239-c77c-454e-82ce-695a270d63fb" providerId="ADAL" clId="{8134002F-F1E2-4BA3-BA34-60C27907B015}" dt="2025-04-06T20:50:50.283" v="525"/>
        <pc:sldMkLst>
          <pc:docMk/>
          <pc:sldMk cId="3911069928" sldId="2147482030"/>
        </pc:sldMkLst>
      </pc:sldChg>
      <pc:sldChg chg="add del">
        <pc:chgData name="Kennie Pontoppidan" userId="0b66d239-c77c-454e-82ce-695a270d63fb" providerId="ADAL" clId="{8134002F-F1E2-4BA3-BA34-60C27907B015}" dt="2025-04-06T20:43:20.068" v="460"/>
        <pc:sldMkLst>
          <pc:docMk/>
          <pc:sldMk cId="649282010" sldId="2147482031"/>
        </pc:sldMkLst>
      </pc:sldChg>
      <pc:sldChg chg="add del">
        <pc:chgData name="Kennie Pontoppidan" userId="0b66d239-c77c-454e-82ce-695a270d63fb" providerId="ADAL" clId="{8134002F-F1E2-4BA3-BA34-60C27907B015}" dt="2025-04-06T20:43:20.068" v="460"/>
        <pc:sldMkLst>
          <pc:docMk/>
          <pc:sldMk cId="1387551986" sldId="2147482032"/>
        </pc:sldMkLst>
      </pc:sldChg>
      <pc:sldChg chg="del">
        <pc:chgData name="Kennie Pontoppidan" userId="0b66d239-c77c-454e-82ce-695a270d63fb" providerId="ADAL" clId="{8134002F-F1E2-4BA3-BA34-60C27907B015}" dt="2025-04-01T12:28:25.440" v="45" actId="18676"/>
        <pc:sldMkLst>
          <pc:docMk/>
          <pc:sldMk cId="1094840587" sldId="2147482033"/>
        </pc:sldMkLst>
      </pc:sldChg>
      <pc:sldChg chg="add del">
        <pc:chgData name="Kennie Pontoppidan" userId="0b66d239-c77c-454e-82ce-695a270d63fb" providerId="ADAL" clId="{8134002F-F1E2-4BA3-BA34-60C27907B015}" dt="2025-04-06T20:43:20.068" v="460"/>
        <pc:sldMkLst>
          <pc:docMk/>
          <pc:sldMk cId="2847869428" sldId="2147482033"/>
        </pc:sldMkLst>
      </pc:sldChg>
      <pc:sldChg chg="add del">
        <pc:chgData name="Kennie Pontoppidan" userId="0b66d239-c77c-454e-82ce-695a270d63fb" providerId="ADAL" clId="{8134002F-F1E2-4BA3-BA34-60C27907B015}" dt="2025-04-06T20:43:20.068" v="460"/>
        <pc:sldMkLst>
          <pc:docMk/>
          <pc:sldMk cId="3943233503" sldId="2147482034"/>
        </pc:sldMkLst>
      </pc:sldChg>
      <pc:sldChg chg="del">
        <pc:chgData name="Kennie Pontoppidan" userId="0b66d239-c77c-454e-82ce-695a270d63fb" providerId="ADAL" clId="{8134002F-F1E2-4BA3-BA34-60C27907B015}" dt="2025-04-01T12:28:25.440" v="45" actId="18676"/>
        <pc:sldMkLst>
          <pc:docMk/>
          <pc:sldMk cId="453140699" sldId="2147482035"/>
        </pc:sldMkLst>
      </pc:sldChg>
      <pc:sldChg chg="add">
        <pc:chgData name="Kennie Pontoppidan" userId="0b66d239-c77c-454e-82ce-695a270d63fb" providerId="ADAL" clId="{8134002F-F1E2-4BA3-BA34-60C27907B015}" dt="2025-04-06T19:41:35.475" v="143"/>
        <pc:sldMkLst>
          <pc:docMk/>
          <pc:sldMk cId="817498729" sldId="2147482035"/>
        </pc:sldMkLst>
      </pc:sldChg>
      <pc:sldChg chg="add">
        <pc:chgData name="Kennie Pontoppidan" userId="0b66d239-c77c-454e-82ce-695a270d63fb" providerId="ADAL" clId="{8134002F-F1E2-4BA3-BA34-60C27907B015}" dt="2025-04-06T20:50:50.283" v="525"/>
        <pc:sldMkLst>
          <pc:docMk/>
          <pc:sldMk cId="1265309219" sldId="2147482036"/>
        </pc:sldMkLst>
      </pc:sldChg>
      <pc:sldChg chg="del">
        <pc:chgData name="Kennie Pontoppidan" userId="0b66d239-c77c-454e-82ce-695a270d63fb" providerId="ADAL" clId="{8134002F-F1E2-4BA3-BA34-60C27907B015}" dt="2025-04-01T12:28:25.440" v="45" actId="18676"/>
        <pc:sldMkLst>
          <pc:docMk/>
          <pc:sldMk cId="679275941" sldId="2147482037"/>
        </pc:sldMkLst>
      </pc:sldChg>
      <pc:sldChg chg="add">
        <pc:chgData name="Kennie Pontoppidan" userId="0b66d239-c77c-454e-82ce-695a270d63fb" providerId="ADAL" clId="{8134002F-F1E2-4BA3-BA34-60C27907B015}" dt="2025-04-06T20:50:50.283" v="525"/>
        <pc:sldMkLst>
          <pc:docMk/>
          <pc:sldMk cId="3106111326" sldId="2147482037"/>
        </pc:sldMkLst>
      </pc:sldChg>
      <pc:sldChg chg="add">
        <pc:chgData name="Kennie Pontoppidan" userId="0b66d239-c77c-454e-82ce-695a270d63fb" providerId="ADAL" clId="{8134002F-F1E2-4BA3-BA34-60C27907B015}" dt="2025-04-06T20:50:50.283" v="525"/>
        <pc:sldMkLst>
          <pc:docMk/>
          <pc:sldMk cId="420813227" sldId="2147482038"/>
        </pc:sldMkLst>
      </pc:sldChg>
      <pc:sldChg chg="del">
        <pc:chgData name="Kennie Pontoppidan" userId="0b66d239-c77c-454e-82ce-695a270d63fb" providerId="ADAL" clId="{8134002F-F1E2-4BA3-BA34-60C27907B015}" dt="2025-04-01T12:28:25.440" v="45" actId="18676"/>
        <pc:sldMkLst>
          <pc:docMk/>
          <pc:sldMk cId="2326236298" sldId="2147482038"/>
        </pc:sldMkLst>
      </pc:sldChg>
      <pc:sldChg chg="add">
        <pc:chgData name="Kennie Pontoppidan" userId="0b66d239-c77c-454e-82ce-695a270d63fb" providerId="ADAL" clId="{8134002F-F1E2-4BA3-BA34-60C27907B015}" dt="2025-04-06T20:50:50.283" v="525"/>
        <pc:sldMkLst>
          <pc:docMk/>
          <pc:sldMk cId="3826420070" sldId="2147482040"/>
        </pc:sldMkLst>
      </pc:sldChg>
      <pc:sldChg chg="del">
        <pc:chgData name="Kennie Pontoppidan" userId="0b66d239-c77c-454e-82ce-695a270d63fb" providerId="ADAL" clId="{8134002F-F1E2-4BA3-BA34-60C27907B015}" dt="2025-04-01T12:28:25.440" v="45" actId="18676"/>
        <pc:sldMkLst>
          <pc:docMk/>
          <pc:sldMk cId="4214686854" sldId="2147482040"/>
        </pc:sldMkLst>
      </pc:sldChg>
      <pc:sldChg chg="add">
        <pc:chgData name="Kennie Pontoppidan" userId="0b66d239-c77c-454e-82ce-695a270d63fb" providerId="ADAL" clId="{8134002F-F1E2-4BA3-BA34-60C27907B015}" dt="2025-04-06T20:50:50.283" v="525"/>
        <pc:sldMkLst>
          <pc:docMk/>
          <pc:sldMk cId="1511515348" sldId="2147482041"/>
        </pc:sldMkLst>
      </pc:sldChg>
      <pc:sldChg chg="del">
        <pc:chgData name="Kennie Pontoppidan" userId="0b66d239-c77c-454e-82ce-695a270d63fb" providerId="ADAL" clId="{8134002F-F1E2-4BA3-BA34-60C27907B015}" dt="2025-04-01T12:28:25.440" v="45" actId="18676"/>
        <pc:sldMkLst>
          <pc:docMk/>
          <pc:sldMk cId="2127214722" sldId="2147482041"/>
        </pc:sldMkLst>
      </pc:sldChg>
      <pc:sldChg chg="add">
        <pc:chgData name="Kennie Pontoppidan" userId="0b66d239-c77c-454e-82ce-695a270d63fb" providerId="ADAL" clId="{8134002F-F1E2-4BA3-BA34-60C27907B015}" dt="2025-04-06T20:50:50.283" v="525"/>
        <pc:sldMkLst>
          <pc:docMk/>
          <pc:sldMk cId="2232361650" sldId="2147482042"/>
        </pc:sldMkLst>
      </pc:sldChg>
      <pc:sldChg chg="del">
        <pc:chgData name="Kennie Pontoppidan" userId="0b66d239-c77c-454e-82ce-695a270d63fb" providerId="ADAL" clId="{8134002F-F1E2-4BA3-BA34-60C27907B015}" dt="2025-04-01T12:28:27.598" v="46" actId="18676"/>
        <pc:sldMkLst>
          <pc:docMk/>
          <pc:sldMk cId="2731922386" sldId="2147482042"/>
        </pc:sldMkLst>
      </pc:sldChg>
      <pc:sldChg chg="del">
        <pc:chgData name="Kennie Pontoppidan" userId="0b66d239-c77c-454e-82ce-695a270d63fb" providerId="ADAL" clId="{8134002F-F1E2-4BA3-BA34-60C27907B015}" dt="2025-04-01T12:28:20.100" v="43" actId="18676"/>
        <pc:sldMkLst>
          <pc:docMk/>
          <pc:sldMk cId="633283706" sldId="2147482043"/>
        </pc:sldMkLst>
      </pc:sldChg>
      <pc:sldChg chg="add">
        <pc:chgData name="Kennie Pontoppidan" userId="0b66d239-c77c-454e-82ce-695a270d63fb" providerId="ADAL" clId="{8134002F-F1E2-4BA3-BA34-60C27907B015}" dt="2025-04-06T20:50:50.283" v="525"/>
        <pc:sldMkLst>
          <pc:docMk/>
          <pc:sldMk cId="2420339997" sldId="2147482043"/>
        </pc:sldMkLst>
      </pc:sldChg>
      <pc:sldChg chg="del">
        <pc:chgData name="Kennie Pontoppidan" userId="0b66d239-c77c-454e-82ce-695a270d63fb" providerId="ADAL" clId="{8134002F-F1E2-4BA3-BA34-60C27907B015}" dt="2025-04-01T12:28:23.286" v="44" actId="18676"/>
        <pc:sldMkLst>
          <pc:docMk/>
          <pc:sldMk cId="4075943723" sldId="2147482044"/>
        </pc:sldMkLst>
      </pc:sldChg>
      <pc:sldChg chg="del">
        <pc:chgData name="Kennie Pontoppidan" userId="0b66d239-c77c-454e-82ce-695a270d63fb" providerId="ADAL" clId="{8134002F-F1E2-4BA3-BA34-60C27907B015}" dt="2025-04-01T12:28:23.286" v="44" actId="18676"/>
        <pc:sldMkLst>
          <pc:docMk/>
          <pc:sldMk cId="696675019" sldId="2147482045"/>
        </pc:sldMkLst>
      </pc:sldChg>
      <pc:sldChg chg="add">
        <pc:chgData name="Kennie Pontoppidan" userId="0b66d239-c77c-454e-82ce-695a270d63fb" providerId="ADAL" clId="{8134002F-F1E2-4BA3-BA34-60C27907B015}" dt="2025-04-06T20:50:50.283" v="525"/>
        <pc:sldMkLst>
          <pc:docMk/>
          <pc:sldMk cId="834122137" sldId="2147482045"/>
        </pc:sldMkLst>
      </pc:sldChg>
      <pc:sldChg chg="add">
        <pc:chgData name="Kennie Pontoppidan" userId="0b66d239-c77c-454e-82ce-695a270d63fb" providerId="ADAL" clId="{8134002F-F1E2-4BA3-BA34-60C27907B015}" dt="2025-04-06T20:50:50.283" v="525"/>
        <pc:sldMkLst>
          <pc:docMk/>
          <pc:sldMk cId="3136281416" sldId="2147482046"/>
        </pc:sldMkLst>
      </pc:sldChg>
      <pc:sldChg chg="del">
        <pc:chgData name="Kennie Pontoppidan" userId="0b66d239-c77c-454e-82ce-695a270d63fb" providerId="ADAL" clId="{8134002F-F1E2-4BA3-BA34-60C27907B015}" dt="2025-04-01T12:28:20.100" v="43" actId="18676"/>
        <pc:sldMkLst>
          <pc:docMk/>
          <pc:sldMk cId="3510093453" sldId="2147482046"/>
        </pc:sldMkLst>
      </pc:sldChg>
      <pc:sldChg chg="add">
        <pc:chgData name="Kennie Pontoppidan" userId="0b66d239-c77c-454e-82ce-695a270d63fb" providerId="ADAL" clId="{8134002F-F1E2-4BA3-BA34-60C27907B015}" dt="2025-04-06T20:50:50.283" v="525"/>
        <pc:sldMkLst>
          <pc:docMk/>
          <pc:sldMk cId="614455479" sldId="2147482047"/>
        </pc:sldMkLst>
      </pc:sldChg>
      <pc:sldChg chg="add">
        <pc:chgData name="Kennie Pontoppidan" userId="0b66d239-c77c-454e-82ce-695a270d63fb" providerId="ADAL" clId="{8134002F-F1E2-4BA3-BA34-60C27907B015}" dt="2025-04-06T20:50:50.283" v="525"/>
        <pc:sldMkLst>
          <pc:docMk/>
          <pc:sldMk cId="2626973314" sldId="2147482048"/>
        </pc:sldMkLst>
      </pc:sldChg>
      <pc:sldChg chg="del">
        <pc:chgData name="Kennie Pontoppidan" userId="0b66d239-c77c-454e-82ce-695a270d63fb" providerId="ADAL" clId="{8134002F-F1E2-4BA3-BA34-60C27907B015}" dt="2025-04-01T12:28:27.598" v="46" actId="18676"/>
        <pc:sldMkLst>
          <pc:docMk/>
          <pc:sldMk cId="1321682794" sldId="2147482049"/>
        </pc:sldMkLst>
      </pc:sldChg>
      <pc:sldChg chg="add">
        <pc:chgData name="Kennie Pontoppidan" userId="0b66d239-c77c-454e-82ce-695a270d63fb" providerId="ADAL" clId="{8134002F-F1E2-4BA3-BA34-60C27907B015}" dt="2025-04-06T20:50:50.283" v="525"/>
        <pc:sldMkLst>
          <pc:docMk/>
          <pc:sldMk cId="1456875033" sldId="2147482049"/>
        </pc:sldMkLst>
      </pc:sldChg>
      <pc:sldChg chg="add">
        <pc:chgData name="Kennie Pontoppidan" userId="0b66d239-c77c-454e-82ce-695a270d63fb" providerId="ADAL" clId="{8134002F-F1E2-4BA3-BA34-60C27907B015}" dt="2025-04-06T20:50:50.283" v="525"/>
        <pc:sldMkLst>
          <pc:docMk/>
          <pc:sldMk cId="3143250118" sldId="2147482050"/>
        </pc:sldMkLst>
      </pc:sldChg>
      <pc:sldChg chg="add">
        <pc:chgData name="Kennie Pontoppidan" userId="0b66d239-c77c-454e-82ce-695a270d63fb" providerId="ADAL" clId="{8134002F-F1E2-4BA3-BA34-60C27907B015}" dt="2025-04-06T20:50:50.283" v="525"/>
        <pc:sldMkLst>
          <pc:docMk/>
          <pc:sldMk cId="2636786537" sldId="2147482051"/>
        </pc:sldMkLst>
      </pc:sldChg>
      <pc:sldChg chg="add">
        <pc:chgData name="Kennie Pontoppidan" userId="0b66d239-c77c-454e-82ce-695a270d63fb" providerId="ADAL" clId="{8134002F-F1E2-4BA3-BA34-60C27907B015}" dt="2025-04-06T20:46:20.433" v="517"/>
        <pc:sldMkLst>
          <pc:docMk/>
          <pc:sldMk cId="3862231183" sldId="2147482056"/>
        </pc:sldMkLst>
      </pc:sldChg>
      <pc:sldChg chg="add">
        <pc:chgData name="Kennie Pontoppidan" userId="0b66d239-c77c-454e-82ce-695a270d63fb" providerId="ADAL" clId="{8134002F-F1E2-4BA3-BA34-60C27907B015}" dt="2025-04-06T20:46:20.433" v="517"/>
        <pc:sldMkLst>
          <pc:docMk/>
          <pc:sldMk cId="678904556" sldId="2147482057"/>
        </pc:sldMkLst>
      </pc:sldChg>
      <pc:sldChg chg="add">
        <pc:chgData name="Kennie Pontoppidan" userId="0b66d239-c77c-454e-82ce-695a270d63fb" providerId="ADAL" clId="{8134002F-F1E2-4BA3-BA34-60C27907B015}" dt="2025-04-06T20:46:20.433" v="517"/>
        <pc:sldMkLst>
          <pc:docMk/>
          <pc:sldMk cId="4044885154" sldId="2147482058"/>
        </pc:sldMkLst>
      </pc:sldChg>
      <pc:sldChg chg="add">
        <pc:chgData name="Kennie Pontoppidan" userId="0b66d239-c77c-454e-82ce-695a270d63fb" providerId="ADAL" clId="{8134002F-F1E2-4BA3-BA34-60C27907B015}" dt="2025-04-06T20:46:20.433" v="517"/>
        <pc:sldMkLst>
          <pc:docMk/>
          <pc:sldMk cId="926675427" sldId="2147482059"/>
        </pc:sldMkLst>
      </pc:sldChg>
      <pc:sldChg chg="add">
        <pc:chgData name="Kennie Pontoppidan" userId="0b66d239-c77c-454e-82ce-695a270d63fb" providerId="ADAL" clId="{8134002F-F1E2-4BA3-BA34-60C27907B015}" dt="2025-04-06T20:46:20.433" v="517"/>
        <pc:sldMkLst>
          <pc:docMk/>
          <pc:sldMk cId="1171538797" sldId="2147482060"/>
        </pc:sldMkLst>
      </pc:sldChg>
      <pc:sldChg chg="add">
        <pc:chgData name="Kennie Pontoppidan" userId="0b66d239-c77c-454e-82ce-695a270d63fb" providerId="ADAL" clId="{8134002F-F1E2-4BA3-BA34-60C27907B015}" dt="2025-04-06T20:46:20.433" v="517"/>
        <pc:sldMkLst>
          <pc:docMk/>
          <pc:sldMk cId="781374845" sldId="2147482061"/>
        </pc:sldMkLst>
      </pc:sldChg>
      <pc:sldChg chg="add">
        <pc:chgData name="Kennie Pontoppidan" userId="0b66d239-c77c-454e-82ce-695a270d63fb" providerId="ADAL" clId="{8134002F-F1E2-4BA3-BA34-60C27907B015}" dt="2025-04-06T20:45:53.648" v="516"/>
        <pc:sldMkLst>
          <pc:docMk/>
          <pc:sldMk cId="2576006532" sldId="2147482062"/>
        </pc:sldMkLst>
      </pc:sldChg>
      <pc:sldChg chg="add del ord">
        <pc:chgData name="Kennie Pontoppidan" userId="0b66d239-c77c-454e-82ce-695a270d63fb" providerId="ADAL" clId="{8134002F-F1E2-4BA3-BA34-60C27907B015}" dt="2025-04-06T20:48:45.010" v="523"/>
        <pc:sldMkLst>
          <pc:docMk/>
          <pc:sldMk cId="897020611" sldId="2147482112"/>
        </pc:sldMkLst>
      </pc:sldChg>
      <pc:sldChg chg="add del ord">
        <pc:chgData name="Kennie Pontoppidan" userId="0b66d239-c77c-454e-82ce-695a270d63fb" providerId="ADAL" clId="{8134002F-F1E2-4BA3-BA34-60C27907B015}" dt="2025-04-06T20:48:45.010" v="523"/>
        <pc:sldMkLst>
          <pc:docMk/>
          <pc:sldMk cId="210025805" sldId="2147482115"/>
        </pc:sldMkLst>
      </pc:sldChg>
      <pc:sldChg chg="add del ord">
        <pc:chgData name="Kennie Pontoppidan" userId="0b66d239-c77c-454e-82ce-695a270d63fb" providerId="ADAL" clId="{8134002F-F1E2-4BA3-BA34-60C27907B015}" dt="2025-04-06T20:48:45.010" v="523"/>
        <pc:sldMkLst>
          <pc:docMk/>
          <pc:sldMk cId="2198144739" sldId="2147482116"/>
        </pc:sldMkLst>
      </pc:sldChg>
      <pc:sldChg chg="add del ord">
        <pc:chgData name="Kennie Pontoppidan" userId="0b66d239-c77c-454e-82ce-695a270d63fb" providerId="ADAL" clId="{8134002F-F1E2-4BA3-BA34-60C27907B015}" dt="2025-04-06T20:48:45.010" v="523"/>
        <pc:sldMkLst>
          <pc:docMk/>
          <pc:sldMk cId="1391204960" sldId="2147482118"/>
        </pc:sldMkLst>
      </pc:sldChg>
      <pc:sldChg chg="add del ord">
        <pc:chgData name="Kennie Pontoppidan" userId="0b66d239-c77c-454e-82ce-695a270d63fb" providerId="ADAL" clId="{8134002F-F1E2-4BA3-BA34-60C27907B015}" dt="2025-04-06T20:48:45.010" v="523"/>
        <pc:sldMkLst>
          <pc:docMk/>
          <pc:sldMk cId="726889123" sldId="2147482119"/>
        </pc:sldMkLst>
      </pc:sldChg>
      <pc:sldChg chg="add del ord">
        <pc:chgData name="Kennie Pontoppidan" userId="0b66d239-c77c-454e-82ce-695a270d63fb" providerId="ADAL" clId="{8134002F-F1E2-4BA3-BA34-60C27907B015}" dt="2025-04-06T20:48:45.010" v="523"/>
        <pc:sldMkLst>
          <pc:docMk/>
          <pc:sldMk cId="4261374650" sldId="2147482131"/>
        </pc:sldMkLst>
      </pc:sldChg>
      <pc:sldChg chg="add del ord">
        <pc:chgData name="Kennie Pontoppidan" userId="0b66d239-c77c-454e-82ce-695a270d63fb" providerId="ADAL" clId="{8134002F-F1E2-4BA3-BA34-60C27907B015}" dt="2025-04-06T20:48:45.010" v="523"/>
        <pc:sldMkLst>
          <pc:docMk/>
          <pc:sldMk cId="1740815326" sldId="2147482132"/>
        </pc:sldMkLst>
      </pc:sldChg>
      <pc:sldChg chg="add del ord">
        <pc:chgData name="Kennie Pontoppidan" userId="0b66d239-c77c-454e-82ce-695a270d63fb" providerId="ADAL" clId="{8134002F-F1E2-4BA3-BA34-60C27907B015}" dt="2025-04-06T20:48:45.010" v="523"/>
        <pc:sldMkLst>
          <pc:docMk/>
          <pc:sldMk cId="220933236" sldId="2147482133"/>
        </pc:sldMkLst>
      </pc:sldChg>
      <pc:sldChg chg="add del ord">
        <pc:chgData name="Kennie Pontoppidan" userId="0b66d239-c77c-454e-82ce-695a270d63fb" providerId="ADAL" clId="{8134002F-F1E2-4BA3-BA34-60C27907B015}" dt="2025-04-06T20:48:45.010" v="523"/>
        <pc:sldMkLst>
          <pc:docMk/>
          <pc:sldMk cId="2478022313" sldId="2147482134"/>
        </pc:sldMkLst>
      </pc:sldChg>
      <pc:sldChg chg="add del ord">
        <pc:chgData name="Kennie Pontoppidan" userId="0b66d239-c77c-454e-82ce-695a270d63fb" providerId="ADAL" clId="{8134002F-F1E2-4BA3-BA34-60C27907B015}" dt="2025-04-06T20:48:45.010" v="523"/>
        <pc:sldMkLst>
          <pc:docMk/>
          <pc:sldMk cId="1779719980" sldId="2147482135"/>
        </pc:sldMkLst>
      </pc:sldChg>
      <pc:sldChg chg="add ord">
        <pc:chgData name="Kennie Pontoppidan" userId="0b66d239-c77c-454e-82ce-695a270d63fb" providerId="ADAL" clId="{8134002F-F1E2-4BA3-BA34-60C27907B015}" dt="2025-04-06T20:48:45.010" v="523"/>
        <pc:sldMkLst>
          <pc:docMk/>
          <pc:sldMk cId="1598628869" sldId="2147482139"/>
        </pc:sldMkLst>
      </pc:sldChg>
      <pc:sldChg chg="add ord">
        <pc:chgData name="Kennie Pontoppidan" userId="0b66d239-c77c-454e-82ce-695a270d63fb" providerId="ADAL" clId="{8134002F-F1E2-4BA3-BA34-60C27907B015}" dt="2025-04-06T20:48:45.010" v="523"/>
        <pc:sldMkLst>
          <pc:docMk/>
          <pc:sldMk cId="2148031574" sldId="2147482140"/>
        </pc:sldMkLst>
      </pc:sldChg>
      <pc:sldChg chg="add ord">
        <pc:chgData name="Kennie Pontoppidan" userId="0b66d239-c77c-454e-82ce-695a270d63fb" providerId="ADAL" clId="{8134002F-F1E2-4BA3-BA34-60C27907B015}" dt="2025-04-06T20:48:45.010" v="523"/>
        <pc:sldMkLst>
          <pc:docMk/>
          <pc:sldMk cId="1565989651" sldId="2147482141"/>
        </pc:sldMkLst>
      </pc:sldChg>
      <pc:sldChg chg="add ord">
        <pc:chgData name="Kennie Pontoppidan" userId="0b66d239-c77c-454e-82ce-695a270d63fb" providerId="ADAL" clId="{8134002F-F1E2-4BA3-BA34-60C27907B015}" dt="2025-04-06T20:48:45.010" v="523"/>
        <pc:sldMkLst>
          <pc:docMk/>
          <pc:sldMk cId="1179334627" sldId="2147482145"/>
        </pc:sldMkLst>
      </pc:sldChg>
      <pc:sldChg chg="add ord">
        <pc:chgData name="Kennie Pontoppidan" userId="0b66d239-c77c-454e-82ce-695a270d63fb" providerId="ADAL" clId="{8134002F-F1E2-4BA3-BA34-60C27907B015}" dt="2025-04-06T20:48:45.010" v="523"/>
        <pc:sldMkLst>
          <pc:docMk/>
          <pc:sldMk cId="3555418900" sldId="2147482146"/>
        </pc:sldMkLst>
      </pc:sldChg>
      <pc:sldChg chg="add">
        <pc:chgData name="Kennie Pontoppidan" userId="0b66d239-c77c-454e-82ce-695a270d63fb" providerId="ADAL" clId="{8134002F-F1E2-4BA3-BA34-60C27907B015}" dt="2025-04-06T20:48:09.646" v="521"/>
        <pc:sldMkLst>
          <pc:docMk/>
          <pc:sldMk cId="844094924" sldId="2147482147"/>
        </pc:sldMkLst>
      </pc:sldChg>
      <pc:sldChg chg="add ord">
        <pc:chgData name="Kennie Pontoppidan" userId="0b66d239-c77c-454e-82ce-695a270d63fb" providerId="ADAL" clId="{8134002F-F1E2-4BA3-BA34-60C27907B015}" dt="2025-04-06T20:48:45.010" v="523"/>
        <pc:sldMkLst>
          <pc:docMk/>
          <pc:sldMk cId="2785555964" sldId="2147482149"/>
        </pc:sldMkLst>
      </pc:sldChg>
      <pc:sldChg chg="add ord">
        <pc:chgData name="Kennie Pontoppidan" userId="0b66d239-c77c-454e-82ce-695a270d63fb" providerId="ADAL" clId="{8134002F-F1E2-4BA3-BA34-60C27907B015}" dt="2025-04-06T20:48:45.010" v="523"/>
        <pc:sldMkLst>
          <pc:docMk/>
          <pc:sldMk cId="95784051" sldId="2147482150"/>
        </pc:sldMkLst>
      </pc:sldChg>
      <pc:sldChg chg="add ord">
        <pc:chgData name="Kennie Pontoppidan" userId="0b66d239-c77c-454e-82ce-695a270d63fb" providerId="ADAL" clId="{8134002F-F1E2-4BA3-BA34-60C27907B015}" dt="2025-04-06T20:48:45.010" v="523"/>
        <pc:sldMkLst>
          <pc:docMk/>
          <pc:sldMk cId="489190088" sldId="2147482151"/>
        </pc:sldMkLst>
      </pc:sldChg>
      <pc:sldChg chg="add ord">
        <pc:chgData name="Kennie Pontoppidan" userId="0b66d239-c77c-454e-82ce-695a270d63fb" providerId="ADAL" clId="{8134002F-F1E2-4BA3-BA34-60C27907B015}" dt="2025-04-06T20:48:45.010" v="523"/>
        <pc:sldMkLst>
          <pc:docMk/>
          <pc:sldMk cId="162981507" sldId="2147482154"/>
        </pc:sldMkLst>
      </pc:sldChg>
      <pc:sldChg chg="add ord">
        <pc:chgData name="Kennie Pontoppidan" userId="0b66d239-c77c-454e-82ce-695a270d63fb" providerId="ADAL" clId="{8134002F-F1E2-4BA3-BA34-60C27907B015}" dt="2025-04-06T20:48:45.010" v="523"/>
        <pc:sldMkLst>
          <pc:docMk/>
          <pc:sldMk cId="3510436556" sldId="2147482158"/>
        </pc:sldMkLst>
      </pc:sldChg>
      <pc:sldChg chg="add">
        <pc:chgData name="Kennie Pontoppidan" userId="0b66d239-c77c-454e-82ce-695a270d63fb" providerId="ADAL" clId="{8134002F-F1E2-4BA3-BA34-60C27907B015}" dt="2025-04-06T19:41:35.475" v="143"/>
        <pc:sldMkLst>
          <pc:docMk/>
          <pc:sldMk cId="3576090879" sldId="2147482192"/>
        </pc:sldMkLst>
      </pc:sldChg>
      <pc:sldChg chg="add">
        <pc:chgData name="Kennie Pontoppidan" userId="0b66d239-c77c-454e-82ce-695a270d63fb" providerId="ADAL" clId="{8134002F-F1E2-4BA3-BA34-60C27907B015}" dt="2025-04-06T19:41:35.475" v="143"/>
        <pc:sldMkLst>
          <pc:docMk/>
          <pc:sldMk cId="887695484" sldId="2147482195"/>
        </pc:sldMkLst>
      </pc:sldChg>
      <pc:sldChg chg="del">
        <pc:chgData name="Kennie Pontoppidan" userId="0b66d239-c77c-454e-82ce-695a270d63fb" providerId="ADAL" clId="{8134002F-F1E2-4BA3-BA34-60C27907B015}" dt="2025-04-01T12:28:29.858" v="47" actId="18676"/>
        <pc:sldMkLst>
          <pc:docMk/>
          <pc:sldMk cId="3711225225" sldId="2147482199"/>
        </pc:sldMkLst>
      </pc:sldChg>
      <pc:sldChg chg="del">
        <pc:chgData name="Kennie Pontoppidan" userId="0b66d239-c77c-454e-82ce-695a270d63fb" providerId="ADAL" clId="{8134002F-F1E2-4BA3-BA34-60C27907B015}" dt="2025-04-01T12:28:29.858" v="47" actId="18676"/>
        <pc:sldMkLst>
          <pc:docMk/>
          <pc:sldMk cId="2707725603" sldId="2147482204"/>
        </pc:sldMkLst>
      </pc:sldChg>
      <pc:sldChg chg="del">
        <pc:chgData name="Kennie Pontoppidan" userId="0b66d239-c77c-454e-82ce-695a270d63fb" providerId="ADAL" clId="{8134002F-F1E2-4BA3-BA34-60C27907B015}" dt="2025-04-01T12:28:23.286" v="44" actId="18676"/>
        <pc:sldMkLst>
          <pc:docMk/>
          <pc:sldMk cId="3568551415" sldId="2147482206"/>
        </pc:sldMkLst>
      </pc:sldChg>
      <pc:sldChg chg="del">
        <pc:chgData name="Kennie Pontoppidan" userId="0b66d239-c77c-454e-82ce-695a270d63fb" providerId="ADAL" clId="{8134002F-F1E2-4BA3-BA34-60C27907B015}" dt="2025-04-01T12:28:23.286" v="44" actId="18676"/>
        <pc:sldMkLst>
          <pc:docMk/>
          <pc:sldMk cId="2997209873" sldId="2147482207"/>
        </pc:sldMkLst>
      </pc:sldChg>
      <pc:sldChg chg="del">
        <pc:chgData name="Kennie Pontoppidan" userId="0b66d239-c77c-454e-82ce-695a270d63fb" providerId="ADAL" clId="{8134002F-F1E2-4BA3-BA34-60C27907B015}" dt="2025-04-01T12:28:23.286" v="44" actId="18676"/>
        <pc:sldMkLst>
          <pc:docMk/>
          <pc:sldMk cId="1258170539" sldId="2147482208"/>
        </pc:sldMkLst>
      </pc:sldChg>
      <pc:sldChg chg="ord">
        <pc:chgData name="Kennie Pontoppidan" userId="0b66d239-c77c-454e-82ce-695a270d63fb" providerId="ADAL" clId="{8134002F-F1E2-4BA3-BA34-60C27907B015}" dt="2025-04-06T19:45:08.444" v="185"/>
        <pc:sldMkLst>
          <pc:docMk/>
          <pc:sldMk cId="532229250" sldId="2147483531"/>
        </pc:sldMkLst>
      </pc:sldChg>
      <pc:sldChg chg="modSp mod">
        <pc:chgData name="Kennie Pontoppidan" userId="0b66d239-c77c-454e-82ce-695a270d63fb" providerId="ADAL" clId="{8134002F-F1E2-4BA3-BA34-60C27907B015}" dt="2025-04-06T19:49:58.510" v="355" actId="13926"/>
        <pc:sldMkLst>
          <pc:docMk/>
          <pc:sldMk cId="2058650604" sldId="2147483533"/>
        </pc:sldMkLst>
        <pc:spChg chg="mod">
          <ac:chgData name="Kennie Pontoppidan" userId="0b66d239-c77c-454e-82ce-695a270d63fb" providerId="ADAL" clId="{8134002F-F1E2-4BA3-BA34-60C27907B015}" dt="2025-04-06T19:49:58.510" v="355" actId="13926"/>
          <ac:spMkLst>
            <pc:docMk/>
            <pc:sldMk cId="2058650604" sldId="2147483533"/>
            <ac:spMk id="16" creationId="{903885EA-47BC-B2E0-7B00-E05693E76639}"/>
          </ac:spMkLst>
        </pc:spChg>
        <pc:graphicFrameChg chg="mod modGraphic">
          <ac:chgData name="Kennie Pontoppidan" userId="0b66d239-c77c-454e-82ce-695a270d63fb" providerId="ADAL" clId="{8134002F-F1E2-4BA3-BA34-60C27907B015}" dt="2025-04-06T19:49:24.376" v="354" actId="20577"/>
          <ac:graphicFrameMkLst>
            <pc:docMk/>
            <pc:sldMk cId="2058650604" sldId="2147483533"/>
            <ac:graphicFrameMk id="18" creationId="{DDAB3235-11F3-06A4-60DA-6760AEF091FB}"/>
          </ac:graphicFrameMkLst>
        </pc:graphicFrameChg>
      </pc:sldChg>
      <pc:sldChg chg="ord">
        <pc:chgData name="Kennie Pontoppidan" userId="0b66d239-c77c-454e-82ce-695a270d63fb" providerId="ADAL" clId="{8134002F-F1E2-4BA3-BA34-60C27907B015}" dt="2025-04-06T19:45:08.444" v="185"/>
        <pc:sldMkLst>
          <pc:docMk/>
          <pc:sldMk cId="3478658490" sldId="2147483586"/>
        </pc:sldMkLst>
      </pc:sldChg>
      <pc:sldChg chg="del">
        <pc:chgData name="Kennie Pontoppidan" userId="0b66d239-c77c-454e-82ce-695a270d63fb" providerId="ADAL" clId="{8134002F-F1E2-4BA3-BA34-60C27907B015}" dt="2025-04-01T12:28:20.100" v="43" actId="18676"/>
        <pc:sldMkLst>
          <pc:docMk/>
          <pc:sldMk cId="372549983" sldId="2147483587"/>
        </pc:sldMkLst>
      </pc:sldChg>
      <pc:sldChg chg="del">
        <pc:chgData name="Kennie Pontoppidan" userId="0b66d239-c77c-454e-82ce-695a270d63fb" providerId="ADAL" clId="{8134002F-F1E2-4BA3-BA34-60C27907B015}" dt="2025-04-01T12:28:23.286" v="44" actId="18676"/>
        <pc:sldMkLst>
          <pc:docMk/>
          <pc:sldMk cId="3826172643" sldId="2147483588"/>
        </pc:sldMkLst>
      </pc:sldChg>
      <pc:sldChg chg="del">
        <pc:chgData name="Kennie Pontoppidan" userId="0b66d239-c77c-454e-82ce-695a270d63fb" providerId="ADAL" clId="{8134002F-F1E2-4BA3-BA34-60C27907B015}" dt="2025-04-01T12:28:25.440" v="45" actId="18676"/>
        <pc:sldMkLst>
          <pc:docMk/>
          <pc:sldMk cId="75229804" sldId="2147483589"/>
        </pc:sldMkLst>
      </pc:sldChg>
      <pc:sldChg chg="del">
        <pc:chgData name="Kennie Pontoppidan" userId="0b66d239-c77c-454e-82ce-695a270d63fb" providerId="ADAL" clId="{8134002F-F1E2-4BA3-BA34-60C27907B015}" dt="2025-04-01T12:28:27.598" v="46" actId="18676"/>
        <pc:sldMkLst>
          <pc:docMk/>
          <pc:sldMk cId="2005200054" sldId="2147483590"/>
        </pc:sldMkLst>
      </pc:sldChg>
      <pc:sldChg chg="del">
        <pc:chgData name="Kennie Pontoppidan" userId="0b66d239-c77c-454e-82ce-695a270d63fb" providerId="ADAL" clId="{8134002F-F1E2-4BA3-BA34-60C27907B015}" dt="2025-04-01T12:28:29.858" v="47" actId="18676"/>
        <pc:sldMkLst>
          <pc:docMk/>
          <pc:sldMk cId="3052373026" sldId="2147483591"/>
        </pc:sldMkLst>
      </pc:sldChg>
      <pc:sldChg chg="del">
        <pc:chgData name="Kennie Pontoppidan" userId="0b66d239-c77c-454e-82ce-695a270d63fb" providerId="ADAL" clId="{8134002F-F1E2-4BA3-BA34-60C27907B015}" dt="2025-04-01T12:28:39.694" v="48" actId="47"/>
        <pc:sldMkLst>
          <pc:docMk/>
          <pc:sldMk cId="1429556087" sldId="2147483592"/>
        </pc:sldMkLst>
      </pc:sldChg>
      <pc:sldChg chg="del">
        <pc:chgData name="Kennie Pontoppidan" userId="0b66d239-c77c-454e-82ce-695a270d63fb" providerId="ADAL" clId="{8134002F-F1E2-4BA3-BA34-60C27907B015}" dt="2025-04-01T12:28:23.286" v="44" actId="18676"/>
        <pc:sldMkLst>
          <pc:docMk/>
          <pc:sldMk cId="3545592240" sldId="2147483593"/>
        </pc:sldMkLst>
      </pc:sldChg>
      <pc:sldChg chg="addSp delSp modSp new mod modShow chgLayout">
        <pc:chgData name="Kennie Pontoppidan" userId="0b66d239-c77c-454e-82ce-695a270d63fb" providerId="ADAL" clId="{8134002F-F1E2-4BA3-BA34-60C27907B015}" dt="2025-04-01T13:18:17.227" v="49" actId="729"/>
        <pc:sldMkLst>
          <pc:docMk/>
          <pc:sldMk cId="3811585284" sldId="2147483594"/>
        </pc:sldMkLst>
        <pc:spChg chg="add mod ord">
          <ac:chgData name="Kennie Pontoppidan" userId="0b66d239-c77c-454e-82ce-695a270d63fb" providerId="ADAL" clId="{8134002F-F1E2-4BA3-BA34-60C27907B015}" dt="2025-04-01T12:27:27.704" v="36" actId="20577"/>
          <ac:spMkLst>
            <pc:docMk/>
            <pc:sldMk cId="3811585284" sldId="2147483594"/>
            <ac:spMk id="5" creationId="{B3E1F569-CD4F-4DCB-5A96-88A2F852DCA7}"/>
          </ac:spMkLst>
        </pc:spChg>
        <pc:spChg chg="add mod ord">
          <ac:chgData name="Kennie Pontoppidan" userId="0b66d239-c77c-454e-82ce-695a270d63fb" providerId="ADAL" clId="{8134002F-F1E2-4BA3-BA34-60C27907B015}" dt="2025-04-01T12:27:16.001" v="9" actId="700"/>
          <ac:spMkLst>
            <pc:docMk/>
            <pc:sldMk cId="3811585284" sldId="2147483594"/>
            <ac:spMk id="6" creationId="{E0D7102B-BAED-27BB-5AFB-0E2CAED6F649}"/>
          </ac:spMkLst>
        </pc:spChg>
        <pc:spChg chg="add mod ord">
          <ac:chgData name="Kennie Pontoppidan" userId="0b66d239-c77c-454e-82ce-695a270d63fb" providerId="ADAL" clId="{8134002F-F1E2-4BA3-BA34-60C27907B015}" dt="2025-04-01T12:28:04.443" v="41" actId="404"/>
          <ac:spMkLst>
            <pc:docMk/>
            <pc:sldMk cId="3811585284" sldId="2147483594"/>
            <ac:spMk id="7" creationId="{4E5FADC3-7C8F-4DBF-CA27-9BD67A166DD6}"/>
          </ac:spMkLst>
        </pc:spChg>
      </pc:sldChg>
      <pc:sldChg chg="new del">
        <pc:chgData name="Kennie Pontoppidan" userId="0b66d239-c77c-454e-82ce-695a270d63fb" providerId="ADAL" clId="{8134002F-F1E2-4BA3-BA34-60C27907B015}" dt="2025-04-06T19:41:45.165" v="145" actId="47"/>
        <pc:sldMkLst>
          <pc:docMk/>
          <pc:sldMk cId="3885348815" sldId="2147483595"/>
        </pc:sldMkLst>
      </pc:sldChg>
      <pc:sldChg chg="modSp new mod">
        <pc:chgData name="Kennie Pontoppidan" userId="0b66d239-c77c-454e-82ce-695a270d63fb" providerId="ADAL" clId="{8134002F-F1E2-4BA3-BA34-60C27907B015}" dt="2025-04-06T19:42:04.406" v="160" actId="5793"/>
        <pc:sldMkLst>
          <pc:docMk/>
          <pc:sldMk cId="4126877052" sldId="2147483595"/>
        </pc:sldMkLst>
        <pc:spChg chg="mod">
          <ac:chgData name="Kennie Pontoppidan" userId="0b66d239-c77c-454e-82ce-695a270d63fb" providerId="ADAL" clId="{8134002F-F1E2-4BA3-BA34-60C27907B015}" dt="2025-04-06T19:42:04.406" v="160" actId="5793"/>
          <ac:spMkLst>
            <pc:docMk/>
            <pc:sldMk cId="4126877052" sldId="2147483595"/>
            <ac:spMk id="2" creationId="{B54BAE55-7190-0C03-C345-C18B5DF10F4F}"/>
          </ac:spMkLst>
        </pc:spChg>
      </pc:sldChg>
      <pc:sldChg chg="add del">
        <pc:chgData name="Kennie Pontoppidan" userId="0b66d239-c77c-454e-82ce-695a270d63fb" providerId="ADAL" clId="{8134002F-F1E2-4BA3-BA34-60C27907B015}" dt="2025-04-06T19:42:28.460" v="162"/>
        <pc:sldMkLst>
          <pc:docMk/>
          <pc:sldMk cId="1076441163" sldId="2147483596"/>
        </pc:sldMkLst>
      </pc:sldChg>
      <pc:sldChg chg="modSp add mod">
        <pc:chgData name="Kennie Pontoppidan" userId="0b66d239-c77c-454e-82ce-695a270d63fb" providerId="ADAL" clId="{8134002F-F1E2-4BA3-BA34-60C27907B015}" dt="2025-04-06T19:42:50.992" v="165" actId="6549"/>
        <pc:sldMkLst>
          <pc:docMk/>
          <pc:sldMk cId="3594059146" sldId="2147483596"/>
        </pc:sldMkLst>
        <pc:spChg chg="mod">
          <ac:chgData name="Kennie Pontoppidan" userId="0b66d239-c77c-454e-82ce-695a270d63fb" providerId="ADAL" clId="{8134002F-F1E2-4BA3-BA34-60C27907B015}" dt="2025-04-06T19:42:50.992" v="165" actId="6549"/>
          <ac:spMkLst>
            <pc:docMk/>
            <pc:sldMk cId="3594059146" sldId="2147483596"/>
            <ac:spMk id="2" creationId="{09C9CD03-1AE2-5319-4C9D-D12F8BC070DF}"/>
          </ac:spMkLst>
        </pc:spChg>
      </pc:sldChg>
      <pc:sldChg chg="modSp new mod">
        <pc:chgData name="Kennie Pontoppidan" userId="0b66d239-c77c-454e-82ce-695a270d63fb" providerId="ADAL" clId="{8134002F-F1E2-4BA3-BA34-60C27907B015}" dt="2025-04-06T20:38:26.085" v="415" actId="404"/>
        <pc:sldMkLst>
          <pc:docMk/>
          <pc:sldMk cId="848943926" sldId="2147483597"/>
        </pc:sldMkLst>
        <pc:spChg chg="mod">
          <ac:chgData name="Kennie Pontoppidan" userId="0b66d239-c77c-454e-82ce-695a270d63fb" providerId="ADAL" clId="{8134002F-F1E2-4BA3-BA34-60C27907B015}" dt="2025-04-06T20:38:26.085" v="415" actId="404"/>
          <ac:spMkLst>
            <pc:docMk/>
            <pc:sldMk cId="848943926" sldId="2147483597"/>
            <ac:spMk id="2" creationId="{665BECCA-0141-3857-CE60-5FD867758087}"/>
          </ac:spMkLst>
        </pc:spChg>
      </pc:sldChg>
      <pc:sldChg chg="add del">
        <pc:chgData name="Kennie Pontoppidan" userId="0b66d239-c77c-454e-82ce-695a270d63fb" providerId="ADAL" clId="{8134002F-F1E2-4BA3-BA34-60C27907B015}" dt="2025-04-06T19:42:28.460" v="162"/>
        <pc:sldMkLst>
          <pc:docMk/>
          <pc:sldMk cId="1923997045" sldId="2147483597"/>
        </pc:sldMkLst>
      </pc:sldChg>
      <pc:sldChg chg="addSp modSp new mod chgLayout">
        <pc:chgData name="Kennie Pontoppidan" userId="0b66d239-c77c-454e-82ce-695a270d63fb" providerId="ADAL" clId="{8134002F-F1E2-4BA3-BA34-60C27907B015}" dt="2025-04-06T20:39:37.163" v="457"/>
        <pc:sldMkLst>
          <pc:docMk/>
          <pc:sldMk cId="578720204" sldId="2147483598"/>
        </pc:sldMkLst>
        <pc:spChg chg="add mod">
          <ac:chgData name="Kennie Pontoppidan" userId="0b66d239-c77c-454e-82ce-695a270d63fb" providerId="ADAL" clId="{8134002F-F1E2-4BA3-BA34-60C27907B015}" dt="2025-04-06T20:39:37.163" v="457"/>
          <ac:spMkLst>
            <pc:docMk/>
            <pc:sldMk cId="578720204" sldId="2147483598"/>
            <ac:spMk id="2" creationId="{260A1BC4-2CAF-DAAB-23C3-98A9CEBFC5EB}"/>
          </ac:spMkLst>
        </pc:spChg>
      </pc:sldChg>
      <pc:sldChg chg="add del">
        <pc:chgData name="Kennie Pontoppidan" userId="0b66d239-c77c-454e-82ce-695a270d63fb" providerId="ADAL" clId="{8134002F-F1E2-4BA3-BA34-60C27907B015}" dt="2025-04-06T19:42:28.460" v="162"/>
        <pc:sldMkLst>
          <pc:docMk/>
          <pc:sldMk cId="752960786" sldId="2147483598"/>
        </pc:sldMkLst>
      </pc:sldChg>
      <pc:sldChg chg="new del">
        <pc:chgData name="Kennie Pontoppidan" userId="0b66d239-c77c-454e-82ce-695a270d63fb" providerId="ADAL" clId="{8134002F-F1E2-4BA3-BA34-60C27907B015}" dt="2025-04-06T20:43:46.564" v="463" actId="680"/>
        <pc:sldMkLst>
          <pc:docMk/>
          <pc:sldMk cId="361543677" sldId="2147483599"/>
        </pc:sldMkLst>
      </pc:sldChg>
      <pc:sldChg chg="modSp add del mod">
        <pc:chgData name="Kennie Pontoppidan" userId="0b66d239-c77c-454e-82ce-695a270d63fb" providerId="ADAL" clId="{8134002F-F1E2-4BA3-BA34-60C27907B015}" dt="2025-04-06T20:44:54.970" v="499" actId="20577"/>
        <pc:sldMkLst>
          <pc:docMk/>
          <pc:sldMk cId="1701251458" sldId="2147483599"/>
        </pc:sldMkLst>
        <pc:spChg chg="mod">
          <ac:chgData name="Kennie Pontoppidan" userId="0b66d239-c77c-454e-82ce-695a270d63fb" providerId="ADAL" clId="{8134002F-F1E2-4BA3-BA34-60C27907B015}" dt="2025-04-06T20:44:54.970" v="499" actId="20577"/>
          <ac:spMkLst>
            <pc:docMk/>
            <pc:sldMk cId="1701251458" sldId="2147483599"/>
            <ac:spMk id="5" creationId="{24158275-F765-F194-EDE5-718EC1185948}"/>
          </ac:spMkLst>
        </pc:spChg>
      </pc:sldChg>
      <pc:sldChg chg="add del">
        <pc:chgData name="Kennie Pontoppidan" userId="0b66d239-c77c-454e-82ce-695a270d63fb" providerId="ADAL" clId="{8134002F-F1E2-4BA3-BA34-60C27907B015}" dt="2025-04-06T20:43:31.917" v="461" actId="47"/>
        <pc:sldMkLst>
          <pc:docMk/>
          <pc:sldMk cId="2082460801" sldId="2147483599"/>
        </pc:sldMkLst>
      </pc:sldChg>
      <pc:sldChg chg="add del">
        <pc:chgData name="Kennie Pontoppidan" userId="0b66d239-c77c-454e-82ce-695a270d63fb" providerId="ADAL" clId="{8134002F-F1E2-4BA3-BA34-60C27907B015}" dt="2025-04-06T20:44:30.316" v="465"/>
        <pc:sldMkLst>
          <pc:docMk/>
          <pc:sldMk cId="2483551484" sldId="2147483599"/>
        </pc:sldMkLst>
      </pc:sldChg>
      <pc:sldChg chg="add del">
        <pc:chgData name="Kennie Pontoppidan" userId="0b66d239-c77c-454e-82ce-695a270d63fb" providerId="ADAL" clId="{8134002F-F1E2-4BA3-BA34-60C27907B015}" dt="2025-04-06T19:42:28.460" v="162"/>
        <pc:sldMkLst>
          <pc:docMk/>
          <pc:sldMk cId="3989321457" sldId="2147483599"/>
        </pc:sldMkLst>
      </pc:sldChg>
      <pc:sldChg chg="modSp add del mod">
        <pc:chgData name="Kennie Pontoppidan" userId="0b66d239-c77c-454e-82ce-695a270d63fb" providerId="ADAL" clId="{8134002F-F1E2-4BA3-BA34-60C27907B015}" dt="2025-04-06T20:45:09.257" v="507" actId="20577"/>
        <pc:sldMkLst>
          <pc:docMk/>
          <pc:sldMk cId="2299151919" sldId="2147483600"/>
        </pc:sldMkLst>
        <pc:spChg chg="mod">
          <ac:chgData name="Kennie Pontoppidan" userId="0b66d239-c77c-454e-82ce-695a270d63fb" providerId="ADAL" clId="{8134002F-F1E2-4BA3-BA34-60C27907B015}" dt="2025-04-06T20:45:09.257" v="507" actId="20577"/>
          <ac:spMkLst>
            <pc:docMk/>
            <pc:sldMk cId="2299151919" sldId="2147483600"/>
            <ac:spMk id="5" creationId="{4B2D1634-E6F6-4FB5-0CAD-CF03F55E768B}"/>
          </ac:spMkLst>
        </pc:spChg>
      </pc:sldChg>
      <pc:sldChg chg="add del">
        <pc:chgData name="Kennie Pontoppidan" userId="0b66d239-c77c-454e-82ce-695a270d63fb" providerId="ADAL" clId="{8134002F-F1E2-4BA3-BA34-60C27907B015}" dt="2025-04-06T20:44:30.316" v="465"/>
        <pc:sldMkLst>
          <pc:docMk/>
          <pc:sldMk cId="2828628470" sldId="2147483600"/>
        </pc:sldMkLst>
      </pc:sldChg>
      <pc:sldChg chg="add del">
        <pc:chgData name="Kennie Pontoppidan" userId="0b66d239-c77c-454e-82ce-695a270d63fb" providerId="ADAL" clId="{8134002F-F1E2-4BA3-BA34-60C27907B015}" dt="2025-04-06T20:44:30.316" v="465"/>
        <pc:sldMkLst>
          <pc:docMk/>
          <pc:sldMk cId="2035905801" sldId="2147483601"/>
        </pc:sldMkLst>
      </pc:sldChg>
      <pc:sldChg chg="add del">
        <pc:chgData name="Kennie Pontoppidan" userId="0b66d239-c77c-454e-82ce-695a270d63fb" providerId="ADAL" clId="{8134002F-F1E2-4BA3-BA34-60C27907B015}" dt="2025-04-06T20:45:11.615" v="508" actId="47"/>
        <pc:sldMkLst>
          <pc:docMk/>
          <pc:sldMk cId="3911069928" sldId="2147483601"/>
        </pc:sldMkLst>
      </pc:sldChg>
      <pc:sldChg chg="add del">
        <pc:chgData name="Kennie Pontoppidan" userId="0b66d239-c77c-454e-82ce-695a270d63fb" providerId="ADAL" clId="{8134002F-F1E2-4BA3-BA34-60C27907B015}" dt="2025-04-06T20:44:30.316" v="465"/>
        <pc:sldMkLst>
          <pc:docMk/>
          <pc:sldMk cId="3315784142" sldId="2147483602"/>
        </pc:sldMkLst>
      </pc:sldChg>
      <pc:sldChg chg="modSp add del mod">
        <pc:chgData name="Kennie Pontoppidan" userId="0b66d239-c77c-454e-82ce-695a270d63fb" providerId="ADAL" clId="{8134002F-F1E2-4BA3-BA34-60C27907B015}" dt="2025-04-06T20:45:19.268" v="515" actId="20577"/>
        <pc:sldMkLst>
          <pc:docMk/>
          <pc:sldMk cId="3426805909" sldId="2147483602"/>
        </pc:sldMkLst>
        <pc:spChg chg="mod">
          <ac:chgData name="Kennie Pontoppidan" userId="0b66d239-c77c-454e-82ce-695a270d63fb" providerId="ADAL" clId="{8134002F-F1E2-4BA3-BA34-60C27907B015}" dt="2025-04-06T20:45:19.268" v="515" actId="20577"/>
          <ac:spMkLst>
            <pc:docMk/>
            <pc:sldMk cId="3426805909" sldId="2147483602"/>
            <ac:spMk id="5" creationId="{6101E2FF-2638-DF4D-F7D5-7604025CF3CC}"/>
          </ac:spMkLst>
        </pc:spChg>
      </pc:sldChg>
      <pc:sldChg chg="new del">
        <pc:chgData name="Kennie Pontoppidan" userId="0b66d239-c77c-454e-82ce-695a270d63fb" providerId="ADAL" clId="{8134002F-F1E2-4BA3-BA34-60C27907B015}" dt="2025-04-06T20:48:50.331" v="524" actId="47"/>
        <pc:sldMkLst>
          <pc:docMk/>
          <pc:sldMk cId="1318447210" sldId="2147483603"/>
        </pc:sldMkLst>
      </pc:sldChg>
      <pc:sldChg chg="add">
        <pc:chgData name="Kennie Pontoppidan" userId="0b66d239-c77c-454e-82ce-695a270d63fb" providerId="ADAL" clId="{8134002F-F1E2-4BA3-BA34-60C27907B015}" dt="2025-04-06T20:50:50.283" v="525"/>
        <pc:sldMkLst>
          <pc:docMk/>
          <pc:sldMk cId="2554917048" sldId="2147483603"/>
        </pc:sldMkLst>
      </pc:sldChg>
      <pc:sldChg chg="add del">
        <pc:chgData name="Kennie Pontoppidan" userId="0b66d239-c77c-454e-82ce-695a270d63fb" providerId="ADAL" clId="{8134002F-F1E2-4BA3-BA34-60C27907B015}" dt="2025-04-06T20:44:30.316" v="465"/>
        <pc:sldMkLst>
          <pc:docMk/>
          <pc:sldMk cId="3600520020" sldId="2147483603"/>
        </pc:sldMkLst>
      </pc:sldChg>
      <pc:sldChg chg="add del">
        <pc:chgData name="Kennie Pontoppidan" userId="0b66d239-c77c-454e-82ce-695a270d63fb" providerId="ADAL" clId="{8134002F-F1E2-4BA3-BA34-60C27907B015}" dt="2025-04-06T20:44:30.316" v="465"/>
        <pc:sldMkLst>
          <pc:docMk/>
          <pc:sldMk cId="102607202" sldId="2147483604"/>
        </pc:sldMkLst>
      </pc:sldChg>
      <pc:sldChg chg="add">
        <pc:chgData name="Kennie Pontoppidan" userId="0b66d239-c77c-454e-82ce-695a270d63fb" providerId="ADAL" clId="{8134002F-F1E2-4BA3-BA34-60C27907B015}" dt="2025-04-06T20:50:50.283" v="525"/>
        <pc:sldMkLst>
          <pc:docMk/>
          <pc:sldMk cId="2598291013" sldId="2147483604"/>
        </pc:sldMkLst>
      </pc:sldChg>
      <pc:sldChg chg="modSp new mod">
        <pc:chgData name="Kennie Pontoppidan" userId="0b66d239-c77c-454e-82ce-695a270d63fb" providerId="ADAL" clId="{8134002F-F1E2-4BA3-BA34-60C27907B015}" dt="2025-04-06T20:52:52.214" v="593" actId="20577"/>
        <pc:sldMkLst>
          <pc:docMk/>
          <pc:sldMk cId="1432163" sldId="2147483605"/>
        </pc:sldMkLst>
        <pc:spChg chg="mod">
          <ac:chgData name="Kennie Pontoppidan" userId="0b66d239-c77c-454e-82ce-695a270d63fb" providerId="ADAL" clId="{8134002F-F1E2-4BA3-BA34-60C27907B015}" dt="2025-04-06T20:52:36.674" v="538" actId="20577"/>
          <ac:spMkLst>
            <pc:docMk/>
            <pc:sldMk cId="1432163" sldId="2147483605"/>
            <ac:spMk id="2" creationId="{A12121CF-D71E-210E-D02C-33AD8438D1E8}"/>
          </ac:spMkLst>
        </pc:spChg>
        <pc:spChg chg="mod">
          <ac:chgData name="Kennie Pontoppidan" userId="0b66d239-c77c-454e-82ce-695a270d63fb" providerId="ADAL" clId="{8134002F-F1E2-4BA3-BA34-60C27907B015}" dt="2025-04-06T20:52:52.214" v="593" actId="20577"/>
          <ac:spMkLst>
            <pc:docMk/>
            <pc:sldMk cId="1432163" sldId="2147483605"/>
            <ac:spMk id="3" creationId="{34CCA714-F3F5-1174-F0E3-3C3C764A767C}"/>
          </ac:spMkLst>
        </pc:spChg>
      </pc:sldChg>
      <pc:sldChg chg="add del">
        <pc:chgData name="Kennie Pontoppidan" userId="0b66d239-c77c-454e-82ce-695a270d63fb" providerId="ADAL" clId="{8134002F-F1E2-4BA3-BA34-60C27907B015}" dt="2025-04-06T20:52:26.452" v="533"/>
        <pc:sldMkLst>
          <pc:docMk/>
          <pc:sldMk cId="1941967783" sldId="2147483605"/>
        </pc:sldMkLst>
      </pc:sldChg>
      <pc:sldChg chg="add del">
        <pc:chgData name="Kennie Pontoppidan" userId="0b66d239-c77c-454e-82ce-695a270d63fb" providerId="ADAL" clId="{8134002F-F1E2-4BA3-BA34-60C27907B015}" dt="2025-04-06T20:44:30.316" v="465"/>
        <pc:sldMkLst>
          <pc:docMk/>
          <pc:sldMk cId="3155571283" sldId="2147483605"/>
        </pc:sldMkLst>
      </pc:sldChg>
      <pc:sldChg chg="add del">
        <pc:chgData name="Kennie Pontoppidan" userId="0b66d239-c77c-454e-82ce-695a270d63fb" providerId="ADAL" clId="{8134002F-F1E2-4BA3-BA34-60C27907B015}" dt="2025-04-06T20:44:30.316" v="465"/>
        <pc:sldMkLst>
          <pc:docMk/>
          <pc:sldMk cId="461718048" sldId="2147483606"/>
        </pc:sldMkLst>
      </pc:sldChg>
      <pc:sldChg chg="add del">
        <pc:chgData name="Kennie Pontoppidan" userId="0b66d239-c77c-454e-82ce-695a270d63fb" providerId="ADAL" clId="{8134002F-F1E2-4BA3-BA34-60C27907B015}" dt="2025-04-06T20:44:30.316" v="465"/>
        <pc:sldMkLst>
          <pc:docMk/>
          <pc:sldMk cId="2082460801" sldId="2147483607"/>
        </pc:sldMkLst>
      </pc:sldChg>
      <pc:sldChg chg="add del">
        <pc:chgData name="Kennie Pontoppidan" userId="0b66d239-c77c-454e-82ce-695a270d63fb" providerId="ADAL" clId="{8134002F-F1E2-4BA3-BA34-60C27907B015}" dt="2025-04-06T20:44:30.316" v="465"/>
        <pc:sldMkLst>
          <pc:docMk/>
          <pc:sldMk cId="2146282919" sldId="2147483608"/>
        </pc:sldMkLst>
      </pc:sldChg>
      <pc:sldChg chg="add del">
        <pc:chgData name="Kennie Pontoppidan" userId="0b66d239-c77c-454e-82ce-695a270d63fb" providerId="ADAL" clId="{8134002F-F1E2-4BA3-BA34-60C27907B015}" dt="2025-04-06T20:44:30.316" v="465"/>
        <pc:sldMkLst>
          <pc:docMk/>
          <pc:sldMk cId="3366062204" sldId="2147483609"/>
        </pc:sldMkLst>
      </pc:sldChg>
      <pc:sldChg chg="add del">
        <pc:chgData name="Kennie Pontoppidan" userId="0b66d239-c77c-454e-82ce-695a270d63fb" providerId="ADAL" clId="{8134002F-F1E2-4BA3-BA34-60C27907B015}" dt="2025-04-06T20:44:30.316" v="465"/>
        <pc:sldMkLst>
          <pc:docMk/>
          <pc:sldMk cId="3154208769" sldId="2147483610"/>
        </pc:sldMkLst>
      </pc:sldChg>
      <pc:sldChg chg="add del">
        <pc:chgData name="Kennie Pontoppidan" userId="0b66d239-c77c-454e-82ce-695a270d63fb" providerId="ADAL" clId="{8134002F-F1E2-4BA3-BA34-60C27907B015}" dt="2025-04-06T20:44:30.316" v="465"/>
        <pc:sldMkLst>
          <pc:docMk/>
          <pc:sldMk cId="2375762151" sldId="2147483611"/>
        </pc:sldMkLst>
      </pc:sldChg>
      <pc:sldMasterChg chg="del delSldLayout">
        <pc:chgData name="Kennie Pontoppidan" userId="0b66d239-c77c-454e-82ce-695a270d63fb" providerId="ADAL" clId="{8134002F-F1E2-4BA3-BA34-60C27907B015}" dt="2025-04-06T20:38:00.773" v="411"/>
        <pc:sldMasterMkLst>
          <pc:docMk/>
          <pc:sldMasterMk cId="3437822802" sldId="2147483660"/>
        </pc:sldMasterMkLst>
        <pc:sldLayoutChg chg="del">
          <pc:chgData name="Kennie Pontoppidan" userId="0b66d239-c77c-454e-82ce-695a270d63fb" providerId="ADAL" clId="{8134002F-F1E2-4BA3-BA34-60C27907B015}" dt="2025-04-06T20:38:00.773" v="411"/>
          <pc:sldLayoutMkLst>
            <pc:docMk/>
            <pc:sldMasterMk cId="3437822802" sldId="2147483660"/>
            <pc:sldLayoutMk cId="3366188436" sldId="2147483661"/>
          </pc:sldLayoutMkLst>
        </pc:sldLayoutChg>
        <pc:sldLayoutChg chg="del">
          <pc:chgData name="Kennie Pontoppidan" userId="0b66d239-c77c-454e-82ce-695a270d63fb" providerId="ADAL" clId="{8134002F-F1E2-4BA3-BA34-60C27907B015}" dt="2025-04-06T20:38:00.773" v="411"/>
          <pc:sldLayoutMkLst>
            <pc:docMk/>
            <pc:sldMasterMk cId="3437822802" sldId="2147483660"/>
            <pc:sldLayoutMk cId="3368876318" sldId="2147483662"/>
          </pc:sldLayoutMkLst>
        </pc:sldLayoutChg>
        <pc:sldLayoutChg chg="del">
          <pc:chgData name="Kennie Pontoppidan" userId="0b66d239-c77c-454e-82ce-695a270d63fb" providerId="ADAL" clId="{8134002F-F1E2-4BA3-BA34-60C27907B015}" dt="2025-04-06T20:38:00.773" v="411"/>
          <pc:sldLayoutMkLst>
            <pc:docMk/>
            <pc:sldMasterMk cId="3437822802" sldId="2147483660"/>
            <pc:sldLayoutMk cId="1719442747" sldId="2147483663"/>
          </pc:sldLayoutMkLst>
        </pc:sldLayoutChg>
        <pc:sldLayoutChg chg="del">
          <pc:chgData name="Kennie Pontoppidan" userId="0b66d239-c77c-454e-82ce-695a270d63fb" providerId="ADAL" clId="{8134002F-F1E2-4BA3-BA34-60C27907B015}" dt="2025-04-06T20:38:00.773" v="411"/>
          <pc:sldLayoutMkLst>
            <pc:docMk/>
            <pc:sldMasterMk cId="3437822802" sldId="2147483660"/>
            <pc:sldLayoutMk cId="3545915876" sldId="2147483664"/>
          </pc:sldLayoutMkLst>
        </pc:sldLayoutChg>
        <pc:sldLayoutChg chg="del">
          <pc:chgData name="Kennie Pontoppidan" userId="0b66d239-c77c-454e-82ce-695a270d63fb" providerId="ADAL" clId="{8134002F-F1E2-4BA3-BA34-60C27907B015}" dt="2025-04-06T20:38:00.773" v="411"/>
          <pc:sldLayoutMkLst>
            <pc:docMk/>
            <pc:sldMasterMk cId="3437822802" sldId="2147483660"/>
            <pc:sldLayoutMk cId="4227565251" sldId="2147483665"/>
          </pc:sldLayoutMkLst>
        </pc:sldLayoutChg>
        <pc:sldLayoutChg chg="del">
          <pc:chgData name="Kennie Pontoppidan" userId="0b66d239-c77c-454e-82ce-695a270d63fb" providerId="ADAL" clId="{8134002F-F1E2-4BA3-BA34-60C27907B015}" dt="2025-04-06T20:38:00.773" v="411"/>
          <pc:sldLayoutMkLst>
            <pc:docMk/>
            <pc:sldMasterMk cId="3437822802" sldId="2147483660"/>
            <pc:sldLayoutMk cId="1725553285" sldId="2147483666"/>
          </pc:sldLayoutMkLst>
        </pc:sldLayoutChg>
        <pc:sldLayoutChg chg="del">
          <pc:chgData name="Kennie Pontoppidan" userId="0b66d239-c77c-454e-82ce-695a270d63fb" providerId="ADAL" clId="{8134002F-F1E2-4BA3-BA34-60C27907B015}" dt="2025-04-06T20:38:00.773" v="411"/>
          <pc:sldLayoutMkLst>
            <pc:docMk/>
            <pc:sldMasterMk cId="3437822802" sldId="2147483660"/>
            <pc:sldLayoutMk cId="410789867" sldId="2147483667"/>
          </pc:sldLayoutMkLst>
        </pc:sldLayoutChg>
        <pc:sldLayoutChg chg="del">
          <pc:chgData name="Kennie Pontoppidan" userId="0b66d239-c77c-454e-82ce-695a270d63fb" providerId="ADAL" clId="{8134002F-F1E2-4BA3-BA34-60C27907B015}" dt="2025-04-06T20:38:00.773" v="411"/>
          <pc:sldLayoutMkLst>
            <pc:docMk/>
            <pc:sldMasterMk cId="3437822802" sldId="2147483660"/>
            <pc:sldLayoutMk cId="2429346269" sldId="2147483668"/>
          </pc:sldLayoutMkLst>
        </pc:sldLayoutChg>
        <pc:sldLayoutChg chg="del">
          <pc:chgData name="Kennie Pontoppidan" userId="0b66d239-c77c-454e-82ce-695a270d63fb" providerId="ADAL" clId="{8134002F-F1E2-4BA3-BA34-60C27907B015}" dt="2025-04-06T20:38:00.773" v="411"/>
          <pc:sldLayoutMkLst>
            <pc:docMk/>
            <pc:sldMasterMk cId="3437822802" sldId="2147483660"/>
            <pc:sldLayoutMk cId="2846515309" sldId="2147483669"/>
          </pc:sldLayoutMkLst>
        </pc:sldLayoutChg>
        <pc:sldLayoutChg chg="del">
          <pc:chgData name="Kennie Pontoppidan" userId="0b66d239-c77c-454e-82ce-695a270d63fb" providerId="ADAL" clId="{8134002F-F1E2-4BA3-BA34-60C27907B015}" dt="2025-04-06T20:38:00.773" v="411"/>
          <pc:sldLayoutMkLst>
            <pc:docMk/>
            <pc:sldMasterMk cId="3437822802" sldId="2147483660"/>
            <pc:sldLayoutMk cId="2062268511" sldId="2147483670"/>
          </pc:sldLayoutMkLst>
        </pc:sldLayoutChg>
        <pc:sldLayoutChg chg="del">
          <pc:chgData name="Kennie Pontoppidan" userId="0b66d239-c77c-454e-82ce-695a270d63fb" providerId="ADAL" clId="{8134002F-F1E2-4BA3-BA34-60C27907B015}" dt="2025-04-06T20:38:00.773" v="411"/>
          <pc:sldLayoutMkLst>
            <pc:docMk/>
            <pc:sldMasterMk cId="3437822802" sldId="2147483660"/>
            <pc:sldLayoutMk cId="3083873578" sldId="2147483671"/>
          </pc:sldLayoutMkLst>
        </pc:sldLayoutChg>
        <pc:sldLayoutChg chg="del">
          <pc:chgData name="Kennie Pontoppidan" userId="0b66d239-c77c-454e-82ce-695a270d63fb" providerId="ADAL" clId="{8134002F-F1E2-4BA3-BA34-60C27907B015}" dt="2025-04-06T20:38:00.773" v="411"/>
          <pc:sldLayoutMkLst>
            <pc:docMk/>
            <pc:sldMasterMk cId="3437822802" sldId="2147483660"/>
            <pc:sldLayoutMk cId="191360533" sldId="2147483672"/>
          </pc:sldLayoutMkLst>
        </pc:sldLayoutChg>
        <pc:sldLayoutChg chg="del">
          <pc:chgData name="Kennie Pontoppidan" userId="0b66d239-c77c-454e-82ce-695a270d63fb" providerId="ADAL" clId="{8134002F-F1E2-4BA3-BA34-60C27907B015}" dt="2025-04-06T20:38:00.773" v="411"/>
          <pc:sldLayoutMkLst>
            <pc:docMk/>
            <pc:sldMasterMk cId="3437822802" sldId="2147483660"/>
            <pc:sldLayoutMk cId="2003018228" sldId="2147483673"/>
          </pc:sldLayoutMkLst>
        </pc:sldLayoutChg>
        <pc:sldLayoutChg chg="del">
          <pc:chgData name="Kennie Pontoppidan" userId="0b66d239-c77c-454e-82ce-695a270d63fb" providerId="ADAL" clId="{8134002F-F1E2-4BA3-BA34-60C27907B015}" dt="2025-04-06T20:38:00.773" v="411"/>
          <pc:sldLayoutMkLst>
            <pc:docMk/>
            <pc:sldMasterMk cId="3437822802" sldId="2147483660"/>
            <pc:sldLayoutMk cId="2950968560" sldId="2147483674"/>
          </pc:sldLayoutMkLst>
        </pc:sldLayoutChg>
        <pc:sldLayoutChg chg="del">
          <pc:chgData name="Kennie Pontoppidan" userId="0b66d239-c77c-454e-82ce-695a270d63fb" providerId="ADAL" clId="{8134002F-F1E2-4BA3-BA34-60C27907B015}" dt="2025-04-06T20:38:00.773" v="411"/>
          <pc:sldLayoutMkLst>
            <pc:docMk/>
            <pc:sldMasterMk cId="3437822802" sldId="2147483660"/>
            <pc:sldLayoutMk cId="3882676031" sldId="2147483675"/>
          </pc:sldLayoutMkLst>
        </pc:sldLayoutChg>
        <pc:sldLayoutChg chg="del">
          <pc:chgData name="Kennie Pontoppidan" userId="0b66d239-c77c-454e-82ce-695a270d63fb" providerId="ADAL" clId="{8134002F-F1E2-4BA3-BA34-60C27907B015}" dt="2025-04-06T20:38:00.773" v="411"/>
          <pc:sldLayoutMkLst>
            <pc:docMk/>
            <pc:sldMasterMk cId="3437822802" sldId="2147483660"/>
            <pc:sldLayoutMk cId="2207011470" sldId="2147483676"/>
          </pc:sldLayoutMkLst>
        </pc:sldLayoutChg>
        <pc:sldLayoutChg chg="del">
          <pc:chgData name="Kennie Pontoppidan" userId="0b66d239-c77c-454e-82ce-695a270d63fb" providerId="ADAL" clId="{8134002F-F1E2-4BA3-BA34-60C27907B015}" dt="2025-04-06T20:38:00.773" v="411"/>
          <pc:sldLayoutMkLst>
            <pc:docMk/>
            <pc:sldMasterMk cId="3437822802" sldId="2147483660"/>
            <pc:sldLayoutMk cId="1162029887" sldId="2147483677"/>
          </pc:sldLayoutMkLst>
        </pc:sldLayoutChg>
        <pc:sldLayoutChg chg="del">
          <pc:chgData name="Kennie Pontoppidan" userId="0b66d239-c77c-454e-82ce-695a270d63fb" providerId="ADAL" clId="{8134002F-F1E2-4BA3-BA34-60C27907B015}" dt="2025-04-06T20:38:00.773" v="411"/>
          <pc:sldLayoutMkLst>
            <pc:docMk/>
            <pc:sldMasterMk cId="3437822802" sldId="2147483660"/>
            <pc:sldLayoutMk cId="1240401943" sldId="2147483678"/>
          </pc:sldLayoutMkLst>
        </pc:sldLayoutChg>
        <pc:sldLayoutChg chg="del">
          <pc:chgData name="Kennie Pontoppidan" userId="0b66d239-c77c-454e-82ce-695a270d63fb" providerId="ADAL" clId="{8134002F-F1E2-4BA3-BA34-60C27907B015}" dt="2025-04-06T20:38:00.773" v="411"/>
          <pc:sldLayoutMkLst>
            <pc:docMk/>
            <pc:sldMasterMk cId="3437822802" sldId="2147483660"/>
            <pc:sldLayoutMk cId="3629581906" sldId="2147483679"/>
          </pc:sldLayoutMkLst>
        </pc:sldLayoutChg>
        <pc:sldLayoutChg chg="del">
          <pc:chgData name="Kennie Pontoppidan" userId="0b66d239-c77c-454e-82ce-695a270d63fb" providerId="ADAL" clId="{8134002F-F1E2-4BA3-BA34-60C27907B015}" dt="2025-04-06T20:38:00.773" v="411"/>
          <pc:sldLayoutMkLst>
            <pc:docMk/>
            <pc:sldMasterMk cId="3437822802" sldId="2147483660"/>
            <pc:sldLayoutMk cId="2154127160" sldId="2147483680"/>
          </pc:sldLayoutMkLst>
        </pc:sldLayoutChg>
        <pc:sldLayoutChg chg="del">
          <pc:chgData name="Kennie Pontoppidan" userId="0b66d239-c77c-454e-82ce-695a270d63fb" providerId="ADAL" clId="{8134002F-F1E2-4BA3-BA34-60C27907B015}" dt="2025-04-06T20:38:00.773" v="411"/>
          <pc:sldLayoutMkLst>
            <pc:docMk/>
            <pc:sldMasterMk cId="3437822802" sldId="2147483660"/>
            <pc:sldLayoutMk cId="1026188479" sldId="2147483681"/>
          </pc:sldLayoutMkLst>
        </pc:sldLayoutChg>
        <pc:sldLayoutChg chg="del">
          <pc:chgData name="Kennie Pontoppidan" userId="0b66d239-c77c-454e-82ce-695a270d63fb" providerId="ADAL" clId="{8134002F-F1E2-4BA3-BA34-60C27907B015}" dt="2025-04-06T20:38:00.773" v="411"/>
          <pc:sldLayoutMkLst>
            <pc:docMk/>
            <pc:sldMasterMk cId="3437822802" sldId="2147483660"/>
            <pc:sldLayoutMk cId="2493084375" sldId="2147483682"/>
          </pc:sldLayoutMkLst>
        </pc:sldLayoutChg>
        <pc:sldLayoutChg chg="del">
          <pc:chgData name="Kennie Pontoppidan" userId="0b66d239-c77c-454e-82ce-695a270d63fb" providerId="ADAL" clId="{8134002F-F1E2-4BA3-BA34-60C27907B015}" dt="2025-04-06T20:38:00.773" v="411"/>
          <pc:sldLayoutMkLst>
            <pc:docMk/>
            <pc:sldMasterMk cId="3437822802" sldId="2147483660"/>
            <pc:sldLayoutMk cId="3221373060" sldId="2147483683"/>
          </pc:sldLayoutMkLst>
        </pc:sldLayoutChg>
        <pc:sldLayoutChg chg="del">
          <pc:chgData name="Kennie Pontoppidan" userId="0b66d239-c77c-454e-82ce-695a270d63fb" providerId="ADAL" clId="{8134002F-F1E2-4BA3-BA34-60C27907B015}" dt="2025-04-06T20:38:00.773" v="411"/>
          <pc:sldLayoutMkLst>
            <pc:docMk/>
            <pc:sldMasterMk cId="3437822802" sldId="2147483660"/>
            <pc:sldLayoutMk cId="1534725312" sldId="2147483684"/>
          </pc:sldLayoutMkLst>
        </pc:sldLayoutChg>
        <pc:sldLayoutChg chg="del">
          <pc:chgData name="Kennie Pontoppidan" userId="0b66d239-c77c-454e-82ce-695a270d63fb" providerId="ADAL" clId="{8134002F-F1E2-4BA3-BA34-60C27907B015}" dt="2025-04-06T20:38:00.773" v="411"/>
          <pc:sldLayoutMkLst>
            <pc:docMk/>
            <pc:sldMasterMk cId="3437822802" sldId="2147483660"/>
            <pc:sldLayoutMk cId="1692511310" sldId="2147483685"/>
          </pc:sldLayoutMkLst>
        </pc:sldLayoutChg>
        <pc:sldLayoutChg chg="del">
          <pc:chgData name="Kennie Pontoppidan" userId="0b66d239-c77c-454e-82ce-695a270d63fb" providerId="ADAL" clId="{8134002F-F1E2-4BA3-BA34-60C27907B015}" dt="2025-04-06T20:38:00.773" v="411"/>
          <pc:sldLayoutMkLst>
            <pc:docMk/>
            <pc:sldMasterMk cId="3437822802" sldId="2147483660"/>
            <pc:sldLayoutMk cId="4281249140" sldId="2147483686"/>
          </pc:sldLayoutMkLst>
        </pc:sldLayoutChg>
        <pc:sldLayoutChg chg="del">
          <pc:chgData name="Kennie Pontoppidan" userId="0b66d239-c77c-454e-82ce-695a270d63fb" providerId="ADAL" clId="{8134002F-F1E2-4BA3-BA34-60C27907B015}" dt="2025-04-06T20:38:00.773" v="411"/>
          <pc:sldLayoutMkLst>
            <pc:docMk/>
            <pc:sldMasterMk cId="3437822802" sldId="2147483660"/>
            <pc:sldLayoutMk cId="2163481110" sldId="2147483687"/>
          </pc:sldLayoutMkLst>
        </pc:sldLayoutChg>
        <pc:sldLayoutChg chg="del">
          <pc:chgData name="Kennie Pontoppidan" userId="0b66d239-c77c-454e-82ce-695a270d63fb" providerId="ADAL" clId="{8134002F-F1E2-4BA3-BA34-60C27907B015}" dt="2025-04-06T20:38:00.773" v="411"/>
          <pc:sldLayoutMkLst>
            <pc:docMk/>
            <pc:sldMasterMk cId="3437822802" sldId="2147483660"/>
            <pc:sldLayoutMk cId="2271765270" sldId="2147483688"/>
          </pc:sldLayoutMkLst>
        </pc:sldLayoutChg>
        <pc:sldLayoutChg chg="del">
          <pc:chgData name="Kennie Pontoppidan" userId="0b66d239-c77c-454e-82ce-695a270d63fb" providerId="ADAL" clId="{8134002F-F1E2-4BA3-BA34-60C27907B015}" dt="2025-04-06T20:38:00.773" v="411"/>
          <pc:sldLayoutMkLst>
            <pc:docMk/>
            <pc:sldMasterMk cId="3437822802" sldId="2147483660"/>
            <pc:sldLayoutMk cId="4105608926" sldId="2147483689"/>
          </pc:sldLayoutMkLst>
        </pc:sldLayoutChg>
        <pc:sldLayoutChg chg="del">
          <pc:chgData name="Kennie Pontoppidan" userId="0b66d239-c77c-454e-82ce-695a270d63fb" providerId="ADAL" clId="{8134002F-F1E2-4BA3-BA34-60C27907B015}" dt="2025-04-06T20:38:00.773" v="411"/>
          <pc:sldLayoutMkLst>
            <pc:docMk/>
            <pc:sldMasterMk cId="3437822802" sldId="2147483660"/>
            <pc:sldLayoutMk cId="132207691" sldId="2147483690"/>
          </pc:sldLayoutMkLst>
        </pc:sldLayoutChg>
        <pc:sldLayoutChg chg="del">
          <pc:chgData name="Kennie Pontoppidan" userId="0b66d239-c77c-454e-82ce-695a270d63fb" providerId="ADAL" clId="{8134002F-F1E2-4BA3-BA34-60C27907B015}" dt="2025-04-06T20:38:00.773" v="411"/>
          <pc:sldLayoutMkLst>
            <pc:docMk/>
            <pc:sldMasterMk cId="3437822802" sldId="2147483660"/>
            <pc:sldLayoutMk cId="1082407681" sldId="2147483691"/>
          </pc:sldLayoutMkLst>
        </pc:sldLayoutChg>
        <pc:sldLayoutChg chg="del">
          <pc:chgData name="Kennie Pontoppidan" userId="0b66d239-c77c-454e-82ce-695a270d63fb" providerId="ADAL" clId="{8134002F-F1E2-4BA3-BA34-60C27907B015}" dt="2025-04-06T20:38:00.773" v="411"/>
          <pc:sldLayoutMkLst>
            <pc:docMk/>
            <pc:sldMasterMk cId="3437822802" sldId="2147483660"/>
            <pc:sldLayoutMk cId="2971332911" sldId="2147483692"/>
          </pc:sldLayoutMkLst>
        </pc:sldLayoutChg>
        <pc:sldLayoutChg chg="del">
          <pc:chgData name="Kennie Pontoppidan" userId="0b66d239-c77c-454e-82ce-695a270d63fb" providerId="ADAL" clId="{8134002F-F1E2-4BA3-BA34-60C27907B015}" dt="2025-04-06T20:38:00.773" v="411"/>
          <pc:sldLayoutMkLst>
            <pc:docMk/>
            <pc:sldMasterMk cId="3437822802" sldId="2147483660"/>
            <pc:sldLayoutMk cId="3149725218" sldId="2147483693"/>
          </pc:sldLayoutMkLst>
        </pc:sldLayoutChg>
        <pc:sldLayoutChg chg="del">
          <pc:chgData name="Kennie Pontoppidan" userId="0b66d239-c77c-454e-82ce-695a270d63fb" providerId="ADAL" clId="{8134002F-F1E2-4BA3-BA34-60C27907B015}" dt="2025-04-06T20:38:00.773" v="411"/>
          <pc:sldLayoutMkLst>
            <pc:docMk/>
            <pc:sldMasterMk cId="3437822802" sldId="2147483660"/>
            <pc:sldLayoutMk cId="1161160613" sldId="2147483694"/>
          </pc:sldLayoutMkLst>
        </pc:sldLayoutChg>
        <pc:sldLayoutChg chg="del">
          <pc:chgData name="Kennie Pontoppidan" userId="0b66d239-c77c-454e-82ce-695a270d63fb" providerId="ADAL" clId="{8134002F-F1E2-4BA3-BA34-60C27907B015}" dt="2025-04-06T20:38:00.773" v="411"/>
          <pc:sldLayoutMkLst>
            <pc:docMk/>
            <pc:sldMasterMk cId="3437822802" sldId="2147483660"/>
            <pc:sldLayoutMk cId="980389389" sldId="2147483695"/>
          </pc:sldLayoutMkLst>
        </pc:sldLayoutChg>
        <pc:sldLayoutChg chg="del">
          <pc:chgData name="Kennie Pontoppidan" userId="0b66d239-c77c-454e-82ce-695a270d63fb" providerId="ADAL" clId="{8134002F-F1E2-4BA3-BA34-60C27907B015}" dt="2025-04-06T20:38:00.773" v="411"/>
          <pc:sldLayoutMkLst>
            <pc:docMk/>
            <pc:sldMasterMk cId="3437822802" sldId="2147483660"/>
            <pc:sldLayoutMk cId="2035458138" sldId="2147483696"/>
          </pc:sldLayoutMkLst>
        </pc:sldLayoutChg>
        <pc:sldLayoutChg chg="del">
          <pc:chgData name="Kennie Pontoppidan" userId="0b66d239-c77c-454e-82ce-695a270d63fb" providerId="ADAL" clId="{8134002F-F1E2-4BA3-BA34-60C27907B015}" dt="2025-04-06T20:38:00.773" v="411"/>
          <pc:sldLayoutMkLst>
            <pc:docMk/>
            <pc:sldMasterMk cId="3437822802" sldId="2147483660"/>
            <pc:sldLayoutMk cId="536364244" sldId="2147483697"/>
          </pc:sldLayoutMkLst>
        </pc:sldLayoutChg>
        <pc:sldLayoutChg chg="del">
          <pc:chgData name="Kennie Pontoppidan" userId="0b66d239-c77c-454e-82ce-695a270d63fb" providerId="ADAL" clId="{8134002F-F1E2-4BA3-BA34-60C27907B015}" dt="2025-04-06T20:38:00.773" v="411"/>
          <pc:sldLayoutMkLst>
            <pc:docMk/>
            <pc:sldMasterMk cId="3437822802" sldId="2147483660"/>
            <pc:sldLayoutMk cId="1352043404" sldId="2147483698"/>
          </pc:sldLayoutMkLst>
        </pc:sldLayoutChg>
        <pc:sldLayoutChg chg="del">
          <pc:chgData name="Kennie Pontoppidan" userId="0b66d239-c77c-454e-82ce-695a270d63fb" providerId="ADAL" clId="{8134002F-F1E2-4BA3-BA34-60C27907B015}" dt="2025-04-06T20:38:00.773" v="411"/>
          <pc:sldLayoutMkLst>
            <pc:docMk/>
            <pc:sldMasterMk cId="3437822802" sldId="2147483660"/>
            <pc:sldLayoutMk cId="3599180661" sldId="2147483699"/>
          </pc:sldLayoutMkLst>
        </pc:sldLayoutChg>
        <pc:sldLayoutChg chg="del">
          <pc:chgData name="Kennie Pontoppidan" userId="0b66d239-c77c-454e-82ce-695a270d63fb" providerId="ADAL" clId="{8134002F-F1E2-4BA3-BA34-60C27907B015}" dt="2025-04-06T20:38:00.773" v="411"/>
          <pc:sldLayoutMkLst>
            <pc:docMk/>
            <pc:sldMasterMk cId="3437822802" sldId="2147483660"/>
            <pc:sldLayoutMk cId="3766343253" sldId="2147483700"/>
          </pc:sldLayoutMkLst>
        </pc:sldLayoutChg>
        <pc:sldLayoutChg chg="del">
          <pc:chgData name="Kennie Pontoppidan" userId="0b66d239-c77c-454e-82ce-695a270d63fb" providerId="ADAL" clId="{8134002F-F1E2-4BA3-BA34-60C27907B015}" dt="2025-04-06T20:38:00.773" v="411"/>
          <pc:sldLayoutMkLst>
            <pc:docMk/>
            <pc:sldMasterMk cId="3437822802" sldId="2147483660"/>
            <pc:sldLayoutMk cId="3435809511" sldId="2147483701"/>
          </pc:sldLayoutMkLst>
        </pc:sldLayoutChg>
        <pc:sldLayoutChg chg="del">
          <pc:chgData name="Kennie Pontoppidan" userId="0b66d239-c77c-454e-82ce-695a270d63fb" providerId="ADAL" clId="{8134002F-F1E2-4BA3-BA34-60C27907B015}" dt="2025-04-06T20:38:00.773" v="411"/>
          <pc:sldLayoutMkLst>
            <pc:docMk/>
            <pc:sldMasterMk cId="3437822802" sldId="2147483660"/>
            <pc:sldLayoutMk cId="978668447" sldId="2147483702"/>
          </pc:sldLayoutMkLst>
        </pc:sldLayoutChg>
        <pc:sldLayoutChg chg="del">
          <pc:chgData name="Kennie Pontoppidan" userId="0b66d239-c77c-454e-82ce-695a270d63fb" providerId="ADAL" clId="{8134002F-F1E2-4BA3-BA34-60C27907B015}" dt="2025-04-06T20:38:00.773" v="411"/>
          <pc:sldLayoutMkLst>
            <pc:docMk/>
            <pc:sldMasterMk cId="3437822802" sldId="2147483660"/>
            <pc:sldLayoutMk cId="1158595996" sldId="2147483703"/>
          </pc:sldLayoutMkLst>
        </pc:sldLayoutChg>
        <pc:sldLayoutChg chg="del">
          <pc:chgData name="Kennie Pontoppidan" userId="0b66d239-c77c-454e-82ce-695a270d63fb" providerId="ADAL" clId="{8134002F-F1E2-4BA3-BA34-60C27907B015}" dt="2025-04-06T20:38:00.773" v="411"/>
          <pc:sldLayoutMkLst>
            <pc:docMk/>
            <pc:sldMasterMk cId="3437822802" sldId="2147483660"/>
            <pc:sldLayoutMk cId="3518048172" sldId="2147483704"/>
          </pc:sldLayoutMkLst>
        </pc:sldLayoutChg>
        <pc:sldLayoutChg chg="del">
          <pc:chgData name="Kennie Pontoppidan" userId="0b66d239-c77c-454e-82ce-695a270d63fb" providerId="ADAL" clId="{8134002F-F1E2-4BA3-BA34-60C27907B015}" dt="2025-04-06T20:38:00.773" v="411"/>
          <pc:sldLayoutMkLst>
            <pc:docMk/>
            <pc:sldMasterMk cId="3437822802" sldId="2147483660"/>
            <pc:sldLayoutMk cId="964689700" sldId="2147483705"/>
          </pc:sldLayoutMkLst>
        </pc:sldLayoutChg>
        <pc:sldLayoutChg chg="del">
          <pc:chgData name="Kennie Pontoppidan" userId="0b66d239-c77c-454e-82ce-695a270d63fb" providerId="ADAL" clId="{8134002F-F1E2-4BA3-BA34-60C27907B015}" dt="2025-04-06T20:38:00.773" v="411"/>
          <pc:sldLayoutMkLst>
            <pc:docMk/>
            <pc:sldMasterMk cId="3437822802" sldId="2147483660"/>
            <pc:sldLayoutMk cId="2514641027" sldId="2147483706"/>
          </pc:sldLayoutMkLst>
        </pc:sldLayoutChg>
        <pc:sldLayoutChg chg="del">
          <pc:chgData name="Kennie Pontoppidan" userId="0b66d239-c77c-454e-82ce-695a270d63fb" providerId="ADAL" clId="{8134002F-F1E2-4BA3-BA34-60C27907B015}" dt="2025-04-06T20:38:00.773" v="411"/>
          <pc:sldLayoutMkLst>
            <pc:docMk/>
            <pc:sldMasterMk cId="3437822802" sldId="2147483660"/>
            <pc:sldLayoutMk cId="3371652487" sldId="2147483707"/>
          </pc:sldLayoutMkLst>
        </pc:sldLayoutChg>
        <pc:sldLayoutChg chg="del">
          <pc:chgData name="Kennie Pontoppidan" userId="0b66d239-c77c-454e-82ce-695a270d63fb" providerId="ADAL" clId="{8134002F-F1E2-4BA3-BA34-60C27907B015}" dt="2025-04-06T20:38:00.773" v="411"/>
          <pc:sldLayoutMkLst>
            <pc:docMk/>
            <pc:sldMasterMk cId="3437822802" sldId="2147483660"/>
            <pc:sldLayoutMk cId="874621708" sldId="2147483708"/>
          </pc:sldLayoutMkLst>
        </pc:sldLayoutChg>
        <pc:sldLayoutChg chg="del">
          <pc:chgData name="Kennie Pontoppidan" userId="0b66d239-c77c-454e-82ce-695a270d63fb" providerId="ADAL" clId="{8134002F-F1E2-4BA3-BA34-60C27907B015}" dt="2025-04-06T20:38:00.773" v="411"/>
          <pc:sldLayoutMkLst>
            <pc:docMk/>
            <pc:sldMasterMk cId="3437822802" sldId="2147483660"/>
            <pc:sldLayoutMk cId="2613063930" sldId="2147483709"/>
          </pc:sldLayoutMkLst>
        </pc:sldLayoutChg>
        <pc:sldLayoutChg chg="del">
          <pc:chgData name="Kennie Pontoppidan" userId="0b66d239-c77c-454e-82ce-695a270d63fb" providerId="ADAL" clId="{8134002F-F1E2-4BA3-BA34-60C27907B015}" dt="2025-04-06T20:38:00.773" v="411"/>
          <pc:sldLayoutMkLst>
            <pc:docMk/>
            <pc:sldMasterMk cId="3437822802" sldId="2147483660"/>
            <pc:sldLayoutMk cId="3447489127" sldId="2147483710"/>
          </pc:sldLayoutMkLst>
        </pc:sldLayoutChg>
        <pc:sldLayoutChg chg="del">
          <pc:chgData name="Kennie Pontoppidan" userId="0b66d239-c77c-454e-82ce-695a270d63fb" providerId="ADAL" clId="{8134002F-F1E2-4BA3-BA34-60C27907B015}" dt="2025-04-06T20:38:00.773" v="411"/>
          <pc:sldLayoutMkLst>
            <pc:docMk/>
            <pc:sldMasterMk cId="3437822802" sldId="2147483660"/>
            <pc:sldLayoutMk cId="943919659" sldId="2147483711"/>
          </pc:sldLayoutMkLst>
        </pc:sldLayoutChg>
        <pc:sldLayoutChg chg="del">
          <pc:chgData name="Kennie Pontoppidan" userId="0b66d239-c77c-454e-82ce-695a270d63fb" providerId="ADAL" clId="{8134002F-F1E2-4BA3-BA34-60C27907B015}" dt="2025-04-06T20:38:00.773" v="411"/>
          <pc:sldLayoutMkLst>
            <pc:docMk/>
            <pc:sldMasterMk cId="3437822802" sldId="2147483660"/>
            <pc:sldLayoutMk cId="2221815894" sldId="2147483712"/>
          </pc:sldLayoutMkLst>
        </pc:sldLayoutChg>
        <pc:sldLayoutChg chg="del">
          <pc:chgData name="Kennie Pontoppidan" userId="0b66d239-c77c-454e-82ce-695a270d63fb" providerId="ADAL" clId="{8134002F-F1E2-4BA3-BA34-60C27907B015}" dt="2025-04-06T20:38:00.773" v="411"/>
          <pc:sldLayoutMkLst>
            <pc:docMk/>
            <pc:sldMasterMk cId="3437822802" sldId="2147483660"/>
            <pc:sldLayoutMk cId="58391802" sldId="2147483713"/>
          </pc:sldLayoutMkLst>
        </pc:sldLayoutChg>
        <pc:sldLayoutChg chg="del">
          <pc:chgData name="Kennie Pontoppidan" userId="0b66d239-c77c-454e-82ce-695a270d63fb" providerId="ADAL" clId="{8134002F-F1E2-4BA3-BA34-60C27907B015}" dt="2025-04-06T20:38:00.773" v="411"/>
          <pc:sldLayoutMkLst>
            <pc:docMk/>
            <pc:sldMasterMk cId="3437822802" sldId="2147483660"/>
            <pc:sldLayoutMk cId="3857990718" sldId="2147483714"/>
          </pc:sldLayoutMkLst>
        </pc:sldLayoutChg>
        <pc:sldLayoutChg chg="del">
          <pc:chgData name="Kennie Pontoppidan" userId="0b66d239-c77c-454e-82ce-695a270d63fb" providerId="ADAL" clId="{8134002F-F1E2-4BA3-BA34-60C27907B015}" dt="2025-04-06T20:38:00.773" v="411"/>
          <pc:sldLayoutMkLst>
            <pc:docMk/>
            <pc:sldMasterMk cId="3437822802" sldId="2147483660"/>
            <pc:sldLayoutMk cId="1683122268" sldId="2147483715"/>
          </pc:sldLayoutMkLst>
        </pc:sldLayoutChg>
        <pc:sldLayoutChg chg="del">
          <pc:chgData name="Kennie Pontoppidan" userId="0b66d239-c77c-454e-82ce-695a270d63fb" providerId="ADAL" clId="{8134002F-F1E2-4BA3-BA34-60C27907B015}" dt="2025-04-06T20:38:00.773" v="411"/>
          <pc:sldLayoutMkLst>
            <pc:docMk/>
            <pc:sldMasterMk cId="3437822802" sldId="2147483660"/>
            <pc:sldLayoutMk cId="2962782124" sldId="2147483716"/>
          </pc:sldLayoutMkLst>
        </pc:sldLayoutChg>
        <pc:sldLayoutChg chg="del">
          <pc:chgData name="Kennie Pontoppidan" userId="0b66d239-c77c-454e-82ce-695a270d63fb" providerId="ADAL" clId="{8134002F-F1E2-4BA3-BA34-60C27907B015}" dt="2025-04-06T20:38:00.773" v="411"/>
          <pc:sldLayoutMkLst>
            <pc:docMk/>
            <pc:sldMasterMk cId="3437822802" sldId="2147483660"/>
            <pc:sldLayoutMk cId="3735806374" sldId="2147483717"/>
          </pc:sldLayoutMkLst>
        </pc:sldLayoutChg>
        <pc:sldLayoutChg chg="del">
          <pc:chgData name="Kennie Pontoppidan" userId="0b66d239-c77c-454e-82ce-695a270d63fb" providerId="ADAL" clId="{8134002F-F1E2-4BA3-BA34-60C27907B015}" dt="2025-04-06T20:38:00.773" v="411"/>
          <pc:sldLayoutMkLst>
            <pc:docMk/>
            <pc:sldMasterMk cId="3437822802" sldId="2147483660"/>
            <pc:sldLayoutMk cId="3856117062" sldId="2147485450"/>
          </pc:sldLayoutMkLst>
        </pc:sldLayoutChg>
        <pc:sldLayoutChg chg="del">
          <pc:chgData name="Kennie Pontoppidan" userId="0b66d239-c77c-454e-82ce-695a270d63fb" providerId="ADAL" clId="{8134002F-F1E2-4BA3-BA34-60C27907B015}" dt="2025-04-06T20:38:00.773" v="411"/>
          <pc:sldLayoutMkLst>
            <pc:docMk/>
            <pc:sldMasterMk cId="3437822802" sldId="2147483660"/>
            <pc:sldLayoutMk cId="1541170259" sldId="2147485482"/>
          </pc:sldLayoutMkLst>
        </pc:sldLayoutChg>
      </pc:sldMasterChg>
      <pc:sldMasterChg chg="del delSldLayout">
        <pc:chgData name="Kennie Pontoppidan" userId="0b66d239-c77c-454e-82ce-695a270d63fb" providerId="ADAL" clId="{8134002F-F1E2-4BA3-BA34-60C27907B015}" dt="2025-04-06T20:38:00.773" v="411"/>
        <pc:sldMasterMkLst>
          <pc:docMk/>
          <pc:sldMasterMk cId="3345353608" sldId="2147483796"/>
        </pc:sldMasterMkLst>
        <pc:sldLayoutChg chg="del">
          <pc:chgData name="Kennie Pontoppidan" userId="0b66d239-c77c-454e-82ce-695a270d63fb" providerId="ADAL" clId="{8134002F-F1E2-4BA3-BA34-60C27907B015}" dt="2025-04-06T20:38:00.773" v="411"/>
          <pc:sldLayoutMkLst>
            <pc:docMk/>
            <pc:sldMasterMk cId="3345353608" sldId="2147483796"/>
            <pc:sldLayoutMk cId="2690282096" sldId="2147483797"/>
          </pc:sldLayoutMkLst>
        </pc:sldLayoutChg>
        <pc:sldLayoutChg chg="del">
          <pc:chgData name="Kennie Pontoppidan" userId="0b66d239-c77c-454e-82ce-695a270d63fb" providerId="ADAL" clId="{8134002F-F1E2-4BA3-BA34-60C27907B015}" dt="2025-04-06T20:38:00.773" v="411"/>
          <pc:sldLayoutMkLst>
            <pc:docMk/>
            <pc:sldMasterMk cId="3345353608" sldId="2147483796"/>
            <pc:sldLayoutMk cId="2771992962" sldId="2147483798"/>
          </pc:sldLayoutMkLst>
        </pc:sldLayoutChg>
        <pc:sldLayoutChg chg="del">
          <pc:chgData name="Kennie Pontoppidan" userId="0b66d239-c77c-454e-82ce-695a270d63fb" providerId="ADAL" clId="{8134002F-F1E2-4BA3-BA34-60C27907B015}" dt="2025-04-06T20:38:00.773" v="411"/>
          <pc:sldLayoutMkLst>
            <pc:docMk/>
            <pc:sldMasterMk cId="3345353608" sldId="2147483796"/>
            <pc:sldLayoutMk cId="50592213" sldId="2147483799"/>
          </pc:sldLayoutMkLst>
        </pc:sldLayoutChg>
        <pc:sldLayoutChg chg="del">
          <pc:chgData name="Kennie Pontoppidan" userId="0b66d239-c77c-454e-82ce-695a270d63fb" providerId="ADAL" clId="{8134002F-F1E2-4BA3-BA34-60C27907B015}" dt="2025-04-06T20:38:00.773" v="411"/>
          <pc:sldLayoutMkLst>
            <pc:docMk/>
            <pc:sldMasterMk cId="3345353608" sldId="2147483796"/>
            <pc:sldLayoutMk cId="1590499493" sldId="2147483800"/>
          </pc:sldLayoutMkLst>
        </pc:sldLayoutChg>
        <pc:sldLayoutChg chg="del">
          <pc:chgData name="Kennie Pontoppidan" userId="0b66d239-c77c-454e-82ce-695a270d63fb" providerId="ADAL" clId="{8134002F-F1E2-4BA3-BA34-60C27907B015}" dt="2025-04-06T20:38:00.773" v="411"/>
          <pc:sldLayoutMkLst>
            <pc:docMk/>
            <pc:sldMasterMk cId="3345353608" sldId="2147483796"/>
            <pc:sldLayoutMk cId="1281458384" sldId="2147483801"/>
          </pc:sldLayoutMkLst>
        </pc:sldLayoutChg>
        <pc:sldLayoutChg chg="del">
          <pc:chgData name="Kennie Pontoppidan" userId="0b66d239-c77c-454e-82ce-695a270d63fb" providerId="ADAL" clId="{8134002F-F1E2-4BA3-BA34-60C27907B015}" dt="2025-04-06T20:38:00.773" v="411"/>
          <pc:sldLayoutMkLst>
            <pc:docMk/>
            <pc:sldMasterMk cId="3345353608" sldId="2147483796"/>
            <pc:sldLayoutMk cId="1365024407" sldId="2147483802"/>
          </pc:sldLayoutMkLst>
        </pc:sldLayoutChg>
        <pc:sldLayoutChg chg="del">
          <pc:chgData name="Kennie Pontoppidan" userId="0b66d239-c77c-454e-82ce-695a270d63fb" providerId="ADAL" clId="{8134002F-F1E2-4BA3-BA34-60C27907B015}" dt="2025-04-06T20:38:00.773" v="411"/>
          <pc:sldLayoutMkLst>
            <pc:docMk/>
            <pc:sldMasterMk cId="3345353608" sldId="2147483796"/>
            <pc:sldLayoutMk cId="3389265559" sldId="2147483803"/>
          </pc:sldLayoutMkLst>
        </pc:sldLayoutChg>
        <pc:sldLayoutChg chg="del">
          <pc:chgData name="Kennie Pontoppidan" userId="0b66d239-c77c-454e-82ce-695a270d63fb" providerId="ADAL" clId="{8134002F-F1E2-4BA3-BA34-60C27907B015}" dt="2025-04-06T20:38:00.773" v="411"/>
          <pc:sldLayoutMkLst>
            <pc:docMk/>
            <pc:sldMasterMk cId="3345353608" sldId="2147483796"/>
            <pc:sldLayoutMk cId="1738674178" sldId="2147483804"/>
          </pc:sldLayoutMkLst>
        </pc:sldLayoutChg>
        <pc:sldLayoutChg chg="del">
          <pc:chgData name="Kennie Pontoppidan" userId="0b66d239-c77c-454e-82ce-695a270d63fb" providerId="ADAL" clId="{8134002F-F1E2-4BA3-BA34-60C27907B015}" dt="2025-04-06T20:38:00.773" v="411"/>
          <pc:sldLayoutMkLst>
            <pc:docMk/>
            <pc:sldMasterMk cId="3345353608" sldId="2147483796"/>
            <pc:sldLayoutMk cId="4021737882" sldId="2147483805"/>
          </pc:sldLayoutMkLst>
        </pc:sldLayoutChg>
        <pc:sldLayoutChg chg="del">
          <pc:chgData name="Kennie Pontoppidan" userId="0b66d239-c77c-454e-82ce-695a270d63fb" providerId="ADAL" clId="{8134002F-F1E2-4BA3-BA34-60C27907B015}" dt="2025-04-06T20:38:00.773" v="411"/>
          <pc:sldLayoutMkLst>
            <pc:docMk/>
            <pc:sldMasterMk cId="3345353608" sldId="2147483796"/>
            <pc:sldLayoutMk cId="2659319654" sldId="2147483806"/>
          </pc:sldLayoutMkLst>
        </pc:sldLayoutChg>
        <pc:sldLayoutChg chg="del">
          <pc:chgData name="Kennie Pontoppidan" userId="0b66d239-c77c-454e-82ce-695a270d63fb" providerId="ADAL" clId="{8134002F-F1E2-4BA3-BA34-60C27907B015}" dt="2025-04-06T20:38:00.773" v="411"/>
          <pc:sldLayoutMkLst>
            <pc:docMk/>
            <pc:sldMasterMk cId="3345353608" sldId="2147483796"/>
            <pc:sldLayoutMk cId="2507591385" sldId="2147483807"/>
          </pc:sldLayoutMkLst>
        </pc:sldLayoutChg>
        <pc:sldLayoutChg chg="del">
          <pc:chgData name="Kennie Pontoppidan" userId="0b66d239-c77c-454e-82ce-695a270d63fb" providerId="ADAL" clId="{8134002F-F1E2-4BA3-BA34-60C27907B015}" dt="2025-04-06T20:38:00.773" v="411"/>
          <pc:sldLayoutMkLst>
            <pc:docMk/>
            <pc:sldMasterMk cId="3345353608" sldId="2147483796"/>
            <pc:sldLayoutMk cId="3728252832" sldId="2147483808"/>
          </pc:sldLayoutMkLst>
        </pc:sldLayoutChg>
        <pc:sldLayoutChg chg="del">
          <pc:chgData name="Kennie Pontoppidan" userId="0b66d239-c77c-454e-82ce-695a270d63fb" providerId="ADAL" clId="{8134002F-F1E2-4BA3-BA34-60C27907B015}" dt="2025-04-06T20:38:00.773" v="411"/>
          <pc:sldLayoutMkLst>
            <pc:docMk/>
            <pc:sldMasterMk cId="3345353608" sldId="2147483796"/>
            <pc:sldLayoutMk cId="2364290150" sldId="2147483809"/>
          </pc:sldLayoutMkLst>
        </pc:sldLayoutChg>
        <pc:sldLayoutChg chg="del">
          <pc:chgData name="Kennie Pontoppidan" userId="0b66d239-c77c-454e-82ce-695a270d63fb" providerId="ADAL" clId="{8134002F-F1E2-4BA3-BA34-60C27907B015}" dt="2025-04-06T20:38:00.773" v="411"/>
          <pc:sldLayoutMkLst>
            <pc:docMk/>
            <pc:sldMasterMk cId="3345353608" sldId="2147483796"/>
            <pc:sldLayoutMk cId="2253907887" sldId="2147483810"/>
          </pc:sldLayoutMkLst>
        </pc:sldLayoutChg>
        <pc:sldLayoutChg chg="del">
          <pc:chgData name="Kennie Pontoppidan" userId="0b66d239-c77c-454e-82ce-695a270d63fb" providerId="ADAL" clId="{8134002F-F1E2-4BA3-BA34-60C27907B015}" dt="2025-04-06T20:38:00.773" v="411"/>
          <pc:sldLayoutMkLst>
            <pc:docMk/>
            <pc:sldMasterMk cId="3345353608" sldId="2147483796"/>
            <pc:sldLayoutMk cId="1955600839" sldId="2147483811"/>
          </pc:sldLayoutMkLst>
        </pc:sldLayoutChg>
        <pc:sldLayoutChg chg="del">
          <pc:chgData name="Kennie Pontoppidan" userId="0b66d239-c77c-454e-82ce-695a270d63fb" providerId="ADAL" clId="{8134002F-F1E2-4BA3-BA34-60C27907B015}" dt="2025-04-06T20:38:00.773" v="411"/>
          <pc:sldLayoutMkLst>
            <pc:docMk/>
            <pc:sldMasterMk cId="3345353608" sldId="2147483796"/>
            <pc:sldLayoutMk cId="1018759523" sldId="2147483812"/>
          </pc:sldLayoutMkLst>
        </pc:sldLayoutChg>
        <pc:sldLayoutChg chg="del">
          <pc:chgData name="Kennie Pontoppidan" userId="0b66d239-c77c-454e-82ce-695a270d63fb" providerId="ADAL" clId="{8134002F-F1E2-4BA3-BA34-60C27907B015}" dt="2025-04-06T20:38:00.773" v="411"/>
          <pc:sldLayoutMkLst>
            <pc:docMk/>
            <pc:sldMasterMk cId="3345353608" sldId="2147483796"/>
            <pc:sldLayoutMk cId="87097872" sldId="2147483813"/>
          </pc:sldLayoutMkLst>
        </pc:sldLayoutChg>
        <pc:sldLayoutChg chg="del">
          <pc:chgData name="Kennie Pontoppidan" userId="0b66d239-c77c-454e-82ce-695a270d63fb" providerId="ADAL" clId="{8134002F-F1E2-4BA3-BA34-60C27907B015}" dt="2025-04-06T20:38:00.773" v="411"/>
          <pc:sldLayoutMkLst>
            <pc:docMk/>
            <pc:sldMasterMk cId="3345353608" sldId="2147483796"/>
            <pc:sldLayoutMk cId="2939714316" sldId="2147484680"/>
          </pc:sldLayoutMkLst>
        </pc:sldLayoutChg>
        <pc:sldLayoutChg chg="del">
          <pc:chgData name="Kennie Pontoppidan" userId="0b66d239-c77c-454e-82ce-695a270d63fb" providerId="ADAL" clId="{8134002F-F1E2-4BA3-BA34-60C27907B015}" dt="2025-04-06T20:38:00.773" v="411"/>
          <pc:sldLayoutMkLst>
            <pc:docMk/>
            <pc:sldMasterMk cId="3345353608" sldId="2147483796"/>
            <pc:sldLayoutMk cId="1486941184" sldId="2147485186"/>
          </pc:sldLayoutMkLst>
        </pc:sldLayoutChg>
        <pc:sldLayoutChg chg="del">
          <pc:chgData name="Kennie Pontoppidan" userId="0b66d239-c77c-454e-82ce-695a270d63fb" providerId="ADAL" clId="{8134002F-F1E2-4BA3-BA34-60C27907B015}" dt="2025-04-06T20:38:00.773" v="411"/>
          <pc:sldLayoutMkLst>
            <pc:docMk/>
            <pc:sldMasterMk cId="3345353608" sldId="2147483796"/>
            <pc:sldLayoutMk cId="2346855837" sldId="2147485484"/>
          </pc:sldLayoutMkLst>
        </pc:sldLayoutChg>
        <pc:sldLayoutChg chg="del">
          <pc:chgData name="Kennie Pontoppidan" userId="0b66d239-c77c-454e-82ce-695a270d63fb" providerId="ADAL" clId="{8134002F-F1E2-4BA3-BA34-60C27907B015}" dt="2025-04-06T20:38:00.773" v="411"/>
          <pc:sldLayoutMkLst>
            <pc:docMk/>
            <pc:sldMasterMk cId="3345353608" sldId="2147483796"/>
            <pc:sldLayoutMk cId="4047821516" sldId="2147485485"/>
          </pc:sldLayoutMkLst>
        </pc:sldLayoutChg>
        <pc:sldLayoutChg chg="del">
          <pc:chgData name="Kennie Pontoppidan" userId="0b66d239-c77c-454e-82ce-695a270d63fb" providerId="ADAL" clId="{8134002F-F1E2-4BA3-BA34-60C27907B015}" dt="2025-04-06T20:38:00.773" v="411"/>
          <pc:sldLayoutMkLst>
            <pc:docMk/>
            <pc:sldMasterMk cId="3345353608" sldId="2147483796"/>
            <pc:sldLayoutMk cId="3540710842" sldId="2147485486"/>
          </pc:sldLayoutMkLst>
        </pc:sldLayoutChg>
        <pc:sldLayoutChg chg="del">
          <pc:chgData name="Kennie Pontoppidan" userId="0b66d239-c77c-454e-82ce-695a270d63fb" providerId="ADAL" clId="{8134002F-F1E2-4BA3-BA34-60C27907B015}" dt="2025-04-06T20:38:00.773" v="411"/>
          <pc:sldLayoutMkLst>
            <pc:docMk/>
            <pc:sldMasterMk cId="3345353608" sldId="2147483796"/>
            <pc:sldLayoutMk cId="2801606196" sldId="2147485487"/>
          </pc:sldLayoutMkLst>
        </pc:sldLayoutChg>
        <pc:sldLayoutChg chg="del">
          <pc:chgData name="Kennie Pontoppidan" userId="0b66d239-c77c-454e-82ce-695a270d63fb" providerId="ADAL" clId="{8134002F-F1E2-4BA3-BA34-60C27907B015}" dt="2025-04-06T20:38:00.773" v="411"/>
          <pc:sldLayoutMkLst>
            <pc:docMk/>
            <pc:sldMasterMk cId="3345353608" sldId="2147483796"/>
            <pc:sldLayoutMk cId="2855736988" sldId="2147485488"/>
          </pc:sldLayoutMkLst>
        </pc:sldLayoutChg>
        <pc:sldLayoutChg chg="del">
          <pc:chgData name="Kennie Pontoppidan" userId="0b66d239-c77c-454e-82ce-695a270d63fb" providerId="ADAL" clId="{8134002F-F1E2-4BA3-BA34-60C27907B015}" dt="2025-04-06T20:38:00.773" v="411"/>
          <pc:sldLayoutMkLst>
            <pc:docMk/>
            <pc:sldMasterMk cId="3345353608" sldId="2147483796"/>
            <pc:sldLayoutMk cId="830707994" sldId="2147485489"/>
          </pc:sldLayoutMkLst>
        </pc:sldLayoutChg>
        <pc:sldLayoutChg chg="del">
          <pc:chgData name="Kennie Pontoppidan" userId="0b66d239-c77c-454e-82ce-695a270d63fb" providerId="ADAL" clId="{8134002F-F1E2-4BA3-BA34-60C27907B015}" dt="2025-04-06T20:38:00.773" v="411"/>
          <pc:sldLayoutMkLst>
            <pc:docMk/>
            <pc:sldMasterMk cId="3345353608" sldId="2147483796"/>
            <pc:sldLayoutMk cId="3766336660" sldId="2147485490"/>
          </pc:sldLayoutMkLst>
        </pc:sldLayoutChg>
        <pc:sldLayoutChg chg="del">
          <pc:chgData name="Kennie Pontoppidan" userId="0b66d239-c77c-454e-82ce-695a270d63fb" providerId="ADAL" clId="{8134002F-F1E2-4BA3-BA34-60C27907B015}" dt="2025-04-06T20:38:00.773" v="411"/>
          <pc:sldLayoutMkLst>
            <pc:docMk/>
            <pc:sldMasterMk cId="3345353608" sldId="2147483796"/>
            <pc:sldLayoutMk cId="3951609887" sldId="2147485491"/>
          </pc:sldLayoutMkLst>
        </pc:sldLayoutChg>
        <pc:sldLayoutChg chg="del">
          <pc:chgData name="Kennie Pontoppidan" userId="0b66d239-c77c-454e-82ce-695a270d63fb" providerId="ADAL" clId="{8134002F-F1E2-4BA3-BA34-60C27907B015}" dt="2025-04-06T20:38:00.773" v="411"/>
          <pc:sldLayoutMkLst>
            <pc:docMk/>
            <pc:sldMasterMk cId="3345353608" sldId="2147483796"/>
            <pc:sldLayoutMk cId="1566174447" sldId="2147485492"/>
          </pc:sldLayoutMkLst>
        </pc:sldLayoutChg>
        <pc:sldLayoutChg chg="del">
          <pc:chgData name="Kennie Pontoppidan" userId="0b66d239-c77c-454e-82ce-695a270d63fb" providerId="ADAL" clId="{8134002F-F1E2-4BA3-BA34-60C27907B015}" dt="2025-04-06T20:38:00.773" v="411"/>
          <pc:sldLayoutMkLst>
            <pc:docMk/>
            <pc:sldMasterMk cId="3345353608" sldId="2147483796"/>
            <pc:sldLayoutMk cId="2262605547" sldId="2147485493"/>
          </pc:sldLayoutMkLst>
        </pc:sldLayoutChg>
        <pc:sldLayoutChg chg="del">
          <pc:chgData name="Kennie Pontoppidan" userId="0b66d239-c77c-454e-82ce-695a270d63fb" providerId="ADAL" clId="{8134002F-F1E2-4BA3-BA34-60C27907B015}" dt="2025-04-06T20:38:00.773" v="411"/>
          <pc:sldLayoutMkLst>
            <pc:docMk/>
            <pc:sldMasterMk cId="3345353608" sldId="2147483796"/>
            <pc:sldLayoutMk cId="3340864344" sldId="2147485494"/>
          </pc:sldLayoutMkLst>
        </pc:sldLayoutChg>
        <pc:sldLayoutChg chg="del">
          <pc:chgData name="Kennie Pontoppidan" userId="0b66d239-c77c-454e-82ce-695a270d63fb" providerId="ADAL" clId="{8134002F-F1E2-4BA3-BA34-60C27907B015}" dt="2025-04-06T20:38:00.773" v="411"/>
          <pc:sldLayoutMkLst>
            <pc:docMk/>
            <pc:sldMasterMk cId="3345353608" sldId="2147483796"/>
            <pc:sldLayoutMk cId="2958071774" sldId="2147485495"/>
          </pc:sldLayoutMkLst>
        </pc:sldLayoutChg>
        <pc:sldLayoutChg chg="del">
          <pc:chgData name="Kennie Pontoppidan" userId="0b66d239-c77c-454e-82ce-695a270d63fb" providerId="ADAL" clId="{8134002F-F1E2-4BA3-BA34-60C27907B015}" dt="2025-04-06T20:38:00.773" v="411"/>
          <pc:sldLayoutMkLst>
            <pc:docMk/>
            <pc:sldMasterMk cId="3345353608" sldId="2147483796"/>
            <pc:sldLayoutMk cId="3732124973" sldId="2147485496"/>
          </pc:sldLayoutMkLst>
        </pc:sldLayoutChg>
        <pc:sldLayoutChg chg="del">
          <pc:chgData name="Kennie Pontoppidan" userId="0b66d239-c77c-454e-82ce-695a270d63fb" providerId="ADAL" clId="{8134002F-F1E2-4BA3-BA34-60C27907B015}" dt="2025-04-06T20:38:00.773" v="411"/>
          <pc:sldLayoutMkLst>
            <pc:docMk/>
            <pc:sldMasterMk cId="3345353608" sldId="2147483796"/>
            <pc:sldLayoutMk cId="1550043554" sldId="2147485497"/>
          </pc:sldLayoutMkLst>
        </pc:sldLayoutChg>
        <pc:sldLayoutChg chg="del">
          <pc:chgData name="Kennie Pontoppidan" userId="0b66d239-c77c-454e-82ce-695a270d63fb" providerId="ADAL" clId="{8134002F-F1E2-4BA3-BA34-60C27907B015}" dt="2025-04-06T20:38:00.773" v="411"/>
          <pc:sldLayoutMkLst>
            <pc:docMk/>
            <pc:sldMasterMk cId="3345353608" sldId="2147483796"/>
            <pc:sldLayoutMk cId="1853213149" sldId="2147485498"/>
          </pc:sldLayoutMkLst>
        </pc:sldLayoutChg>
        <pc:sldLayoutChg chg="del">
          <pc:chgData name="Kennie Pontoppidan" userId="0b66d239-c77c-454e-82ce-695a270d63fb" providerId="ADAL" clId="{8134002F-F1E2-4BA3-BA34-60C27907B015}" dt="2025-04-06T20:38:00.773" v="411"/>
          <pc:sldLayoutMkLst>
            <pc:docMk/>
            <pc:sldMasterMk cId="3345353608" sldId="2147483796"/>
            <pc:sldLayoutMk cId="3410354753" sldId="2147485499"/>
          </pc:sldLayoutMkLst>
        </pc:sldLayoutChg>
        <pc:sldLayoutChg chg="del">
          <pc:chgData name="Kennie Pontoppidan" userId="0b66d239-c77c-454e-82ce-695a270d63fb" providerId="ADAL" clId="{8134002F-F1E2-4BA3-BA34-60C27907B015}" dt="2025-04-06T20:38:00.773" v="411"/>
          <pc:sldLayoutMkLst>
            <pc:docMk/>
            <pc:sldMasterMk cId="3345353608" sldId="2147483796"/>
            <pc:sldLayoutMk cId="828157548" sldId="2147485500"/>
          </pc:sldLayoutMkLst>
        </pc:sldLayoutChg>
        <pc:sldLayoutChg chg="del">
          <pc:chgData name="Kennie Pontoppidan" userId="0b66d239-c77c-454e-82ce-695a270d63fb" providerId="ADAL" clId="{8134002F-F1E2-4BA3-BA34-60C27907B015}" dt="2025-04-06T20:38:00.773" v="411"/>
          <pc:sldLayoutMkLst>
            <pc:docMk/>
            <pc:sldMasterMk cId="3345353608" sldId="2147483796"/>
            <pc:sldLayoutMk cId="3930658324" sldId="2147485501"/>
          </pc:sldLayoutMkLst>
        </pc:sldLayoutChg>
        <pc:sldLayoutChg chg="del">
          <pc:chgData name="Kennie Pontoppidan" userId="0b66d239-c77c-454e-82ce-695a270d63fb" providerId="ADAL" clId="{8134002F-F1E2-4BA3-BA34-60C27907B015}" dt="2025-04-06T20:38:00.773" v="411"/>
          <pc:sldLayoutMkLst>
            <pc:docMk/>
            <pc:sldMasterMk cId="3345353608" sldId="2147483796"/>
            <pc:sldLayoutMk cId="2139353340" sldId="2147485502"/>
          </pc:sldLayoutMkLst>
        </pc:sldLayoutChg>
        <pc:sldLayoutChg chg="del">
          <pc:chgData name="Kennie Pontoppidan" userId="0b66d239-c77c-454e-82ce-695a270d63fb" providerId="ADAL" clId="{8134002F-F1E2-4BA3-BA34-60C27907B015}" dt="2025-04-06T20:38:00.773" v="411"/>
          <pc:sldLayoutMkLst>
            <pc:docMk/>
            <pc:sldMasterMk cId="3345353608" sldId="2147483796"/>
            <pc:sldLayoutMk cId="1373362043" sldId="2147485503"/>
          </pc:sldLayoutMkLst>
        </pc:sldLayoutChg>
        <pc:sldLayoutChg chg="del">
          <pc:chgData name="Kennie Pontoppidan" userId="0b66d239-c77c-454e-82ce-695a270d63fb" providerId="ADAL" clId="{8134002F-F1E2-4BA3-BA34-60C27907B015}" dt="2025-04-06T20:38:00.773" v="411"/>
          <pc:sldLayoutMkLst>
            <pc:docMk/>
            <pc:sldMasterMk cId="3345353608" sldId="2147483796"/>
            <pc:sldLayoutMk cId="562430234" sldId="2147485504"/>
          </pc:sldLayoutMkLst>
        </pc:sldLayoutChg>
        <pc:sldLayoutChg chg="del">
          <pc:chgData name="Kennie Pontoppidan" userId="0b66d239-c77c-454e-82ce-695a270d63fb" providerId="ADAL" clId="{8134002F-F1E2-4BA3-BA34-60C27907B015}" dt="2025-04-06T20:38:00.773" v="411"/>
          <pc:sldLayoutMkLst>
            <pc:docMk/>
            <pc:sldMasterMk cId="3345353608" sldId="2147483796"/>
            <pc:sldLayoutMk cId="3817751024" sldId="2147485505"/>
          </pc:sldLayoutMkLst>
        </pc:sldLayoutChg>
        <pc:sldLayoutChg chg="del">
          <pc:chgData name="Kennie Pontoppidan" userId="0b66d239-c77c-454e-82ce-695a270d63fb" providerId="ADAL" clId="{8134002F-F1E2-4BA3-BA34-60C27907B015}" dt="2025-04-06T20:38:00.773" v="411"/>
          <pc:sldLayoutMkLst>
            <pc:docMk/>
            <pc:sldMasterMk cId="3345353608" sldId="2147483796"/>
            <pc:sldLayoutMk cId="2444379880" sldId="2147485506"/>
          </pc:sldLayoutMkLst>
        </pc:sldLayoutChg>
        <pc:sldLayoutChg chg="del">
          <pc:chgData name="Kennie Pontoppidan" userId="0b66d239-c77c-454e-82ce-695a270d63fb" providerId="ADAL" clId="{8134002F-F1E2-4BA3-BA34-60C27907B015}" dt="2025-04-06T20:38:00.773" v="411"/>
          <pc:sldLayoutMkLst>
            <pc:docMk/>
            <pc:sldMasterMk cId="3345353608" sldId="2147483796"/>
            <pc:sldLayoutMk cId="2918741959" sldId="2147485507"/>
          </pc:sldLayoutMkLst>
        </pc:sldLayoutChg>
        <pc:sldLayoutChg chg="del">
          <pc:chgData name="Kennie Pontoppidan" userId="0b66d239-c77c-454e-82ce-695a270d63fb" providerId="ADAL" clId="{8134002F-F1E2-4BA3-BA34-60C27907B015}" dt="2025-04-06T20:38:00.773" v="411"/>
          <pc:sldLayoutMkLst>
            <pc:docMk/>
            <pc:sldMasterMk cId="3345353608" sldId="2147483796"/>
            <pc:sldLayoutMk cId="2065112735" sldId="2147485508"/>
          </pc:sldLayoutMkLst>
        </pc:sldLayoutChg>
        <pc:sldLayoutChg chg="del">
          <pc:chgData name="Kennie Pontoppidan" userId="0b66d239-c77c-454e-82ce-695a270d63fb" providerId="ADAL" clId="{8134002F-F1E2-4BA3-BA34-60C27907B015}" dt="2025-04-06T20:38:00.773" v="411"/>
          <pc:sldLayoutMkLst>
            <pc:docMk/>
            <pc:sldMasterMk cId="3345353608" sldId="2147483796"/>
            <pc:sldLayoutMk cId="134014078" sldId="2147485509"/>
          </pc:sldLayoutMkLst>
        </pc:sldLayoutChg>
        <pc:sldLayoutChg chg="del">
          <pc:chgData name="Kennie Pontoppidan" userId="0b66d239-c77c-454e-82ce-695a270d63fb" providerId="ADAL" clId="{8134002F-F1E2-4BA3-BA34-60C27907B015}" dt="2025-04-06T20:38:00.773" v="411"/>
          <pc:sldLayoutMkLst>
            <pc:docMk/>
            <pc:sldMasterMk cId="3345353608" sldId="2147483796"/>
            <pc:sldLayoutMk cId="1402030923" sldId="2147485510"/>
          </pc:sldLayoutMkLst>
        </pc:sldLayoutChg>
        <pc:sldLayoutChg chg="del">
          <pc:chgData name="Kennie Pontoppidan" userId="0b66d239-c77c-454e-82ce-695a270d63fb" providerId="ADAL" clId="{8134002F-F1E2-4BA3-BA34-60C27907B015}" dt="2025-04-06T20:38:00.773" v="411"/>
          <pc:sldLayoutMkLst>
            <pc:docMk/>
            <pc:sldMasterMk cId="3345353608" sldId="2147483796"/>
            <pc:sldLayoutMk cId="1873527072" sldId="2147485511"/>
          </pc:sldLayoutMkLst>
        </pc:sldLayoutChg>
        <pc:sldLayoutChg chg="del">
          <pc:chgData name="Kennie Pontoppidan" userId="0b66d239-c77c-454e-82ce-695a270d63fb" providerId="ADAL" clId="{8134002F-F1E2-4BA3-BA34-60C27907B015}" dt="2025-04-06T20:38:00.773" v="411"/>
          <pc:sldLayoutMkLst>
            <pc:docMk/>
            <pc:sldMasterMk cId="3345353608" sldId="2147483796"/>
            <pc:sldLayoutMk cId="444791769" sldId="2147485512"/>
          </pc:sldLayoutMkLst>
        </pc:sldLayoutChg>
        <pc:sldLayoutChg chg="del">
          <pc:chgData name="Kennie Pontoppidan" userId="0b66d239-c77c-454e-82ce-695a270d63fb" providerId="ADAL" clId="{8134002F-F1E2-4BA3-BA34-60C27907B015}" dt="2025-04-06T20:38:00.773" v="411"/>
          <pc:sldLayoutMkLst>
            <pc:docMk/>
            <pc:sldMasterMk cId="3345353608" sldId="2147483796"/>
            <pc:sldLayoutMk cId="3197070923" sldId="2147485513"/>
          </pc:sldLayoutMkLst>
        </pc:sldLayoutChg>
        <pc:sldLayoutChg chg="del">
          <pc:chgData name="Kennie Pontoppidan" userId="0b66d239-c77c-454e-82ce-695a270d63fb" providerId="ADAL" clId="{8134002F-F1E2-4BA3-BA34-60C27907B015}" dt="2025-04-06T20:38:00.773" v="411"/>
          <pc:sldLayoutMkLst>
            <pc:docMk/>
            <pc:sldMasterMk cId="3345353608" sldId="2147483796"/>
            <pc:sldLayoutMk cId="3844681087" sldId="2147485514"/>
          </pc:sldLayoutMkLst>
        </pc:sldLayoutChg>
      </pc:sldMasterChg>
      <pc:sldMasterChg chg="del delSldLayout">
        <pc:chgData name="Kennie Pontoppidan" userId="0b66d239-c77c-454e-82ce-695a270d63fb" providerId="ADAL" clId="{8134002F-F1E2-4BA3-BA34-60C27907B015}" dt="2025-04-06T20:38:00.773" v="411"/>
        <pc:sldMasterMkLst>
          <pc:docMk/>
          <pc:sldMasterMk cId="231713050" sldId="2147485230"/>
        </pc:sldMasterMkLst>
        <pc:sldLayoutChg chg="del">
          <pc:chgData name="Kennie Pontoppidan" userId="0b66d239-c77c-454e-82ce-695a270d63fb" providerId="ADAL" clId="{8134002F-F1E2-4BA3-BA34-60C27907B015}" dt="2025-04-06T20:38:00.773" v="411"/>
          <pc:sldLayoutMkLst>
            <pc:docMk/>
            <pc:sldMasterMk cId="231713050" sldId="2147485230"/>
            <pc:sldLayoutMk cId="2759370060" sldId="2147485231"/>
          </pc:sldLayoutMkLst>
        </pc:sldLayoutChg>
        <pc:sldLayoutChg chg="del">
          <pc:chgData name="Kennie Pontoppidan" userId="0b66d239-c77c-454e-82ce-695a270d63fb" providerId="ADAL" clId="{8134002F-F1E2-4BA3-BA34-60C27907B015}" dt="2025-04-06T20:38:00.773" v="411"/>
          <pc:sldLayoutMkLst>
            <pc:docMk/>
            <pc:sldMasterMk cId="231713050" sldId="2147485230"/>
            <pc:sldLayoutMk cId="2237959798" sldId="2147485232"/>
          </pc:sldLayoutMkLst>
        </pc:sldLayoutChg>
        <pc:sldLayoutChg chg="del">
          <pc:chgData name="Kennie Pontoppidan" userId="0b66d239-c77c-454e-82ce-695a270d63fb" providerId="ADAL" clId="{8134002F-F1E2-4BA3-BA34-60C27907B015}" dt="2025-04-06T20:38:00.773" v="411"/>
          <pc:sldLayoutMkLst>
            <pc:docMk/>
            <pc:sldMasterMk cId="231713050" sldId="2147485230"/>
            <pc:sldLayoutMk cId="3183718048" sldId="2147485233"/>
          </pc:sldLayoutMkLst>
        </pc:sldLayoutChg>
        <pc:sldLayoutChg chg="del">
          <pc:chgData name="Kennie Pontoppidan" userId="0b66d239-c77c-454e-82ce-695a270d63fb" providerId="ADAL" clId="{8134002F-F1E2-4BA3-BA34-60C27907B015}" dt="2025-04-06T20:38:00.773" v="411"/>
          <pc:sldLayoutMkLst>
            <pc:docMk/>
            <pc:sldMasterMk cId="231713050" sldId="2147485230"/>
            <pc:sldLayoutMk cId="3708275438" sldId="2147485234"/>
          </pc:sldLayoutMkLst>
        </pc:sldLayoutChg>
        <pc:sldLayoutChg chg="del">
          <pc:chgData name="Kennie Pontoppidan" userId="0b66d239-c77c-454e-82ce-695a270d63fb" providerId="ADAL" clId="{8134002F-F1E2-4BA3-BA34-60C27907B015}" dt="2025-04-06T20:38:00.773" v="411"/>
          <pc:sldLayoutMkLst>
            <pc:docMk/>
            <pc:sldMasterMk cId="231713050" sldId="2147485230"/>
            <pc:sldLayoutMk cId="2588924843" sldId="2147485235"/>
          </pc:sldLayoutMkLst>
        </pc:sldLayoutChg>
        <pc:sldLayoutChg chg="del">
          <pc:chgData name="Kennie Pontoppidan" userId="0b66d239-c77c-454e-82ce-695a270d63fb" providerId="ADAL" clId="{8134002F-F1E2-4BA3-BA34-60C27907B015}" dt="2025-04-06T20:38:00.773" v="411"/>
          <pc:sldLayoutMkLst>
            <pc:docMk/>
            <pc:sldMasterMk cId="231713050" sldId="2147485230"/>
            <pc:sldLayoutMk cId="245387182" sldId="2147485236"/>
          </pc:sldLayoutMkLst>
        </pc:sldLayoutChg>
        <pc:sldLayoutChg chg="del">
          <pc:chgData name="Kennie Pontoppidan" userId="0b66d239-c77c-454e-82ce-695a270d63fb" providerId="ADAL" clId="{8134002F-F1E2-4BA3-BA34-60C27907B015}" dt="2025-04-06T20:38:00.773" v="411"/>
          <pc:sldLayoutMkLst>
            <pc:docMk/>
            <pc:sldMasterMk cId="231713050" sldId="2147485230"/>
            <pc:sldLayoutMk cId="89550993" sldId="2147485237"/>
          </pc:sldLayoutMkLst>
        </pc:sldLayoutChg>
        <pc:sldLayoutChg chg="del">
          <pc:chgData name="Kennie Pontoppidan" userId="0b66d239-c77c-454e-82ce-695a270d63fb" providerId="ADAL" clId="{8134002F-F1E2-4BA3-BA34-60C27907B015}" dt="2025-04-06T20:38:00.773" v="411"/>
          <pc:sldLayoutMkLst>
            <pc:docMk/>
            <pc:sldMasterMk cId="231713050" sldId="2147485230"/>
            <pc:sldLayoutMk cId="1845275516" sldId="2147485238"/>
          </pc:sldLayoutMkLst>
        </pc:sldLayoutChg>
        <pc:sldLayoutChg chg="del">
          <pc:chgData name="Kennie Pontoppidan" userId="0b66d239-c77c-454e-82ce-695a270d63fb" providerId="ADAL" clId="{8134002F-F1E2-4BA3-BA34-60C27907B015}" dt="2025-04-06T20:38:00.773" v="411"/>
          <pc:sldLayoutMkLst>
            <pc:docMk/>
            <pc:sldMasterMk cId="231713050" sldId="2147485230"/>
            <pc:sldLayoutMk cId="3565166107" sldId="2147485239"/>
          </pc:sldLayoutMkLst>
        </pc:sldLayoutChg>
        <pc:sldLayoutChg chg="del">
          <pc:chgData name="Kennie Pontoppidan" userId="0b66d239-c77c-454e-82ce-695a270d63fb" providerId="ADAL" clId="{8134002F-F1E2-4BA3-BA34-60C27907B015}" dt="2025-04-06T20:38:00.773" v="411"/>
          <pc:sldLayoutMkLst>
            <pc:docMk/>
            <pc:sldMasterMk cId="231713050" sldId="2147485230"/>
            <pc:sldLayoutMk cId="18377034" sldId="2147485240"/>
          </pc:sldLayoutMkLst>
        </pc:sldLayoutChg>
        <pc:sldLayoutChg chg="del">
          <pc:chgData name="Kennie Pontoppidan" userId="0b66d239-c77c-454e-82ce-695a270d63fb" providerId="ADAL" clId="{8134002F-F1E2-4BA3-BA34-60C27907B015}" dt="2025-04-06T20:38:00.773" v="411"/>
          <pc:sldLayoutMkLst>
            <pc:docMk/>
            <pc:sldMasterMk cId="231713050" sldId="2147485230"/>
            <pc:sldLayoutMk cId="22930499" sldId="2147485241"/>
          </pc:sldLayoutMkLst>
        </pc:sldLayoutChg>
        <pc:sldLayoutChg chg="del">
          <pc:chgData name="Kennie Pontoppidan" userId="0b66d239-c77c-454e-82ce-695a270d63fb" providerId="ADAL" clId="{8134002F-F1E2-4BA3-BA34-60C27907B015}" dt="2025-04-06T20:38:00.773" v="411"/>
          <pc:sldLayoutMkLst>
            <pc:docMk/>
            <pc:sldMasterMk cId="231713050" sldId="2147485230"/>
            <pc:sldLayoutMk cId="816922357" sldId="2147485242"/>
          </pc:sldLayoutMkLst>
        </pc:sldLayoutChg>
        <pc:sldLayoutChg chg="del">
          <pc:chgData name="Kennie Pontoppidan" userId="0b66d239-c77c-454e-82ce-695a270d63fb" providerId="ADAL" clId="{8134002F-F1E2-4BA3-BA34-60C27907B015}" dt="2025-04-06T20:38:00.773" v="411"/>
          <pc:sldLayoutMkLst>
            <pc:docMk/>
            <pc:sldMasterMk cId="231713050" sldId="2147485230"/>
            <pc:sldLayoutMk cId="2933104114" sldId="2147485243"/>
          </pc:sldLayoutMkLst>
        </pc:sldLayoutChg>
        <pc:sldLayoutChg chg="del">
          <pc:chgData name="Kennie Pontoppidan" userId="0b66d239-c77c-454e-82ce-695a270d63fb" providerId="ADAL" clId="{8134002F-F1E2-4BA3-BA34-60C27907B015}" dt="2025-04-06T20:38:00.773" v="411"/>
          <pc:sldLayoutMkLst>
            <pc:docMk/>
            <pc:sldMasterMk cId="231713050" sldId="2147485230"/>
            <pc:sldLayoutMk cId="2417603122" sldId="2147485244"/>
          </pc:sldLayoutMkLst>
        </pc:sldLayoutChg>
        <pc:sldLayoutChg chg="del">
          <pc:chgData name="Kennie Pontoppidan" userId="0b66d239-c77c-454e-82ce-695a270d63fb" providerId="ADAL" clId="{8134002F-F1E2-4BA3-BA34-60C27907B015}" dt="2025-04-06T20:38:00.773" v="411"/>
          <pc:sldLayoutMkLst>
            <pc:docMk/>
            <pc:sldMasterMk cId="231713050" sldId="2147485230"/>
            <pc:sldLayoutMk cId="1099950877" sldId="2147485245"/>
          </pc:sldLayoutMkLst>
        </pc:sldLayoutChg>
        <pc:sldLayoutChg chg="del">
          <pc:chgData name="Kennie Pontoppidan" userId="0b66d239-c77c-454e-82ce-695a270d63fb" providerId="ADAL" clId="{8134002F-F1E2-4BA3-BA34-60C27907B015}" dt="2025-04-06T20:38:00.773" v="411"/>
          <pc:sldLayoutMkLst>
            <pc:docMk/>
            <pc:sldMasterMk cId="231713050" sldId="2147485230"/>
            <pc:sldLayoutMk cId="3656873702" sldId="2147485246"/>
          </pc:sldLayoutMkLst>
        </pc:sldLayoutChg>
        <pc:sldLayoutChg chg="del">
          <pc:chgData name="Kennie Pontoppidan" userId="0b66d239-c77c-454e-82ce-695a270d63fb" providerId="ADAL" clId="{8134002F-F1E2-4BA3-BA34-60C27907B015}" dt="2025-04-06T20:38:00.773" v="411"/>
          <pc:sldLayoutMkLst>
            <pc:docMk/>
            <pc:sldMasterMk cId="231713050" sldId="2147485230"/>
            <pc:sldLayoutMk cId="260306623" sldId="2147485247"/>
          </pc:sldLayoutMkLst>
        </pc:sldLayoutChg>
        <pc:sldLayoutChg chg="del">
          <pc:chgData name="Kennie Pontoppidan" userId="0b66d239-c77c-454e-82ce-695a270d63fb" providerId="ADAL" clId="{8134002F-F1E2-4BA3-BA34-60C27907B015}" dt="2025-04-06T20:38:00.773" v="411"/>
          <pc:sldLayoutMkLst>
            <pc:docMk/>
            <pc:sldMasterMk cId="231713050" sldId="2147485230"/>
            <pc:sldLayoutMk cId="11142302" sldId="2147485248"/>
          </pc:sldLayoutMkLst>
        </pc:sldLayoutChg>
        <pc:sldLayoutChg chg="del">
          <pc:chgData name="Kennie Pontoppidan" userId="0b66d239-c77c-454e-82ce-695a270d63fb" providerId="ADAL" clId="{8134002F-F1E2-4BA3-BA34-60C27907B015}" dt="2025-04-06T20:38:00.773" v="411"/>
          <pc:sldLayoutMkLst>
            <pc:docMk/>
            <pc:sldMasterMk cId="231713050" sldId="2147485230"/>
            <pc:sldLayoutMk cId="1416860764" sldId="2147485249"/>
          </pc:sldLayoutMkLst>
        </pc:sldLayoutChg>
        <pc:sldLayoutChg chg="del">
          <pc:chgData name="Kennie Pontoppidan" userId="0b66d239-c77c-454e-82ce-695a270d63fb" providerId="ADAL" clId="{8134002F-F1E2-4BA3-BA34-60C27907B015}" dt="2025-04-06T20:38:00.773" v="411"/>
          <pc:sldLayoutMkLst>
            <pc:docMk/>
            <pc:sldMasterMk cId="231713050" sldId="2147485230"/>
            <pc:sldLayoutMk cId="3946676125" sldId="2147485250"/>
          </pc:sldLayoutMkLst>
        </pc:sldLayoutChg>
        <pc:sldLayoutChg chg="del">
          <pc:chgData name="Kennie Pontoppidan" userId="0b66d239-c77c-454e-82ce-695a270d63fb" providerId="ADAL" clId="{8134002F-F1E2-4BA3-BA34-60C27907B015}" dt="2025-04-06T20:38:00.773" v="411"/>
          <pc:sldLayoutMkLst>
            <pc:docMk/>
            <pc:sldMasterMk cId="231713050" sldId="2147485230"/>
            <pc:sldLayoutMk cId="3217666942" sldId="2147485251"/>
          </pc:sldLayoutMkLst>
        </pc:sldLayoutChg>
        <pc:sldLayoutChg chg="del">
          <pc:chgData name="Kennie Pontoppidan" userId="0b66d239-c77c-454e-82ce-695a270d63fb" providerId="ADAL" clId="{8134002F-F1E2-4BA3-BA34-60C27907B015}" dt="2025-04-06T20:38:00.773" v="411"/>
          <pc:sldLayoutMkLst>
            <pc:docMk/>
            <pc:sldMasterMk cId="231713050" sldId="2147485230"/>
            <pc:sldLayoutMk cId="2413988018" sldId="2147485252"/>
          </pc:sldLayoutMkLst>
        </pc:sldLayoutChg>
        <pc:sldLayoutChg chg="del">
          <pc:chgData name="Kennie Pontoppidan" userId="0b66d239-c77c-454e-82ce-695a270d63fb" providerId="ADAL" clId="{8134002F-F1E2-4BA3-BA34-60C27907B015}" dt="2025-04-06T20:38:00.773" v="411"/>
          <pc:sldLayoutMkLst>
            <pc:docMk/>
            <pc:sldMasterMk cId="231713050" sldId="2147485230"/>
            <pc:sldLayoutMk cId="3913552250" sldId="2147485253"/>
          </pc:sldLayoutMkLst>
        </pc:sldLayoutChg>
        <pc:sldLayoutChg chg="del">
          <pc:chgData name="Kennie Pontoppidan" userId="0b66d239-c77c-454e-82ce-695a270d63fb" providerId="ADAL" clId="{8134002F-F1E2-4BA3-BA34-60C27907B015}" dt="2025-04-06T20:38:00.773" v="411"/>
          <pc:sldLayoutMkLst>
            <pc:docMk/>
            <pc:sldMasterMk cId="231713050" sldId="2147485230"/>
            <pc:sldLayoutMk cId="2793301925" sldId="2147485254"/>
          </pc:sldLayoutMkLst>
        </pc:sldLayoutChg>
        <pc:sldLayoutChg chg="del">
          <pc:chgData name="Kennie Pontoppidan" userId="0b66d239-c77c-454e-82ce-695a270d63fb" providerId="ADAL" clId="{8134002F-F1E2-4BA3-BA34-60C27907B015}" dt="2025-04-06T20:38:00.773" v="411"/>
          <pc:sldLayoutMkLst>
            <pc:docMk/>
            <pc:sldMasterMk cId="231713050" sldId="2147485230"/>
            <pc:sldLayoutMk cId="2385313585" sldId="2147485255"/>
          </pc:sldLayoutMkLst>
        </pc:sldLayoutChg>
        <pc:sldLayoutChg chg="del">
          <pc:chgData name="Kennie Pontoppidan" userId="0b66d239-c77c-454e-82ce-695a270d63fb" providerId="ADAL" clId="{8134002F-F1E2-4BA3-BA34-60C27907B015}" dt="2025-04-06T20:38:00.773" v="411"/>
          <pc:sldLayoutMkLst>
            <pc:docMk/>
            <pc:sldMasterMk cId="231713050" sldId="2147485230"/>
            <pc:sldLayoutMk cId="554188487" sldId="2147485256"/>
          </pc:sldLayoutMkLst>
        </pc:sldLayoutChg>
        <pc:sldLayoutChg chg="del">
          <pc:chgData name="Kennie Pontoppidan" userId="0b66d239-c77c-454e-82ce-695a270d63fb" providerId="ADAL" clId="{8134002F-F1E2-4BA3-BA34-60C27907B015}" dt="2025-04-06T20:38:00.773" v="411"/>
          <pc:sldLayoutMkLst>
            <pc:docMk/>
            <pc:sldMasterMk cId="231713050" sldId="2147485230"/>
            <pc:sldLayoutMk cId="107481627" sldId="2147485257"/>
          </pc:sldLayoutMkLst>
        </pc:sldLayoutChg>
        <pc:sldLayoutChg chg="del">
          <pc:chgData name="Kennie Pontoppidan" userId="0b66d239-c77c-454e-82ce-695a270d63fb" providerId="ADAL" clId="{8134002F-F1E2-4BA3-BA34-60C27907B015}" dt="2025-04-06T20:38:00.773" v="411"/>
          <pc:sldLayoutMkLst>
            <pc:docMk/>
            <pc:sldMasterMk cId="231713050" sldId="2147485230"/>
            <pc:sldLayoutMk cId="976729320" sldId="2147485258"/>
          </pc:sldLayoutMkLst>
        </pc:sldLayoutChg>
        <pc:sldLayoutChg chg="del">
          <pc:chgData name="Kennie Pontoppidan" userId="0b66d239-c77c-454e-82ce-695a270d63fb" providerId="ADAL" clId="{8134002F-F1E2-4BA3-BA34-60C27907B015}" dt="2025-04-06T20:38:00.773" v="411"/>
          <pc:sldLayoutMkLst>
            <pc:docMk/>
            <pc:sldMasterMk cId="231713050" sldId="2147485230"/>
            <pc:sldLayoutMk cId="3127884996" sldId="2147485259"/>
          </pc:sldLayoutMkLst>
        </pc:sldLayoutChg>
        <pc:sldLayoutChg chg="del">
          <pc:chgData name="Kennie Pontoppidan" userId="0b66d239-c77c-454e-82ce-695a270d63fb" providerId="ADAL" clId="{8134002F-F1E2-4BA3-BA34-60C27907B015}" dt="2025-04-06T20:38:00.773" v="411"/>
          <pc:sldLayoutMkLst>
            <pc:docMk/>
            <pc:sldMasterMk cId="231713050" sldId="2147485230"/>
            <pc:sldLayoutMk cId="103937098" sldId="2147485260"/>
          </pc:sldLayoutMkLst>
        </pc:sldLayoutChg>
        <pc:sldLayoutChg chg="del">
          <pc:chgData name="Kennie Pontoppidan" userId="0b66d239-c77c-454e-82ce-695a270d63fb" providerId="ADAL" clId="{8134002F-F1E2-4BA3-BA34-60C27907B015}" dt="2025-04-06T20:38:00.773" v="411"/>
          <pc:sldLayoutMkLst>
            <pc:docMk/>
            <pc:sldMasterMk cId="231713050" sldId="2147485230"/>
            <pc:sldLayoutMk cId="2210873687" sldId="2147485261"/>
          </pc:sldLayoutMkLst>
        </pc:sldLayoutChg>
        <pc:sldLayoutChg chg="del">
          <pc:chgData name="Kennie Pontoppidan" userId="0b66d239-c77c-454e-82ce-695a270d63fb" providerId="ADAL" clId="{8134002F-F1E2-4BA3-BA34-60C27907B015}" dt="2025-04-06T20:38:00.773" v="411"/>
          <pc:sldLayoutMkLst>
            <pc:docMk/>
            <pc:sldMasterMk cId="231713050" sldId="2147485230"/>
            <pc:sldLayoutMk cId="3766306111" sldId="2147485262"/>
          </pc:sldLayoutMkLst>
        </pc:sldLayoutChg>
        <pc:sldLayoutChg chg="del">
          <pc:chgData name="Kennie Pontoppidan" userId="0b66d239-c77c-454e-82ce-695a270d63fb" providerId="ADAL" clId="{8134002F-F1E2-4BA3-BA34-60C27907B015}" dt="2025-04-06T20:38:00.773" v="411"/>
          <pc:sldLayoutMkLst>
            <pc:docMk/>
            <pc:sldMasterMk cId="231713050" sldId="2147485230"/>
            <pc:sldLayoutMk cId="3657425138" sldId="2147485263"/>
          </pc:sldLayoutMkLst>
        </pc:sldLayoutChg>
        <pc:sldLayoutChg chg="del">
          <pc:chgData name="Kennie Pontoppidan" userId="0b66d239-c77c-454e-82ce-695a270d63fb" providerId="ADAL" clId="{8134002F-F1E2-4BA3-BA34-60C27907B015}" dt="2025-04-06T20:38:00.773" v="411"/>
          <pc:sldLayoutMkLst>
            <pc:docMk/>
            <pc:sldMasterMk cId="231713050" sldId="2147485230"/>
            <pc:sldLayoutMk cId="1257329113" sldId="2147485264"/>
          </pc:sldLayoutMkLst>
        </pc:sldLayoutChg>
        <pc:sldLayoutChg chg="del">
          <pc:chgData name="Kennie Pontoppidan" userId="0b66d239-c77c-454e-82ce-695a270d63fb" providerId="ADAL" clId="{8134002F-F1E2-4BA3-BA34-60C27907B015}" dt="2025-04-06T20:38:00.773" v="411"/>
          <pc:sldLayoutMkLst>
            <pc:docMk/>
            <pc:sldMasterMk cId="231713050" sldId="2147485230"/>
            <pc:sldLayoutMk cId="1102082751" sldId="2147485265"/>
          </pc:sldLayoutMkLst>
        </pc:sldLayoutChg>
        <pc:sldLayoutChg chg="del">
          <pc:chgData name="Kennie Pontoppidan" userId="0b66d239-c77c-454e-82ce-695a270d63fb" providerId="ADAL" clId="{8134002F-F1E2-4BA3-BA34-60C27907B015}" dt="2025-04-06T20:38:00.773" v="411"/>
          <pc:sldLayoutMkLst>
            <pc:docMk/>
            <pc:sldMasterMk cId="231713050" sldId="2147485230"/>
            <pc:sldLayoutMk cId="663225083" sldId="2147485266"/>
          </pc:sldLayoutMkLst>
        </pc:sldLayoutChg>
        <pc:sldLayoutChg chg="del">
          <pc:chgData name="Kennie Pontoppidan" userId="0b66d239-c77c-454e-82ce-695a270d63fb" providerId="ADAL" clId="{8134002F-F1E2-4BA3-BA34-60C27907B015}" dt="2025-04-06T20:38:00.773" v="411"/>
          <pc:sldLayoutMkLst>
            <pc:docMk/>
            <pc:sldMasterMk cId="231713050" sldId="2147485230"/>
            <pc:sldLayoutMk cId="3102984483" sldId="2147485267"/>
          </pc:sldLayoutMkLst>
        </pc:sldLayoutChg>
        <pc:sldLayoutChg chg="del">
          <pc:chgData name="Kennie Pontoppidan" userId="0b66d239-c77c-454e-82ce-695a270d63fb" providerId="ADAL" clId="{8134002F-F1E2-4BA3-BA34-60C27907B015}" dt="2025-04-06T20:38:00.773" v="411"/>
          <pc:sldLayoutMkLst>
            <pc:docMk/>
            <pc:sldMasterMk cId="231713050" sldId="2147485230"/>
            <pc:sldLayoutMk cId="1860931540" sldId="2147485268"/>
          </pc:sldLayoutMkLst>
        </pc:sldLayoutChg>
        <pc:sldLayoutChg chg="del">
          <pc:chgData name="Kennie Pontoppidan" userId="0b66d239-c77c-454e-82ce-695a270d63fb" providerId="ADAL" clId="{8134002F-F1E2-4BA3-BA34-60C27907B015}" dt="2025-04-06T20:38:00.773" v="411"/>
          <pc:sldLayoutMkLst>
            <pc:docMk/>
            <pc:sldMasterMk cId="231713050" sldId="2147485230"/>
            <pc:sldLayoutMk cId="1449852014" sldId="2147485269"/>
          </pc:sldLayoutMkLst>
        </pc:sldLayoutChg>
        <pc:sldLayoutChg chg="del">
          <pc:chgData name="Kennie Pontoppidan" userId="0b66d239-c77c-454e-82ce-695a270d63fb" providerId="ADAL" clId="{8134002F-F1E2-4BA3-BA34-60C27907B015}" dt="2025-04-06T20:38:00.773" v="411"/>
          <pc:sldLayoutMkLst>
            <pc:docMk/>
            <pc:sldMasterMk cId="231713050" sldId="2147485230"/>
            <pc:sldLayoutMk cId="114344815" sldId="2147485270"/>
          </pc:sldLayoutMkLst>
        </pc:sldLayoutChg>
        <pc:sldLayoutChg chg="del">
          <pc:chgData name="Kennie Pontoppidan" userId="0b66d239-c77c-454e-82ce-695a270d63fb" providerId="ADAL" clId="{8134002F-F1E2-4BA3-BA34-60C27907B015}" dt="2025-04-06T20:38:00.773" v="411"/>
          <pc:sldLayoutMkLst>
            <pc:docMk/>
            <pc:sldMasterMk cId="231713050" sldId="2147485230"/>
            <pc:sldLayoutMk cId="2869183193" sldId="2147485271"/>
          </pc:sldLayoutMkLst>
        </pc:sldLayoutChg>
        <pc:sldLayoutChg chg="del">
          <pc:chgData name="Kennie Pontoppidan" userId="0b66d239-c77c-454e-82ce-695a270d63fb" providerId="ADAL" clId="{8134002F-F1E2-4BA3-BA34-60C27907B015}" dt="2025-04-06T20:38:00.773" v="411"/>
          <pc:sldLayoutMkLst>
            <pc:docMk/>
            <pc:sldMasterMk cId="231713050" sldId="2147485230"/>
            <pc:sldLayoutMk cId="2673987256" sldId="2147485272"/>
          </pc:sldLayoutMkLst>
        </pc:sldLayoutChg>
        <pc:sldLayoutChg chg="del">
          <pc:chgData name="Kennie Pontoppidan" userId="0b66d239-c77c-454e-82ce-695a270d63fb" providerId="ADAL" clId="{8134002F-F1E2-4BA3-BA34-60C27907B015}" dt="2025-04-06T20:38:00.773" v="411"/>
          <pc:sldLayoutMkLst>
            <pc:docMk/>
            <pc:sldMasterMk cId="231713050" sldId="2147485230"/>
            <pc:sldLayoutMk cId="1769617070" sldId="2147485273"/>
          </pc:sldLayoutMkLst>
        </pc:sldLayoutChg>
        <pc:sldLayoutChg chg="del">
          <pc:chgData name="Kennie Pontoppidan" userId="0b66d239-c77c-454e-82ce-695a270d63fb" providerId="ADAL" clId="{8134002F-F1E2-4BA3-BA34-60C27907B015}" dt="2025-04-06T20:38:00.773" v="411"/>
          <pc:sldLayoutMkLst>
            <pc:docMk/>
            <pc:sldMasterMk cId="231713050" sldId="2147485230"/>
            <pc:sldLayoutMk cId="801005881" sldId="2147485274"/>
          </pc:sldLayoutMkLst>
        </pc:sldLayoutChg>
        <pc:sldLayoutChg chg="del">
          <pc:chgData name="Kennie Pontoppidan" userId="0b66d239-c77c-454e-82ce-695a270d63fb" providerId="ADAL" clId="{8134002F-F1E2-4BA3-BA34-60C27907B015}" dt="2025-04-06T20:38:00.773" v="411"/>
          <pc:sldLayoutMkLst>
            <pc:docMk/>
            <pc:sldMasterMk cId="231713050" sldId="2147485230"/>
            <pc:sldLayoutMk cId="1629375025" sldId="2147485275"/>
          </pc:sldLayoutMkLst>
        </pc:sldLayoutChg>
        <pc:sldLayoutChg chg="del">
          <pc:chgData name="Kennie Pontoppidan" userId="0b66d239-c77c-454e-82ce-695a270d63fb" providerId="ADAL" clId="{8134002F-F1E2-4BA3-BA34-60C27907B015}" dt="2025-04-06T20:38:00.773" v="411"/>
          <pc:sldLayoutMkLst>
            <pc:docMk/>
            <pc:sldMasterMk cId="231713050" sldId="2147485230"/>
            <pc:sldLayoutMk cId="3779459926" sldId="2147485276"/>
          </pc:sldLayoutMkLst>
        </pc:sldLayoutChg>
        <pc:sldLayoutChg chg="del">
          <pc:chgData name="Kennie Pontoppidan" userId="0b66d239-c77c-454e-82ce-695a270d63fb" providerId="ADAL" clId="{8134002F-F1E2-4BA3-BA34-60C27907B015}" dt="2025-04-06T20:38:00.773" v="411"/>
          <pc:sldLayoutMkLst>
            <pc:docMk/>
            <pc:sldMasterMk cId="231713050" sldId="2147485230"/>
            <pc:sldLayoutMk cId="2763769425" sldId="2147485277"/>
          </pc:sldLayoutMkLst>
        </pc:sldLayoutChg>
        <pc:sldLayoutChg chg="del">
          <pc:chgData name="Kennie Pontoppidan" userId="0b66d239-c77c-454e-82ce-695a270d63fb" providerId="ADAL" clId="{8134002F-F1E2-4BA3-BA34-60C27907B015}" dt="2025-04-06T20:38:00.773" v="411"/>
          <pc:sldLayoutMkLst>
            <pc:docMk/>
            <pc:sldMasterMk cId="231713050" sldId="2147485230"/>
            <pc:sldLayoutMk cId="714428594" sldId="2147485278"/>
          </pc:sldLayoutMkLst>
        </pc:sldLayoutChg>
      </pc:sldMasterChg>
      <pc:sldMasterChg chg="del delSldLayout">
        <pc:chgData name="Kennie Pontoppidan" userId="0b66d239-c77c-454e-82ce-695a270d63fb" providerId="ADAL" clId="{8134002F-F1E2-4BA3-BA34-60C27907B015}" dt="2025-04-06T20:38:00.773" v="411"/>
        <pc:sldMasterMkLst>
          <pc:docMk/>
          <pc:sldMasterMk cId="1320675147" sldId="2147485279"/>
        </pc:sldMasterMkLst>
        <pc:sldLayoutChg chg="del">
          <pc:chgData name="Kennie Pontoppidan" userId="0b66d239-c77c-454e-82ce-695a270d63fb" providerId="ADAL" clId="{8134002F-F1E2-4BA3-BA34-60C27907B015}" dt="2025-04-06T20:38:00.773" v="411"/>
          <pc:sldLayoutMkLst>
            <pc:docMk/>
            <pc:sldMasterMk cId="1320675147" sldId="2147485279"/>
            <pc:sldLayoutMk cId="3425025000" sldId="2147485280"/>
          </pc:sldLayoutMkLst>
        </pc:sldLayoutChg>
        <pc:sldLayoutChg chg="del">
          <pc:chgData name="Kennie Pontoppidan" userId="0b66d239-c77c-454e-82ce-695a270d63fb" providerId="ADAL" clId="{8134002F-F1E2-4BA3-BA34-60C27907B015}" dt="2025-04-06T20:38:00.773" v="411"/>
          <pc:sldLayoutMkLst>
            <pc:docMk/>
            <pc:sldMasterMk cId="1320675147" sldId="2147485279"/>
            <pc:sldLayoutMk cId="413932099" sldId="2147485281"/>
          </pc:sldLayoutMkLst>
        </pc:sldLayoutChg>
        <pc:sldLayoutChg chg="del">
          <pc:chgData name="Kennie Pontoppidan" userId="0b66d239-c77c-454e-82ce-695a270d63fb" providerId="ADAL" clId="{8134002F-F1E2-4BA3-BA34-60C27907B015}" dt="2025-04-06T20:38:00.773" v="411"/>
          <pc:sldLayoutMkLst>
            <pc:docMk/>
            <pc:sldMasterMk cId="1320675147" sldId="2147485279"/>
            <pc:sldLayoutMk cId="3419443008" sldId="2147485282"/>
          </pc:sldLayoutMkLst>
        </pc:sldLayoutChg>
        <pc:sldLayoutChg chg="del">
          <pc:chgData name="Kennie Pontoppidan" userId="0b66d239-c77c-454e-82ce-695a270d63fb" providerId="ADAL" clId="{8134002F-F1E2-4BA3-BA34-60C27907B015}" dt="2025-04-06T20:38:00.773" v="411"/>
          <pc:sldLayoutMkLst>
            <pc:docMk/>
            <pc:sldMasterMk cId="1320675147" sldId="2147485279"/>
            <pc:sldLayoutMk cId="346510561" sldId="2147485283"/>
          </pc:sldLayoutMkLst>
        </pc:sldLayoutChg>
        <pc:sldLayoutChg chg="del">
          <pc:chgData name="Kennie Pontoppidan" userId="0b66d239-c77c-454e-82ce-695a270d63fb" providerId="ADAL" clId="{8134002F-F1E2-4BA3-BA34-60C27907B015}" dt="2025-04-06T20:38:00.773" v="411"/>
          <pc:sldLayoutMkLst>
            <pc:docMk/>
            <pc:sldMasterMk cId="1320675147" sldId="2147485279"/>
            <pc:sldLayoutMk cId="1078721419" sldId="2147485284"/>
          </pc:sldLayoutMkLst>
        </pc:sldLayoutChg>
        <pc:sldLayoutChg chg="del">
          <pc:chgData name="Kennie Pontoppidan" userId="0b66d239-c77c-454e-82ce-695a270d63fb" providerId="ADAL" clId="{8134002F-F1E2-4BA3-BA34-60C27907B015}" dt="2025-04-06T20:38:00.773" v="411"/>
          <pc:sldLayoutMkLst>
            <pc:docMk/>
            <pc:sldMasterMk cId="1320675147" sldId="2147485279"/>
            <pc:sldLayoutMk cId="792323867" sldId="2147485285"/>
          </pc:sldLayoutMkLst>
        </pc:sldLayoutChg>
        <pc:sldLayoutChg chg="del">
          <pc:chgData name="Kennie Pontoppidan" userId="0b66d239-c77c-454e-82ce-695a270d63fb" providerId="ADAL" clId="{8134002F-F1E2-4BA3-BA34-60C27907B015}" dt="2025-04-06T20:38:00.773" v="411"/>
          <pc:sldLayoutMkLst>
            <pc:docMk/>
            <pc:sldMasterMk cId="1320675147" sldId="2147485279"/>
            <pc:sldLayoutMk cId="3197857371" sldId="2147485286"/>
          </pc:sldLayoutMkLst>
        </pc:sldLayoutChg>
        <pc:sldLayoutChg chg="del">
          <pc:chgData name="Kennie Pontoppidan" userId="0b66d239-c77c-454e-82ce-695a270d63fb" providerId="ADAL" clId="{8134002F-F1E2-4BA3-BA34-60C27907B015}" dt="2025-04-06T20:38:00.773" v="411"/>
          <pc:sldLayoutMkLst>
            <pc:docMk/>
            <pc:sldMasterMk cId="1320675147" sldId="2147485279"/>
            <pc:sldLayoutMk cId="2288717784" sldId="2147485287"/>
          </pc:sldLayoutMkLst>
        </pc:sldLayoutChg>
        <pc:sldLayoutChg chg="del">
          <pc:chgData name="Kennie Pontoppidan" userId="0b66d239-c77c-454e-82ce-695a270d63fb" providerId="ADAL" clId="{8134002F-F1E2-4BA3-BA34-60C27907B015}" dt="2025-04-06T20:38:00.773" v="411"/>
          <pc:sldLayoutMkLst>
            <pc:docMk/>
            <pc:sldMasterMk cId="1320675147" sldId="2147485279"/>
            <pc:sldLayoutMk cId="2629167090" sldId="2147485288"/>
          </pc:sldLayoutMkLst>
        </pc:sldLayoutChg>
        <pc:sldLayoutChg chg="del">
          <pc:chgData name="Kennie Pontoppidan" userId="0b66d239-c77c-454e-82ce-695a270d63fb" providerId="ADAL" clId="{8134002F-F1E2-4BA3-BA34-60C27907B015}" dt="2025-04-06T20:38:00.773" v="411"/>
          <pc:sldLayoutMkLst>
            <pc:docMk/>
            <pc:sldMasterMk cId="1320675147" sldId="2147485279"/>
            <pc:sldLayoutMk cId="1495699509" sldId="2147485289"/>
          </pc:sldLayoutMkLst>
        </pc:sldLayoutChg>
        <pc:sldLayoutChg chg="del">
          <pc:chgData name="Kennie Pontoppidan" userId="0b66d239-c77c-454e-82ce-695a270d63fb" providerId="ADAL" clId="{8134002F-F1E2-4BA3-BA34-60C27907B015}" dt="2025-04-06T20:38:00.773" v="411"/>
          <pc:sldLayoutMkLst>
            <pc:docMk/>
            <pc:sldMasterMk cId="1320675147" sldId="2147485279"/>
            <pc:sldLayoutMk cId="601040132" sldId="2147485290"/>
          </pc:sldLayoutMkLst>
        </pc:sldLayoutChg>
        <pc:sldLayoutChg chg="del">
          <pc:chgData name="Kennie Pontoppidan" userId="0b66d239-c77c-454e-82ce-695a270d63fb" providerId="ADAL" clId="{8134002F-F1E2-4BA3-BA34-60C27907B015}" dt="2025-04-06T20:38:00.773" v="411"/>
          <pc:sldLayoutMkLst>
            <pc:docMk/>
            <pc:sldMasterMk cId="1320675147" sldId="2147485279"/>
            <pc:sldLayoutMk cId="1779562284" sldId="2147485291"/>
          </pc:sldLayoutMkLst>
        </pc:sldLayoutChg>
        <pc:sldLayoutChg chg="del">
          <pc:chgData name="Kennie Pontoppidan" userId="0b66d239-c77c-454e-82ce-695a270d63fb" providerId="ADAL" clId="{8134002F-F1E2-4BA3-BA34-60C27907B015}" dt="2025-04-06T20:38:00.773" v="411"/>
          <pc:sldLayoutMkLst>
            <pc:docMk/>
            <pc:sldMasterMk cId="1320675147" sldId="2147485279"/>
            <pc:sldLayoutMk cId="772647182" sldId="2147485292"/>
          </pc:sldLayoutMkLst>
        </pc:sldLayoutChg>
        <pc:sldLayoutChg chg="del">
          <pc:chgData name="Kennie Pontoppidan" userId="0b66d239-c77c-454e-82ce-695a270d63fb" providerId="ADAL" clId="{8134002F-F1E2-4BA3-BA34-60C27907B015}" dt="2025-04-06T20:38:00.773" v="411"/>
          <pc:sldLayoutMkLst>
            <pc:docMk/>
            <pc:sldMasterMk cId="1320675147" sldId="2147485279"/>
            <pc:sldLayoutMk cId="1119281901" sldId="2147485293"/>
          </pc:sldLayoutMkLst>
        </pc:sldLayoutChg>
        <pc:sldLayoutChg chg="del">
          <pc:chgData name="Kennie Pontoppidan" userId="0b66d239-c77c-454e-82ce-695a270d63fb" providerId="ADAL" clId="{8134002F-F1E2-4BA3-BA34-60C27907B015}" dt="2025-04-06T20:38:00.773" v="411"/>
          <pc:sldLayoutMkLst>
            <pc:docMk/>
            <pc:sldMasterMk cId="1320675147" sldId="2147485279"/>
            <pc:sldLayoutMk cId="1093740633" sldId="2147485294"/>
          </pc:sldLayoutMkLst>
        </pc:sldLayoutChg>
        <pc:sldLayoutChg chg="del">
          <pc:chgData name="Kennie Pontoppidan" userId="0b66d239-c77c-454e-82ce-695a270d63fb" providerId="ADAL" clId="{8134002F-F1E2-4BA3-BA34-60C27907B015}" dt="2025-04-06T20:38:00.773" v="411"/>
          <pc:sldLayoutMkLst>
            <pc:docMk/>
            <pc:sldMasterMk cId="1320675147" sldId="2147485279"/>
            <pc:sldLayoutMk cId="603625534" sldId="2147485295"/>
          </pc:sldLayoutMkLst>
        </pc:sldLayoutChg>
        <pc:sldLayoutChg chg="del">
          <pc:chgData name="Kennie Pontoppidan" userId="0b66d239-c77c-454e-82ce-695a270d63fb" providerId="ADAL" clId="{8134002F-F1E2-4BA3-BA34-60C27907B015}" dt="2025-04-06T20:38:00.773" v="411"/>
          <pc:sldLayoutMkLst>
            <pc:docMk/>
            <pc:sldMasterMk cId="1320675147" sldId="2147485279"/>
            <pc:sldLayoutMk cId="4226583925" sldId="2147485296"/>
          </pc:sldLayoutMkLst>
        </pc:sldLayoutChg>
        <pc:sldLayoutChg chg="del">
          <pc:chgData name="Kennie Pontoppidan" userId="0b66d239-c77c-454e-82ce-695a270d63fb" providerId="ADAL" clId="{8134002F-F1E2-4BA3-BA34-60C27907B015}" dt="2025-04-06T20:38:00.773" v="411"/>
          <pc:sldLayoutMkLst>
            <pc:docMk/>
            <pc:sldMasterMk cId="1320675147" sldId="2147485279"/>
            <pc:sldLayoutMk cId="1415746450" sldId="2147485297"/>
          </pc:sldLayoutMkLst>
        </pc:sldLayoutChg>
        <pc:sldLayoutChg chg="del">
          <pc:chgData name="Kennie Pontoppidan" userId="0b66d239-c77c-454e-82ce-695a270d63fb" providerId="ADAL" clId="{8134002F-F1E2-4BA3-BA34-60C27907B015}" dt="2025-04-06T20:38:00.773" v="411"/>
          <pc:sldLayoutMkLst>
            <pc:docMk/>
            <pc:sldMasterMk cId="1320675147" sldId="2147485279"/>
            <pc:sldLayoutMk cId="250837747" sldId="2147485298"/>
          </pc:sldLayoutMkLst>
        </pc:sldLayoutChg>
        <pc:sldLayoutChg chg="del">
          <pc:chgData name="Kennie Pontoppidan" userId="0b66d239-c77c-454e-82ce-695a270d63fb" providerId="ADAL" clId="{8134002F-F1E2-4BA3-BA34-60C27907B015}" dt="2025-04-06T20:38:00.773" v="411"/>
          <pc:sldLayoutMkLst>
            <pc:docMk/>
            <pc:sldMasterMk cId="1320675147" sldId="2147485279"/>
            <pc:sldLayoutMk cId="3239845400" sldId="2147485299"/>
          </pc:sldLayoutMkLst>
        </pc:sldLayoutChg>
        <pc:sldLayoutChg chg="del">
          <pc:chgData name="Kennie Pontoppidan" userId="0b66d239-c77c-454e-82ce-695a270d63fb" providerId="ADAL" clId="{8134002F-F1E2-4BA3-BA34-60C27907B015}" dt="2025-04-06T20:38:00.773" v="411"/>
          <pc:sldLayoutMkLst>
            <pc:docMk/>
            <pc:sldMasterMk cId="1320675147" sldId="2147485279"/>
            <pc:sldLayoutMk cId="3722439705" sldId="2147485300"/>
          </pc:sldLayoutMkLst>
        </pc:sldLayoutChg>
        <pc:sldLayoutChg chg="del">
          <pc:chgData name="Kennie Pontoppidan" userId="0b66d239-c77c-454e-82ce-695a270d63fb" providerId="ADAL" clId="{8134002F-F1E2-4BA3-BA34-60C27907B015}" dt="2025-04-06T20:38:00.773" v="411"/>
          <pc:sldLayoutMkLst>
            <pc:docMk/>
            <pc:sldMasterMk cId="1320675147" sldId="2147485279"/>
            <pc:sldLayoutMk cId="1805899194" sldId="2147485301"/>
          </pc:sldLayoutMkLst>
        </pc:sldLayoutChg>
        <pc:sldLayoutChg chg="del">
          <pc:chgData name="Kennie Pontoppidan" userId="0b66d239-c77c-454e-82ce-695a270d63fb" providerId="ADAL" clId="{8134002F-F1E2-4BA3-BA34-60C27907B015}" dt="2025-04-06T20:38:00.773" v="411"/>
          <pc:sldLayoutMkLst>
            <pc:docMk/>
            <pc:sldMasterMk cId="1320675147" sldId="2147485279"/>
            <pc:sldLayoutMk cId="2211387190" sldId="2147485302"/>
          </pc:sldLayoutMkLst>
        </pc:sldLayoutChg>
        <pc:sldLayoutChg chg="del">
          <pc:chgData name="Kennie Pontoppidan" userId="0b66d239-c77c-454e-82ce-695a270d63fb" providerId="ADAL" clId="{8134002F-F1E2-4BA3-BA34-60C27907B015}" dt="2025-04-06T20:38:00.773" v="411"/>
          <pc:sldLayoutMkLst>
            <pc:docMk/>
            <pc:sldMasterMk cId="1320675147" sldId="2147485279"/>
            <pc:sldLayoutMk cId="4008773333" sldId="2147485303"/>
          </pc:sldLayoutMkLst>
        </pc:sldLayoutChg>
        <pc:sldLayoutChg chg="del">
          <pc:chgData name="Kennie Pontoppidan" userId="0b66d239-c77c-454e-82ce-695a270d63fb" providerId="ADAL" clId="{8134002F-F1E2-4BA3-BA34-60C27907B015}" dt="2025-04-06T20:38:00.773" v="411"/>
          <pc:sldLayoutMkLst>
            <pc:docMk/>
            <pc:sldMasterMk cId="1320675147" sldId="2147485279"/>
            <pc:sldLayoutMk cId="1127001752" sldId="2147485304"/>
          </pc:sldLayoutMkLst>
        </pc:sldLayoutChg>
        <pc:sldLayoutChg chg="del">
          <pc:chgData name="Kennie Pontoppidan" userId="0b66d239-c77c-454e-82ce-695a270d63fb" providerId="ADAL" clId="{8134002F-F1E2-4BA3-BA34-60C27907B015}" dt="2025-04-06T20:38:00.773" v="411"/>
          <pc:sldLayoutMkLst>
            <pc:docMk/>
            <pc:sldMasterMk cId="1320675147" sldId="2147485279"/>
            <pc:sldLayoutMk cId="2719443887" sldId="2147485305"/>
          </pc:sldLayoutMkLst>
        </pc:sldLayoutChg>
        <pc:sldLayoutChg chg="del">
          <pc:chgData name="Kennie Pontoppidan" userId="0b66d239-c77c-454e-82ce-695a270d63fb" providerId="ADAL" clId="{8134002F-F1E2-4BA3-BA34-60C27907B015}" dt="2025-04-06T20:38:00.773" v="411"/>
          <pc:sldLayoutMkLst>
            <pc:docMk/>
            <pc:sldMasterMk cId="1320675147" sldId="2147485279"/>
            <pc:sldLayoutMk cId="2413233031" sldId="2147485306"/>
          </pc:sldLayoutMkLst>
        </pc:sldLayoutChg>
        <pc:sldLayoutChg chg="del">
          <pc:chgData name="Kennie Pontoppidan" userId="0b66d239-c77c-454e-82ce-695a270d63fb" providerId="ADAL" clId="{8134002F-F1E2-4BA3-BA34-60C27907B015}" dt="2025-04-06T20:38:00.773" v="411"/>
          <pc:sldLayoutMkLst>
            <pc:docMk/>
            <pc:sldMasterMk cId="1320675147" sldId="2147485279"/>
            <pc:sldLayoutMk cId="2000879761" sldId="2147485307"/>
          </pc:sldLayoutMkLst>
        </pc:sldLayoutChg>
        <pc:sldLayoutChg chg="del">
          <pc:chgData name="Kennie Pontoppidan" userId="0b66d239-c77c-454e-82ce-695a270d63fb" providerId="ADAL" clId="{8134002F-F1E2-4BA3-BA34-60C27907B015}" dt="2025-04-06T20:38:00.773" v="411"/>
          <pc:sldLayoutMkLst>
            <pc:docMk/>
            <pc:sldMasterMk cId="1320675147" sldId="2147485279"/>
            <pc:sldLayoutMk cId="86850698" sldId="2147485308"/>
          </pc:sldLayoutMkLst>
        </pc:sldLayoutChg>
        <pc:sldLayoutChg chg="del">
          <pc:chgData name="Kennie Pontoppidan" userId="0b66d239-c77c-454e-82ce-695a270d63fb" providerId="ADAL" clId="{8134002F-F1E2-4BA3-BA34-60C27907B015}" dt="2025-04-06T20:38:00.773" v="411"/>
          <pc:sldLayoutMkLst>
            <pc:docMk/>
            <pc:sldMasterMk cId="1320675147" sldId="2147485279"/>
            <pc:sldLayoutMk cId="4008479807" sldId="2147485309"/>
          </pc:sldLayoutMkLst>
        </pc:sldLayoutChg>
        <pc:sldLayoutChg chg="del">
          <pc:chgData name="Kennie Pontoppidan" userId="0b66d239-c77c-454e-82ce-695a270d63fb" providerId="ADAL" clId="{8134002F-F1E2-4BA3-BA34-60C27907B015}" dt="2025-04-06T20:38:00.773" v="411"/>
          <pc:sldLayoutMkLst>
            <pc:docMk/>
            <pc:sldMasterMk cId="1320675147" sldId="2147485279"/>
            <pc:sldLayoutMk cId="1618123306" sldId="2147485310"/>
          </pc:sldLayoutMkLst>
        </pc:sldLayoutChg>
        <pc:sldLayoutChg chg="del">
          <pc:chgData name="Kennie Pontoppidan" userId="0b66d239-c77c-454e-82ce-695a270d63fb" providerId="ADAL" clId="{8134002F-F1E2-4BA3-BA34-60C27907B015}" dt="2025-04-06T20:38:00.773" v="411"/>
          <pc:sldLayoutMkLst>
            <pc:docMk/>
            <pc:sldMasterMk cId="1320675147" sldId="2147485279"/>
            <pc:sldLayoutMk cId="1942388367" sldId="2147485311"/>
          </pc:sldLayoutMkLst>
        </pc:sldLayoutChg>
        <pc:sldLayoutChg chg="del">
          <pc:chgData name="Kennie Pontoppidan" userId="0b66d239-c77c-454e-82ce-695a270d63fb" providerId="ADAL" clId="{8134002F-F1E2-4BA3-BA34-60C27907B015}" dt="2025-04-06T20:38:00.773" v="411"/>
          <pc:sldLayoutMkLst>
            <pc:docMk/>
            <pc:sldMasterMk cId="1320675147" sldId="2147485279"/>
            <pc:sldLayoutMk cId="3077915403" sldId="2147485312"/>
          </pc:sldLayoutMkLst>
        </pc:sldLayoutChg>
        <pc:sldLayoutChg chg="del">
          <pc:chgData name="Kennie Pontoppidan" userId="0b66d239-c77c-454e-82ce-695a270d63fb" providerId="ADAL" clId="{8134002F-F1E2-4BA3-BA34-60C27907B015}" dt="2025-04-06T20:38:00.773" v="411"/>
          <pc:sldLayoutMkLst>
            <pc:docMk/>
            <pc:sldMasterMk cId="1320675147" sldId="2147485279"/>
            <pc:sldLayoutMk cId="2385892985" sldId="2147485313"/>
          </pc:sldLayoutMkLst>
        </pc:sldLayoutChg>
        <pc:sldLayoutChg chg="del">
          <pc:chgData name="Kennie Pontoppidan" userId="0b66d239-c77c-454e-82ce-695a270d63fb" providerId="ADAL" clId="{8134002F-F1E2-4BA3-BA34-60C27907B015}" dt="2025-04-06T20:38:00.773" v="411"/>
          <pc:sldLayoutMkLst>
            <pc:docMk/>
            <pc:sldMasterMk cId="1320675147" sldId="2147485279"/>
            <pc:sldLayoutMk cId="334785988" sldId="2147485314"/>
          </pc:sldLayoutMkLst>
        </pc:sldLayoutChg>
        <pc:sldLayoutChg chg="del">
          <pc:chgData name="Kennie Pontoppidan" userId="0b66d239-c77c-454e-82ce-695a270d63fb" providerId="ADAL" clId="{8134002F-F1E2-4BA3-BA34-60C27907B015}" dt="2025-04-06T20:38:00.773" v="411"/>
          <pc:sldLayoutMkLst>
            <pc:docMk/>
            <pc:sldMasterMk cId="1320675147" sldId="2147485279"/>
            <pc:sldLayoutMk cId="2976033660" sldId="2147485315"/>
          </pc:sldLayoutMkLst>
        </pc:sldLayoutChg>
        <pc:sldLayoutChg chg="del">
          <pc:chgData name="Kennie Pontoppidan" userId="0b66d239-c77c-454e-82ce-695a270d63fb" providerId="ADAL" clId="{8134002F-F1E2-4BA3-BA34-60C27907B015}" dt="2025-04-06T20:38:00.773" v="411"/>
          <pc:sldLayoutMkLst>
            <pc:docMk/>
            <pc:sldMasterMk cId="1320675147" sldId="2147485279"/>
            <pc:sldLayoutMk cId="4213592481" sldId="2147485316"/>
          </pc:sldLayoutMkLst>
        </pc:sldLayoutChg>
        <pc:sldLayoutChg chg="del">
          <pc:chgData name="Kennie Pontoppidan" userId="0b66d239-c77c-454e-82ce-695a270d63fb" providerId="ADAL" clId="{8134002F-F1E2-4BA3-BA34-60C27907B015}" dt="2025-04-06T20:38:00.773" v="411"/>
          <pc:sldLayoutMkLst>
            <pc:docMk/>
            <pc:sldMasterMk cId="1320675147" sldId="2147485279"/>
            <pc:sldLayoutMk cId="4037033675" sldId="2147485317"/>
          </pc:sldLayoutMkLst>
        </pc:sldLayoutChg>
        <pc:sldLayoutChg chg="del">
          <pc:chgData name="Kennie Pontoppidan" userId="0b66d239-c77c-454e-82ce-695a270d63fb" providerId="ADAL" clId="{8134002F-F1E2-4BA3-BA34-60C27907B015}" dt="2025-04-06T20:38:00.773" v="411"/>
          <pc:sldLayoutMkLst>
            <pc:docMk/>
            <pc:sldMasterMk cId="1320675147" sldId="2147485279"/>
            <pc:sldLayoutMk cId="3356297957" sldId="2147485318"/>
          </pc:sldLayoutMkLst>
        </pc:sldLayoutChg>
        <pc:sldLayoutChg chg="del">
          <pc:chgData name="Kennie Pontoppidan" userId="0b66d239-c77c-454e-82ce-695a270d63fb" providerId="ADAL" clId="{8134002F-F1E2-4BA3-BA34-60C27907B015}" dt="2025-04-06T20:38:00.773" v="411"/>
          <pc:sldLayoutMkLst>
            <pc:docMk/>
            <pc:sldMasterMk cId="1320675147" sldId="2147485279"/>
            <pc:sldLayoutMk cId="3270290061" sldId="2147485319"/>
          </pc:sldLayoutMkLst>
        </pc:sldLayoutChg>
        <pc:sldLayoutChg chg="del">
          <pc:chgData name="Kennie Pontoppidan" userId="0b66d239-c77c-454e-82ce-695a270d63fb" providerId="ADAL" clId="{8134002F-F1E2-4BA3-BA34-60C27907B015}" dt="2025-04-06T20:38:00.773" v="411"/>
          <pc:sldLayoutMkLst>
            <pc:docMk/>
            <pc:sldMasterMk cId="1320675147" sldId="2147485279"/>
            <pc:sldLayoutMk cId="3813789646" sldId="2147485320"/>
          </pc:sldLayoutMkLst>
        </pc:sldLayoutChg>
        <pc:sldLayoutChg chg="del">
          <pc:chgData name="Kennie Pontoppidan" userId="0b66d239-c77c-454e-82ce-695a270d63fb" providerId="ADAL" clId="{8134002F-F1E2-4BA3-BA34-60C27907B015}" dt="2025-04-06T20:38:00.773" v="411"/>
          <pc:sldLayoutMkLst>
            <pc:docMk/>
            <pc:sldMasterMk cId="1320675147" sldId="2147485279"/>
            <pc:sldLayoutMk cId="1450532551" sldId="2147485321"/>
          </pc:sldLayoutMkLst>
        </pc:sldLayoutChg>
        <pc:sldLayoutChg chg="del">
          <pc:chgData name="Kennie Pontoppidan" userId="0b66d239-c77c-454e-82ce-695a270d63fb" providerId="ADAL" clId="{8134002F-F1E2-4BA3-BA34-60C27907B015}" dt="2025-04-06T20:38:00.773" v="411"/>
          <pc:sldLayoutMkLst>
            <pc:docMk/>
            <pc:sldMasterMk cId="1320675147" sldId="2147485279"/>
            <pc:sldLayoutMk cId="3651244689" sldId="2147485322"/>
          </pc:sldLayoutMkLst>
        </pc:sldLayoutChg>
        <pc:sldLayoutChg chg="del">
          <pc:chgData name="Kennie Pontoppidan" userId="0b66d239-c77c-454e-82ce-695a270d63fb" providerId="ADAL" clId="{8134002F-F1E2-4BA3-BA34-60C27907B015}" dt="2025-04-06T20:38:00.773" v="411"/>
          <pc:sldLayoutMkLst>
            <pc:docMk/>
            <pc:sldMasterMk cId="1320675147" sldId="2147485279"/>
            <pc:sldLayoutMk cId="3530821335" sldId="2147485323"/>
          </pc:sldLayoutMkLst>
        </pc:sldLayoutChg>
        <pc:sldLayoutChg chg="del">
          <pc:chgData name="Kennie Pontoppidan" userId="0b66d239-c77c-454e-82ce-695a270d63fb" providerId="ADAL" clId="{8134002F-F1E2-4BA3-BA34-60C27907B015}" dt="2025-04-06T20:38:00.773" v="411"/>
          <pc:sldLayoutMkLst>
            <pc:docMk/>
            <pc:sldMasterMk cId="1320675147" sldId="2147485279"/>
            <pc:sldLayoutMk cId="1669747097" sldId="2147485324"/>
          </pc:sldLayoutMkLst>
        </pc:sldLayoutChg>
        <pc:sldLayoutChg chg="del">
          <pc:chgData name="Kennie Pontoppidan" userId="0b66d239-c77c-454e-82ce-695a270d63fb" providerId="ADAL" clId="{8134002F-F1E2-4BA3-BA34-60C27907B015}" dt="2025-04-06T20:38:00.773" v="411"/>
          <pc:sldLayoutMkLst>
            <pc:docMk/>
            <pc:sldMasterMk cId="1320675147" sldId="2147485279"/>
            <pc:sldLayoutMk cId="2410878796" sldId="2147485325"/>
          </pc:sldLayoutMkLst>
        </pc:sldLayoutChg>
        <pc:sldLayoutChg chg="del">
          <pc:chgData name="Kennie Pontoppidan" userId="0b66d239-c77c-454e-82ce-695a270d63fb" providerId="ADAL" clId="{8134002F-F1E2-4BA3-BA34-60C27907B015}" dt="2025-04-06T20:38:00.773" v="411"/>
          <pc:sldLayoutMkLst>
            <pc:docMk/>
            <pc:sldMasterMk cId="1320675147" sldId="2147485279"/>
            <pc:sldLayoutMk cId="3544608183" sldId="2147485326"/>
          </pc:sldLayoutMkLst>
        </pc:sldLayoutChg>
        <pc:sldLayoutChg chg="del">
          <pc:chgData name="Kennie Pontoppidan" userId="0b66d239-c77c-454e-82ce-695a270d63fb" providerId="ADAL" clId="{8134002F-F1E2-4BA3-BA34-60C27907B015}" dt="2025-04-06T20:38:00.773" v="411"/>
          <pc:sldLayoutMkLst>
            <pc:docMk/>
            <pc:sldMasterMk cId="1320675147" sldId="2147485279"/>
            <pc:sldLayoutMk cId="3793250231" sldId="2147485327"/>
          </pc:sldLayoutMkLst>
        </pc:sldLayoutChg>
      </pc:sldMasterChg>
      <pc:sldMasterChg chg="del delSldLayout">
        <pc:chgData name="Kennie Pontoppidan" userId="0b66d239-c77c-454e-82ce-695a270d63fb" providerId="ADAL" clId="{8134002F-F1E2-4BA3-BA34-60C27907B015}" dt="2025-04-06T20:38:00.773" v="411"/>
        <pc:sldMasterMkLst>
          <pc:docMk/>
          <pc:sldMasterMk cId="1058933271" sldId="2147485328"/>
        </pc:sldMasterMkLst>
        <pc:sldLayoutChg chg="del">
          <pc:chgData name="Kennie Pontoppidan" userId="0b66d239-c77c-454e-82ce-695a270d63fb" providerId="ADAL" clId="{8134002F-F1E2-4BA3-BA34-60C27907B015}" dt="2025-04-06T20:38:00.773" v="411"/>
          <pc:sldLayoutMkLst>
            <pc:docMk/>
            <pc:sldMasterMk cId="1058933271" sldId="2147485328"/>
            <pc:sldLayoutMk cId="1454796186" sldId="2147485329"/>
          </pc:sldLayoutMkLst>
        </pc:sldLayoutChg>
        <pc:sldLayoutChg chg="del">
          <pc:chgData name="Kennie Pontoppidan" userId="0b66d239-c77c-454e-82ce-695a270d63fb" providerId="ADAL" clId="{8134002F-F1E2-4BA3-BA34-60C27907B015}" dt="2025-04-06T20:38:00.773" v="411"/>
          <pc:sldLayoutMkLst>
            <pc:docMk/>
            <pc:sldMasterMk cId="1058933271" sldId="2147485328"/>
            <pc:sldLayoutMk cId="1716288227" sldId="2147485330"/>
          </pc:sldLayoutMkLst>
        </pc:sldLayoutChg>
        <pc:sldLayoutChg chg="del">
          <pc:chgData name="Kennie Pontoppidan" userId="0b66d239-c77c-454e-82ce-695a270d63fb" providerId="ADAL" clId="{8134002F-F1E2-4BA3-BA34-60C27907B015}" dt="2025-04-06T20:38:00.773" v="411"/>
          <pc:sldLayoutMkLst>
            <pc:docMk/>
            <pc:sldMasterMk cId="1058933271" sldId="2147485328"/>
            <pc:sldLayoutMk cId="1761279602" sldId="2147485331"/>
          </pc:sldLayoutMkLst>
        </pc:sldLayoutChg>
        <pc:sldLayoutChg chg="del">
          <pc:chgData name="Kennie Pontoppidan" userId="0b66d239-c77c-454e-82ce-695a270d63fb" providerId="ADAL" clId="{8134002F-F1E2-4BA3-BA34-60C27907B015}" dt="2025-04-06T20:38:00.773" v="411"/>
          <pc:sldLayoutMkLst>
            <pc:docMk/>
            <pc:sldMasterMk cId="1058933271" sldId="2147485328"/>
            <pc:sldLayoutMk cId="4069996842" sldId="2147485332"/>
          </pc:sldLayoutMkLst>
        </pc:sldLayoutChg>
        <pc:sldLayoutChg chg="del">
          <pc:chgData name="Kennie Pontoppidan" userId="0b66d239-c77c-454e-82ce-695a270d63fb" providerId="ADAL" clId="{8134002F-F1E2-4BA3-BA34-60C27907B015}" dt="2025-04-06T20:38:00.773" v="411"/>
          <pc:sldLayoutMkLst>
            <pc:docMk/>
            <pc:sldMasterMk cId="1058933271" sldId="2147485328"/>
            <pc:sldLayoutMk cId="3620371789" sldId="2147485333"/>
          </pc:sldLayoutMkLst>
        </pc:sldLayoutChg>
        <pc:sldLayoutChg chg="del">
          <pc:chgData name="Kennie Pontoppidan" userId="0b66d239-c77c-454e-82ce-695a270d63fb" providerId="ADAL" clId="{8134002F-F1E2-4BA3-BA34-60C27907B015}" dt="2025-04-06T20:38:00.773" v="411"/>
          <pc:sldLayoutMkLst>
            <pc:docMk/>
            <pc:sldMasterMk cId="1058933271" sldId="2147485328"/>
            <pc:sldLayoutMk cId="1632797438" sldId="2147485334"/>
          </pc:sldLayoutMkLst>
        </pc:sldLayoutChg>
        <pc:sldLayoutChg chg="del">
          <pc:chgData name="Kennie Pontoppidan" userId="0b66d239-c77c-454e-82ce-695a270d63fb" providerId="ADAL" clId="{8134002F-F1E2-4BA3-BA34-60C27907B015}" dt="2025-04-06T20:38:00.773" v="411"/>
          <pc:sldLayoutMkLst>
            <pc:docMk/>
            <pc:sldMasterMk cId="1058933271" sldId="2147485328"/>
            <pc:sldLayoutMk cId="1386879534" sldId="2147485335"/>
          </pc:sldLayoutMkLst>
        </pc:sldLayoutChg>
        <pc:sldLayoutChg chg="del">
          <pc:chgData name="Kennie Pontoppidan" userId="0b66d239-c77c-454e-82ce-695a270d63fb" providerId="ADAL" clId="{8134002F-F1E2-4BA3-BA34-60C27907B015}" dt="2025-04-06T20:38:00.773" v="411"/>
          <pc:sldLayoutMkLst>
            <pc:docMk/>
            <pc:sldMasterMk cId="1058933271" sldId="2147485328"/>
            <pc:sldLayoutMk cId="3252313371" sldId="2147485336"/>
          </pc:sldLayoutMkLst>
        </pc:sldLayoutChg>
        <pc:sldLayoutChg chg="del">
          <pc:chgData name="Kennie Pontoppidan" userId="0b66d239-c77c-454e-82ce-695a270d63fb" providerId="ADAL" clId="{8134002F-F1E2-4BA3-BA34-60C27907B015}" dt="2025-04-06T20:38:00.773" v="411"/>
          <pc:sldLayoutMkLst>
            <pc:docMk/>
            <pc:sldMasterMk cId="1058933271" sldId="2147485328"/>
            <pc:sldLayoutMk cId="607541185" sldId="2147485337"/>
          </pc:sldLayoutMkLst>
        </pc:sldLayoutChg>
        <pc:sldLayoutChg chg="del">
          <pc:chgData name="Kennie Pontoppidan" userId="0b66d239-c77c-454e-82ce-695a270d63fb" providerId="ADAL" clId="{8134002F-F1E2-4BA3-BA34-60C27907B015}" dt="2025-04-06T20:38:00.773" v="411"/>
          <pc:sldLayoutMkLst>
            <pc:docMk/>
            <pc:sldMasterMk cId="1058933271" sldId="2147485328"/>
            <pc:sldLayoutMk cId="445851977" sldId="2147485338"/>
          </pc:sldLayoutMkLst>
        </pc:sldLayoutChg>
        <pc:sldLayoutChg chg="del">
          <pc:chgData name="Kennie Pontoppidan" userId="0b66d239-c77c-454e-82ce-695a270d63fb" providerId="ADAL" clId="{8134002F-F1E2-4BA3-BA34-60C27907B015}" dt="2025-04-06T20:38:00.773" v="411"/>
          <pc:sldLayoutMkLst>
            <pc:docMk/>
            <pc:sldMasterMk cId="1058933271" sldId="2147485328"/>
            <pc:sldLayoutMk cId="4096910617" sldId="2147485339"/>
          </pc:sldLayoutMkLst>
        </pc:sldLayoutChg>
        <pc:sldLayoutChg chg="del">
          <pc:chgData name="Kennie Pontoppidan" userId="0b66d239-c77c-454e-82ce-695a270d63fb" providerId="ADAL" clId="{8134002F-F1E2-4BA3-BA34-60C27907B015}" dt="2025-04-06T20:38:00.773" v="411"/>
          <pc:sldLayoutMkLst>
            <pc:docMk/>
            <pc:sldMasterMk cId="1058933271" sldId="2147485328"/>
            <pc:sldLayoutMk cId="2111633661" sldId="2147485340"/>
          </pc:sldLayoutMkLst>
        </pc:sldLayoutChg>
        <pc:sldLayoutChg chg="del">
          <pc:chgData name="Kennie Pontoppidan" userId="0b66d239-c77c-454e-82ce-695a270d63fb" providerId="ADAL" clId="{8134002F-F1E2-4BA3-BA34-60C27907B015}" dt="2025-04-06T20:38:00.773" v="411"/>
          <pc:sldLayoutMkLst>
            <pc:docMk/>
            <pc:sldMasterMk cId="1058933271" sldId="2147485328"/>
            <pc:sldLayoutMk cId="2041218750" sldId="2147485341"/>
          </pc:sldLayoutMkLst>
        </pc:sldLayoutChg>
        <pc:sldLayoutChg chg="del">
          <pc:chgData name="Kennie Pontoppidan" userId="0b66d239-c77c-454e-82ce-695a270d63fb" providerId="ADAL" clId="{8134002F-F1E2-4BA3-BA34-60C27907B015}" dt="2025-04-06T20:38:00.773" v="411"/>
          <pc:sldLayoutMkLst>
            <pc:docMk/>
            <pc:sldMasterMk cId="1058933271" sldId="2147485328"/>
            <pc:sldLayoutMk cId="3552207369" sldId="2147485342"/>
          </pc:sldLayoutMkLst>
        </pc:sldLayoutChg>
        <pc:sldLayoutChg chg="del">
          <pc:chgData name="Kennie Pontoppidan" userId="0b66d239-c77c-454e-82ce-695a270d63fb" providerId="ADAL" clId="{8134002F-F1E2-4BA3-BA34-60C27907B015}" dt="2025-04-06T20:38:00.773" v="411"/>
          <pc:sldLayoutMkLst>
            <pc:docMk/>
            <pc:sldMasterMk cId="1058933271" sldId="2147485328"/>
            <pc:sldLayoutMk cId="1239583370" sldId="2147485343"/>
          </pc:sldLayoutMkLst>
        </pc:sldLayoutChg>
        <pc:sldLayoutChg chg="del">
          <pc:chgData name="Kennie Pontoppidan" userId="0b66d239-c77c-454e-82ce-695a270d63fb" providerId="ADAL" clId="{8134002F-F1E2-4BA3-BA34-60C27907B015}" dt="2025-04-06T20:38:00.773" v="411"/>
          <pc:sldLayoutMkLst>
            <pc:docMk/>
            <pc:sldMasterMk cId="1058933271" sldId="2147485328"/>
            <pc:sldLayoutMk cId="1989245947" sldId="2147485344"/>
          </pc:sldLayoutMkLst>
        </pc:sldLayoutChg>
        <pc:sldLayoutChg chg="del">
          <pc:chgData name="Kennie Pontoppidan" userId="0b66d239-c77c-454e-82ce-695a270d63fb" providerId="ADAL" clId="{8134002F-F1E2-4BA3-BA34-60C27907B015}" dt="2025-04-06T20:38:00.773" v="411"/>
          <pc:sldLayoutMkLst>
            <pc:docMk/>
            <pc:sldMasterMk cId="1058933271" sldId="2147485328"/>
            <pc:sldLayoutMk cId="350351246" sldId="2147485345"/>
          </pc:sldLayoutMkLst>
        </pc:sldLayoutChg>
        <pc:sldLayoutChg chg="del">
          <pc:chgData name="Kennie Pontoppidan" userId="0b66d239-c77c-454e-82ce-695a270d63fb" providerId="ADAL" clId="{8134002F-F1E2-4BA3-BA34-60C27907B015}" dt="2025-04-06T20:38:00.773" v="411"/>
          <pc:sldLayoutMkLst>
            <pc:docMk/>
            <pc:sldMasterMk cId="1058933271" sldId="2147485328"/>
            <pc:sldLayoutMk cId="151281252" sldId="2147485346"/>
          </pc:sldLayoutMkLst>
        </pc:sldLayoutChg>
        <pc:sldLayoutChg chg="del">
          <pc:chgData name="Kennie Pontoppidan" userId="0b66d239-c77c-454e-82ce-695a270d63fb" providerId="ADAL" clId="{8134002F-F1E2-4BA3-BA34-60C27907B015}" dt="2025-04-06T20:38:00.773" v="411"/>
          <pc:sldLayoutMkLst>
            <pc:docMk/>
            <pc:sldMasterMk cId="1058933271" sldId="2147485328"/>
            <pc:sldLayoutMk cId="1136980886" sldId="2147485347"/>
          </pc:sldLayoutMkLst>
        </pc:sldLayoutChg>
        <pc:sldLayoutChg chg="del">
          <pc:chgData name="Kennie Pontoppidan" userId="0b66d239-c77c-454e-82ce-695a270d63fb" providerId="ADAL" clId="{8134002F-F1E2-4BA3-BA34-60C27907B015}" dt="2025-04-06T20:38:00.773" v="411"/>
          <pc:sldLayoutMkLst>
            <pc:docMk/>
            <pc:sldMasterMk cId="1058933271" sldId="2147485328"/>
            <pc:sldLayoutMk cId="1282897692" sldId="2147485348"/>
          </pc:sldLayoutMkLst>
        </pc:sldLayoutChg>
        <pc:sldLayoutChg chg="del">
          <pc:chgData name="Kennie Pontoppidan" userId="0b66d239-c77c-454e-82ce-695a270d63fb" providerId="ADAL" clId="{8134002F-F1E2-4BA3-BA34-60C27907B015}" dt="2025-04-06T20:38:00.773" v="411"/>
          <pc:sldLayoutMkLst>
            <pc:docMk/>
            <pc:sldMasterMk cId="1058933271" sldId="2147485328"/>
            <pc:sldLayoutMk cId="1893912160" sldId="2147485349"/>
          </pc:sldLayoutMkLst>
        </pc:sldLayoutChg>
        <pc:sldLayoutChg chg="del">
          <pc:chgData name="Kennie Pontoppidan" userId="0b66d239-c77c-454e-82ce-695a270d63fb" providerId="ADAL" clId="{8134002F-F1E2-4BA3-BA34-60C27907B015}" dt="2025-04-06T20:38:00.773" v="411"/>
          <pc:sldLayoutMkLst>
            <pc:docMk/>
            <pc:sldMasterMk cId="1058933271" sldId="2147485328"/>
            <pc:sldLayoutMk cId="884297400" sldId="2147485350"/>
          </pc:sldLayoutMkLst>
        </pc:sldLayoutChg>
        <pc:sldLayoutChg chg="del">
          <pc:chgData name="Kennie Pontoppidan" userId="0b66d239-c77c-454e-82ce-695a270d63fb" providerId="ADAL" clId="{8134002F-F1E2-4BA3-BA34-60C27907B015}" dt="2025-04-06T20:38:00.773" v="411"/>
          <pc:sldLayoutMkLst>
            <pc:docMk/>
            <pc:sldMasterMk cId="1058933271" sldId="2147485328"/>
            <pc:sldLayoutMk cId="2024836015" sldId="2147485351"/>
          </pc:sldLayoutMkLst>
        </pc:sldLayoutChg>
        <pc:sldLayoutChg chg="del">
          <pc:chgData name="Kennie Pontoppidan" userId="0b66d239-c77c-454e-82ce-695a270d63fb" providerId="ADAL" clId="{8134002F-F1E2-4BA3-BA34-60C27907B015}" dt="2025-04-06T20:38:00.773" v="411"/>
          <pc:sldLayoutMkLst>
            <pc:docMk/>
            <pc:sldMasterMk cId="1058933271" sldId="2147485328"/>
            <pc:sldLayoutMk cId="1893383933" sldId="2147485352"/>
          </pc:sldLayoutMkLst>
        </pc:sldLayoutChg>
        <pc:sldLayoutChg chg="del">
          <pc:chgData name="Kennie Pontoppidan" userId="0b66d239-c77c-454e-82ce-695a270d63fb" providerId="ADAL" clId="{8134002F-F1E2-4BA3-BA34-60C27907B015}" dt="2025-04-06T20:38:00.773" v="411"/>
          <pc:sldLayoutMkLst>
            <pc:docMk/>
            <pc:sldMasterMk cId="1058933271" sldId="2147485328"/>
            <pc:sldLayoutMk cId="3890865510" sldId="2147485353"/>
          </pc:sldLayoutMkLst>
        </pc:sldLayoutChg>
        <pc:sldLayoutChg chg="del">
          <pc:chgData name="Kennie Pontoppidan" userId="0b66d239-c77c-454e-82ce-695a270d63fb" providerId="ADAL" clId="{8134002F-F1E2-4BA3-BA34-60C27907B015}" dt="2025-04-06T20:38:00.773" v="411"/>
          <pc:sldLayoutMkLst>
            <pc:docMk/>
            <pc:sldMasterMk cId="1058933271" sldId="2147485328"/>
            <pc:sldLayoutMk cId="498986024" sldId="2147485354"/>
          </pc:sldLayoutMkLst>
        </pc:sldLayoutChg>
        <pc:sldLayoutChg chg="del">
          <pc:chgData name="Kennie Pontoppidan" userId="0b66d239-c77c-454e-82ce-695a270d63fb" providerId="ADAL" clId="{8134002F-F1E2-4BA3-BA34-60C27907B015}" dt="2025-04-06T20:38:00.773" v="411"/>
          <pc:sldLayoutMkLst>
            <pc:docMk/>
            <pc:sldMasterMk cId="1058933271" sldId="2147485328"/>
            <pc:sldLayoutMk cId="3411839415" sldId="2147485355"/>
          </pc:sldLayoutMkLst>
        </pc:sldLayoutChg>
        <pc:sldLayoutChg chg="del">
          <pc:chgData name="Kennie Pontoppidan" userId="0b66d239-c77c-454e-82ce-695a270d63fb" providerId="ADAL" clId="{8134002F-F1E2-4BA3-BA34-60C27907B015}" dt="2025-04-06T20:38:00.773" v="411"/>
          <pc:sldLayoutMkLst>
            <pc:docMk/>
            <pc:sldMasterMk cId="1058933271" sldId="2147485328"/>
            <pc:sldLayoutMk cId="3025552807" sldId="2147485356"/>
          </pc:sldLayoutMkLst>
        </pc:sldLayoutChg>
        <pc:sldLayoutChg chg="del">
          <pc:chgData name="Kennie Pontoppidan" userId="0b66d239-c77c-454e-82ce-695a270d63fb" providerId="ADAL" clId="{8134002F-F1E2-4BA3-BA34-60C27907B015}" dt="2025-04-06T20:38:00.773" v="411"/>
          <pc:sldLayoutMkLst>
            <pc:docMk/>
            <pc:sldMasterMk cId="1058933271" sldId="2147485328"/>
            <pc:sldLayoutMk cId="3938752282" sldId="2147485357"/>
          </pc:sldLayoutMkLst>
        </pc:sldLayoutChg>
        <pc:sldLayoutChg chg="del">
          <pc:chgData name="Kennie Pontoppidan" userId="0b66d239-c77c-454e-82ce-695a270d63fb" providerId="ADAL" clId="{8134002F-F1E2-4BA3-BA34-60C27907B015}" dt="2025-04-06T20:38:00.773" v="411"/>
          <pc:sldLayoutMkLst>
            <pc:docMk/>
            <pc:sldMasterMk cId="1058933271" sldId="2147485328"/>
            <pc:sldLayoutMk cId="906039561" sldId="2147485358"/>
          </pc:sldLayoutMkLst>
        </pc:sldLayoutChg>
        <pc:sldLayoutChg chg="del">
          <pc:chgData name="Kennie Pontoppidan" userId="0b66d239-c77c-454e-82ce-695a270d63fb" providerId="ADAL" clId="{8134002F-F1E2-4BA3-BA34-60C27907B015}" dt="2025-04-06T20:38:00.773" v="411"/>
          <pc:sldLayoutMkLst>
            <pc:docMk/>
            <pc:sldMasterMk cId="1058933271" sldId="2147485328"/>
            <pc:sldLayoutMk cId="3591134792" sldId="2147485359"/>
          </pc:sldLayoutMkLst>
        </pc:sldLayoutChg>
        <pc:sldLayoutChg chg="del">
          <pc:chgData name="Kennie Pontoppidan" userId="0b66d239-c77c-454e-82ce-695a270d63fb" providerId="ADAL" clId="{8134002F-F1E2-4BA3-BA34-60C27907B015}" dt="2025-04-06T20:38:00.773" v="411"/>
          <pc:sldLayoutMkLst>
            <pc:docMk/>
            <pc:sldMasterMk cId="1058933271" sldId="2147485328"/>
            <pc:sldLayoutMk cId="1752071220" sldId="2147485360"/>
          </pc:sldLayoutMkLst>
        </pc:sldLayoutChg>
        <pc:sldLayoutChg chg="del">
          <pc:chgData name="Kennie Pontoppidan" userId="0b66d239-c77c-454e-82ce-695a270d63fb" providerId="ADAL" clId="{8134002F-F1E2-4BA3-BA34-60C27907B015}" dt="2025-04-06T20:38:00.773" v="411"/>
          <pc:sldLayoutMkLst>
            <pc:docMk/>
            <pc:sldMasterMk cId="1058933271" sldId="2147485328"/>
            <pc:sldLayoutMk cId="587256275" sldId="2147485361"/>
          </pc:sldLayoutMkLst>
        </pc:sldLayoutChg>
        <pc:sldLayoutChg chg="del">
          <pc:chgData name="Kennie Pontoppidan" userId="0b66d239-c77c-454e-82ce-695a270d63fb" providerId="ADAL" clId="{8134002F-F1E2-4BA3-BA34-60C27907B015}" dt="2025-04-06T20:38:00.773" v="411"/>
          <pc:sldLayoutMkLst>
            <pc:docMk/>
            <pc:sldMasterMk cId="1058933271" sldId="2147485328"/>
            <pc:sldLayoutMk cId="1004274104" sldId="2147485362"/>
          </pc:sldLayoutMkLst>
        </pc:sldLayoutChg>
        <pc:sldLayoutChg chg="del">
          <pc:chgData name="Kennie Pontoppidan" userId="0b66d239-c77c-454e-82ce-695a270d63fb" providerId="ADAL" clId="{8134002F-F1E2-4BA3-BA34-60C27907B015}" dt="2025-04-06T20:38:00.773" v="411"/>
          <pc:sldLayoutMkLst>
            <pc:docMk/>
            <pc:sldMasterMk cId="1058933271" sldId="2147485328"/>
            <pc:sldLayoutMk cId="3610535894" sldId="2147485363"/>
          </pc:sldLayoutMkLst>
        </pc:sldLayoutChg>
        <pc:sldLayoutChg chg="del">
          <pc:chgData name="Kennie Pontoppidan" userId="0b66d239-c77c-454e-82ce-695a270d63fb" providerId="ADAL" clId="{8134002F-F1E2-4BA3-BA34-60C27907B015}" dt="2025-04-06T20:38:00.773" v="411"/>
          <pc:sldLayoutMkLst>
            <pc:docMk/>
            <pc:sldMasterMk cId="1058933271" sldId="2147485328"/>
            <pc:sldLayoutMk cId="3940509486" sldId="2147485364"/>
          </pc:sldLayoutMkLst>
        </pc:sldLayoutChg>
        <pc:sldLayoutChg chg="del">
          <pc:chgData name="Kennie Pontoppidan" userId="0b66d239-c77c-454e-82ce-695a270d63fb" providerId="ADAL" clId="{8134002F-F1E2-4BA3-BA34-60C27907B015}" dt="2025-04-06T20:38:00.773" v="411"/>
          <pc:sldLayoutMkLst>
            <pc:docMk/>
            <pc:sldMasterMk cId="1058933271" sldId="2147485328"/>
            <pc:sldLayoutMk cId="3699800320" sldId="2147485365"/>
          </pc:sldLayoutMkLst>
        </pc:sldLayoutChg>
        <pc:sldLayoutChg chg="del">
          <pc:chgData name="Kennie Pontoppidan" userId="0b66d239-c77c-454e-82ce-695a270d63fb" providerId="ADAL" clId="{8134002F-F1E2-4BA3-BA34-60C27907B015}" dt="2025-04-06T20:38:00.773" v="411"/>
          <pc:sldLayoutMkLst>
            <pc:docMk/>
            <pc:sldMasterMk cId="1058933271" sldId="2147485328"/>
            <pc:sldLayoutMk cId="434550868" sldId="2147485366"/>
          </pc:sldLayoutMkLst>
        </pc:sldLayoutChg>
        <pc:sldLayoutChg chg="del">
          <pc:chgData name="Kennie Pontoppidan" userId="0b66d239-c77c-454e-82ce-695a270d63fb" providerId="ADAL" clId="{8134002F-F1E2-4BA3-BA34-60C27907B015}" dt="2025-04-06T20:38:00.773" v="411"/>
          <pc:sldLayoutMkLst>
            <pc:docMk/>
            <pc:sldMasterMk cId="1058933271" sldId="2147485328"/>
            <pc:sldLayoutMk cId="1051444566" sldId="2147485367"/>
          </pc:sldLayoutMkLst>
        </pc:sldLayoutChg>
        <pc:sldLayoutChg chg="del">
          <pc:chgData name="Kennie Pontoppidan" userId="0b66d239-c77c-454e-82ce-695a270d63fb" providerId="ADAL" clId="{8134002F-F1E2-4BA3-BA34-60C27907B015}" dt="2025-04-06T20:38:00.773" v="411"/>
          <pc:sldLayoutMkLst>
            <pc:docMk/>
            <pc:sldMasterMk cId="1058933271" sldId="2147485328"/>
            <pc:sldLayoutMk cId="1775744062" sldId="2147485368"/>
          </pc:sldLayoutMkLst>
        </pc:sldLayoutChg>
        <pc:sldLayoutChg chg="del">
          <pc:chgData name="Kennie Pontoppidan" userId="0b66d239-c77c-454e-82ce-695a270d63fb" providerId="ADAL" clId="{8134002F-F1E2-4BA3-BA34-60C27907B015}" dt="2025-04-06T20:38:00.773" v="411"/>
          <pc:sldLayoutMkLst>
            <pc:docMk/>
            <pc:sldMasterMk cId="1058933271" sldId="2147485328"/>
            <pc:sldLayoutMk cId="1391474425" sldId="2147485369"/>
          </pc:sldLayoutMkLst>
        </pc:sldLayoutChg>
        <pc:sldLayoutChg chg="del">
          <pc:chgData name="Kennie Pontoppidan" userId="0b66d239-c77c-454e-82ce-695a270d63fb" providerId="ADAL" clId="{8134002F-F1E2-4BA3-BA34-60C27907B015}" dt="2025-04-06T20:38:00.773" v="411"/>
          <pc:sldLayoutMkLst>
            <pc:docMk/>
            <pc:sldMasterMk cId="1058933271" sldId="2147485328"/>
            <pc:sldLayoutMk cId="3679340448" sldId="2147485370"/>
          </pc:sldLayoutMkLst>
        </pc:sldLayoutChg>
        <pc:sldLayoutChg chg="del">
          <pc:chgData name="Kennie Pontoppidan" userId="0b66d239-c77c-454e-82ce-695a270d63fb" providerId="ADAL" clId="{8134002F-F1E2-4BA3-BA34-60C27907B015}" dt="2025-04-06T20:38:00.773" v="411"/>
          <pc:sldLayoutMkLst>
            <pc:docMk/>
            <pc:sldMasterMk cId="1058933271" sldId="2147485328"/>
            <pc:sldLayoutMk cId="2644645913" sldId="2147485371"/>
          </pc:sldLayoutMkLst>
        </pc:sldLayoutChg>
        <pc:sldLayoutChg chg="del">
          <pc:chgData name="Kennie Pontoppidan" userId="0b66d239-c77c-454e-82ce-695a270d63fb" providerId="ADAL" clId="{8134002F-F1E2-4BA3-BA34-60C27907B015}" dt="2025-04-06T20:38:00.773" v="411"/>
          <pc:sldLayoutMkLst>
            <pc:docMk/>
            <pc:sldMasterMk cId="1058933271" sldId="2147485328"/>
            <pc:sldLayoutMk cId="3478224320" sldId="2147485372"/>
          </pc:sldLayoutMkLst>
        </pc:sldLayoutChg>
        <pc:sldLayoutChg chg="del">
          <pc:chgData name="Kennie Pontoppidan" userId="0b66d239-c77c-454e-82ce-695a270d63fb" providerId="ADAL" clId="{8134002F-F1E2-4BA3-BA34-60C27907B015}" dt="2025-04-06T20:38:00.773" v="411"/>
          <pc:sldLayoutMkLst>
            <pc:docMk/>
            <pc:sldMasterMk cId="1058933271" sldId="2147485328"/>
            <pc:sldLayoutMk cId="1537207837" sldId="2147485373"/>
          </pc:sldLayoutMkLst>
        </pc:sldLayoutChg>
        <pc:sldLayoutChg chg="del">
          <pc:chgData name="Kennie Pontoppidan" userId="0b66d239-c77c-454e-82ce-695a270d63fb" providerId="ADAL" clId="{8134002F-F1E2-4BA3-BA34-60C27907B015}" dt="2025-04-06T20:38:00.773" v="411"/>
          <pc:sldLayoutMkLst>
            <pc:docMk/>
            <pc:sldMasterMk cId="1058933271" sldId="2147485328"/>
            <pc:sldLayoutMk cId="2099805507" sldId="2147485374"/>
          </pc:sldLayoutMkLst>
        </pc:sldLayoutChg>
        <pc:sldLayoutChg chg="del">
          <pc:chgData name="Kennie Pontoppidan" userId="0b66d239-c77c-454e-82ce-695a270d63fb" providerId="ADAL" clId="{8134002F-F1E2-4BA3-BA34-60C27907B015}" dt="2025-04-06T20:38:00.773" v="411"/>
          <pc:sldLayoutMkLst>
            <pc:docMk/>
            <pc:sldMasterMk cId="1058933271" sldId="2147485328"/>
            <pc:sldLayoutMk cId="1621220964" sldId="2147485375"/>
          </pc:sldLayoutMkLst>
        </pc:sldLayoutChg>
        <pc:sldLayoutChg chg="del">
          <pc:chgData name="Kennie Pontoppidan" userId="0b66d239-c77c-454e-82ce-695a270d63fb" providerId="ADAL" clId="{8134002F-F1E2-4BA3-BA34-60C27907B015}" dt="2025-04-06T20:38:00.773" v="411"/>
          <pc:sldLayoutMkLst>
            <pc:docMk/>
            <pc:sldMasterMk cId="1058933271" sldId="2147485328"/>
            <pc:sldLayoutMk cId="236041282" sldId="2147485376"/>
          </pc:sldLayoutMkLst>
        </pc:sldLayoutChg>
        <pc:sldLayoutChg chg="del">
          <pc:chgData name="Kennie Pontoppidan" userId="0b66d239-c77c-454e-82ce-695a270d63fb" providerId="ADAL" clId="{8134002F-F1E2-4BA3-BA34-60C27907B015}" dt="2025-04-06T20:38:00.773" v="411"/>
          <pc:sldLayoutMkLst>
            <pc:docMk/>
            <pc:sldMasterMk cId="1058933271" sldId="2147485328"/>
            <pc:sldLayoutMk cId="336311947" sldId="2147485377"/>
          </pc:sldLayoutMkLst>
        </pc:sldLayoutChg>
        <pc:sldLayoutChg chg="del">
          <pc:chgData name="Kennie Pontoppidan" userId="0b66d239-c77c-454e-82ce-695a270d63fb" providerId="ADAL" clId="{8134002F-F1E2-4BA3-BA34-60C27907B015}" dt="2025-04-06T20:38:00.773" v="411"/>
          <pc:sldLayoutMkLst>
            <pc:docMk/>
            <pc:sldMasterMk cId="1058933271" sldId="2147485328"/>
            <pc:sldLayoutMk cId="253609397" sldId="2147485378"/>
          </pc:sldLayoutMkLst>
        </pc:sldLayoutChg>
        <pc:sldLayoutChg chg="del">
          <pc:chgData name="Kennie Pontoppidan" userId="0b66d239-c77c-454e-82ce-695a270d63fb" providerId="ADAL" clId="{8134002F-F1E2-4BA3-BA34-60C27907B015}" dt="2025-04-06T20:38:00.773" v="411"/>
          <pc:sldLayoutMkLst>
            <pc:docMk/>
            <pc:sldMasterMk cId="1058933271" sldId="2147485328"/>
            <pc:sldLayoutMk cId="2505127158" sldId="2147485379"/>
          </pc:sldLayoutMkLst>
        </pc:sldLayoutChg>
        <pc:sldLayoutChg chg="del">
          <pc:chgData name="Kennie Pontoppidan" userId="0b66d239-c77c-454e-82ce-695a270d63fb" providerId="ADAL" clId="{8134002F-F1E2-4BA3-BA34-60C27907B015}" dt="2025-04-06T20:38:00.773" v="411"/>
          <pc:sldLayoutMkLst>
            <pc:docMk/>
            <pc:sldMasterMk cId="1058933271" sldId="2147485328"/>
            <pc:sldLayoutMk cId="440408974" sldId="2147485380"/>
          </pc:sldLayoutMkLst>
        </pc:sldLayoutChg>
        <pc:sldLayoutChg chg="del">
          <pc:chgData name="Kennie Pontoppidan" userId="0b66d239-c77c-454e-82ce-695a270d63fb" providerId="ADAL" clId="{8134002F-F1E2-4BA3-BA34-60C27907B015}" dt="2025-04-06T20:38:00.773" v="411"/>
          <pc:sldLayoutMkLst>
            <pc:docMk/>
            <pc:sldMasterMk cId="1058933271" sldId="2147485328"/>
            <pc:sldLayoutMk cId="3302339406" sldId="2147485381"/>
          </pc:sldLayoutMkLst>
        </pc:sldLayoutChg>
        <pc:sldLayoutChg chg="del">
          <pc:chgData name="Kennie Pontoppidan" userId="0b66d239-c77c-454e-82ce-695a270d63fb" providerId="ADAL" clId="{8134002F-F1E2-4BA3-BA34-60C27907B015}" dt="2025-04-06T20:38:00.773" v="411"/>
          <pc:sldLayoutMkLst>
            <pc:docMk/>
            <pc:sldMasterMk cId="1058933271" sldId="2147485328"/>
            <pc:sldLayoutMk cId="4049619996" sldId="2147485382"/>
          </pc:sldLayoutMkLst>
        </pc:sldLayoutChg>
        <pc:sldLayoutChg chg="del">
          <pc:chgData name="Kennie Pontoppidan" userId="0b66d239-c77c-454e-82ce-695a270d63fb" providerId="ADAL" clId="{8134002F-F1E2-4BA3-BA34-60C27907B015}" dt="2025-04-06T20:38:00.773" v="411"/>
          <pc:sldLayoutMkLst>
            <pc:docMk/>
            <pc:sldMasterMk cId="1058933271" sldId="2147485328"/>
            <pc:sldLayoutMk cId="805056184" sldId="2147485383"/>
          </pc:sldLayoutMkLst>
        </pc:sldLayoutChg>
        <pc:sldLayoutChg chg="del">
          <pc:chgData name="Kennie Pontoppidan" userId="0b66d239-c77c-454e-82ce-695a270d63fb" providerId="ADAL" clId="{8134002F-F1E2-4BA3-BA34-60C27907B015}" dt="2025-04-06T20:38:00.773" v="411"/>
          <pc:sldLayoutMkLst>
            <pc:docMk/>
            <pc:sldMasterMk cId="1058933271" sldId="2147485328"/>
            <pc:sldLayoutMk cId="2469654235" sldId="2147485384"/>
          </pc:sldLayoutMkLst>
        </pc:sldLayoutChg>
        <pc:sldLayoutChg chg="del">
          <pc:chgData name="Kennie Pontoppidan" userId="0b66d239-c77c-454e-82ce-695a270d63fb" providerId="ADAL" clId="{8134002F-F1E2-4BA3-BA34-60C27907B015}" dt="2025-04-06T20:38:00.773" v="411"/>
          <pc:sldLayoutMkLst>
            <pc:docMk/>
            <pc:sldMasterMk cId="1058933271" sldId="2147485328"/>
            <pc:sldLayoutMk cId="2808557522" sldId="2147485385"/>
          </pc:sldLayoutMkLst>
        </pc:sldLayoutChg>
        <pc:sldLayoutChg chg="del">
          <pc:chgData name="Kennie Pontoppidan" userId="0b66d239-c77c-454e-82ce-695a270d63fb" providerId="ADAL" clId="{8134002F-F1E2-4BA3-BA34-60C27907B015}" dt="2025-04-06T20:38:00.773" v="411"/>
          <pc:sldLayoutMkLst>
            <pc:docMk/>
            <pc:sldMasterMk cId="1058933271" sldId="2147485328"/>
            <pc:sldLayoutMk cId="2347293217" sldId="2147485386"/>
          </pc:sldLayoutMkLst>
        </pc:sldLayoutChg>
        <pc:sldLayoutChg chg="del">
          <pc:chgData name="Kennie Pontoppidan" userId="0b66d239-c77c-454e-82ce-695a270d63fb" providerId="ADAL" clId="{8134002F-F1E2-4BA3-BA34-60C27907B015}" dt="2025-04-06T20:38:00.773" v="411"/>
          <pc:sldLayoutMkLst>
            <pc:docMk/>
            <pc:sldMasterMk cId="1058933271" sldId="2147485328"/>
            <pc:sldLayoutMk cId="1478462109" sldId="2147485387"/>
          </pc:sldLayoutMkLst>
        </pc:sldLayoutChg>
        <pc:sldLayoutChg chg="del">
          <pc:chgData name="Kennie Pontoppidan" userId="0b66d239-c77c-454e-82ce-695a270d63fb" providerId="ADAL" clId="{8134002F-F1E2-4BA3-BA34-60C27907B015}" dt="2025-04-06T20:38:00.773" v="411"/>
          <pc:sldLayoutMkLst>
            <pc:docMk/>
            <pc:sldMasterMk cId="1058933271" sldId="2147485328"/>
            <pc:sldLayoutMk cId="4043747499" sldId="2147485388"/>
          </pc:sldLayoutMkLst>
        </pc:sldLayoutChg>
        <pc:sldLayoutChg chg="del">
          <pc:chgData name="Kennie Pontoppidan" userId="0b66d239-c77c-454e-82ce-695a270d63fb" providerId="ADAL" clId="{8134002F-F1E2-4BA3-BA34-60C27907B015}" dt="2025-04-06T20:38:00.773" v="411"/>
          <pc:sldLayoutMkLst>
            <pc:docMk/>
            <pc:sldMasterMk cId="1058933271" sldId="2147485328"/>
            <pc:sldLayoutMk cId="2273065839" sldId="2147485389"/>
          </pc:sldLayoutMkLst>
        </pc:sldLayoutChg>
        <pc:sldLayoutChg chg="del">
          <pc:chgData name="Kennie Pontoppidan" userId="0b66d239-c77c-454e-82ce-695a270d63fb" providerId="ADAL" clId="{8134002F-F1E2-4BA3-BA34-60C27907B015}" dt="2025-04-06T20:38:00.773" v="411"/>
          <pc:sldLayoutMkLst>
            <pc:docMk/>
            <pc:sldMasterMk cId="1058933271" sldId="2147485328"/>
            <pc:sldLayoutMk cId="2241530769" sldId="2147485390"/>
          </pc:sldLayoutMkLst>
        </pc:sldLayoutChg>
        <pc:sldLayoutChg chg="del">
          <pc:chgData name="Kennie Pontoppidan" userId="0b66d239-c77c-454e-82ce-695a270d63fb" providerId="ADAL" clId="{8134002F-F1E2-4BA3-BA34-60C27907B015}" dt="2025-04-06T20:38:00.773" v="411"/>
          <pc:sldLayoutMkLst>
            <pc:docMk/>
            <pc:sldMasterMk cId="1058933271" sldId="2147485328"/>
            <pc:sldLayoutMk cId="488699525" sldId="2147485391"/>
          </pc:sldLayoutMkLst>
        </pc:sldLayoutChg>
        <pc:sldLayoutChg chg="del">
          <pc:chgData name="Kennie Pontoppidan" userId="0b66d239-c77c-454e-82ce-695a270d63fb" providerId="ADAL" clId="{8134002F-F1E2-4BA3-BA34-60C27907B015}" dt="2025-04-06T20:38:00.773" v="411"/>
          <pc:sldLayoutMkLst>
            <pc:docMk/>
            <pc:sldMasterMk cId="1058933271" sldId="2147485328"/>
            <pc:sldLayoutMk cId="2935439748" sldId="2147485392"/>
          </pc:sldLayoutMkLst>
        </pc:sldLayoutChg>
      </pc:sldMasterChg>
      <pc:sldMasterChg chg="del delSldLayout">
        <pc:chgData name="Kennie Pontoppidan" userId="0b66d239-c77c-454e-82ce-695a270d63fb" providerId="ADAL" clId="{8134002F-F1E2-4BA3-BA34-60C27907B015}" dt="2025-04-06T20:38:00.773" v="411"/>
        <pc:sldMasterMkLst>
          <pc:docMk/>
          <pc:sldMasterMk cId="864412662" sldId="2147485393"/>
        </pc:sldMasterMkLst>
        <pc:sldLayoutChg chg="del">
          <pc:chgData name="Kennie Pontoppidan" userId="0b66d239-c77c-454e-82ce-695a270d63fb" providerId="ADAL" clId="{8134002F-F1E2-4BA3-BA34-60C27907B015}" dt="2025-04-06T20:38:00.773" v="411"/>
          <pc:sldLayoutMkLst>
            <pc:docMk/>
            <pc:sldMasterMk cId="864412662" sldId="2147485393"/>
            <pc:sldLayoutMk cId="2363737685" sldId="2147485394"/>
          </pc:sldLayoutMkLst>
        </pc:sldLayoutChg>
        <pc:sldLayoutChg chg="del">
          <pc:chgData name="Kennie Pontoppidan" userId="0b66d239-c77c-454e-82ce-695a270d63fb" providerId="ADAL" clId="{8134002F-F1E2-4BA3-BA34-60C27907B015}" dt="2025-04-06T20:38:00.773" v="411"/>
          <pc:sldLayoutMkLst>
            <pc:docMk/>
            <pc:sldMasterMk cId="864412662" sldId="2147485393"/>
            <pc:sldLayoutMk cId="177156931" sldId="2147485395"/>
          </pc:sldLayoutMkLst>
        </pc:sldLayoutChg>
        <pc:sldLayoutChg chg="del">
          <pc:chgData name="Kennie Pontoppidan" userId="0b66d239-c77c-454e-82ce-695a270d63fb" providerId="ADAL" clId="{8134002F-F1E2-4BA3-BA34-60C27907B015}" dt="2025-04-06T20:38:00.773" v="411"/>
          <pc:sldLayoutMkLst>
            <pc:docMk/>
            <pc:sldMasterMk cId="864412662" sldId="2147485393"/>
            <pc:sldLayoutMk cId="2394115975" sldId="2147485396"/>
          </pc:sldLayoutMkLst>
        </pc:sldLayoutChg>
        <pc:sldLayoutChg chg="del">
          <pc:chgData name="Kennie Pontoppidan" userId="0b66d239-c77c-454e-82ce-695a270d63fb" providerId="ADAL" clId="{8134002F-F1E2-4BA3-BA34-60C27907B015}" dt="2025-04-06T20:38:00.773" v="411"/>
          <pc:sldLayoutMkLst>
            <pc:docMk/>
            <pc:sldMasterMk cId="864412662" sldId="2147485393"/>
            <pc:sldLayoutMk cId="883980467" sldId="2147485397"/>
          </pc:sldLayoutMkLst>
        </pc:sldLayoutChg>
        <pc:sldLayoutChg chg="del">
          <pc:chgData name="Kennie Pontoppidan" userId="0b66d239-c77c-454e-82ce-695a270d63fb" providerId="ADAL" clId="{8134002F-F1E2-4BA3-BA34-60C27907B015}" dt="2025-04-06T20:38:00.773" v="411"/>
          <pc:sldLayoutMkLst>
            <pc:docMk/>
            <pc:sldMasterMk cId="864412662" sldId="2147485393"/>
            <pc:sldLayoutMk cId="1825554083" sldId="2147485398"/>
          </pc:sldLayoutMkLst>
        </pc:sldLayoutChg>
        <pc:sldLayoutChg chg="del">
          <pc:chgData name="Kennie Pontoppidan" userId="0b66d239-c77c-454e-82ce-695a270d63fb" providerId="ADAL" clId="{8134002F-F1E2-4BA3-BA34-60C27907B015}" dt="2025-04-06T20:38:00.773" v="411"/>
          <pc:sldLayoutMkLst>
            <pc:docMk/>
            <pc:sldMasterMk cId="864412662" sldId="2147485393"/>
            <pc:sldLayoutMk cId="209869377" sldId="2147485399"/>
          </pc:sldLayoutMkLst>
        </pc:sldLayoutChg>
        <pc:sldLayoutChg chg="del">
          <pc:chgData name="Kennie Pontoppidan" userId="0b66d239-c77c-454e-82ce-695a270d63fb" providerId="ADAL" clId="{8134002F-F1E2-4BA3-BA34-60C27907B015}" dt="2025-04-06T20:38:00.773" v="411"/>
          <pc:sldLayoutMkLst>
            <pc:docMk/>
            <pc:sldMasterMk cId="864412662" sldId="2147485393"/>
            <pc:sldLayoutMk cId="1388521409" sldId="2147485400"/>
          </pc:sldLayoutMkLst>
        </pc:sldLayoutChg>
        <pc:sldLayoutChg chg="del">
          <pc:chgData name="Kennie Pontoppidan" userId="0b66d239-c77c-454e-82ce-695a270d63fb" providerId="ADAL" clId="{8134002F-F1E2-4BA3-BA34-60C27907B015}" dt="2025-04-06T20:38:00.773" v="411"/>
          <pc:sldLayoutMkLst>
            <pc:docMk/>
            <pc:sldMasterMk cId="864412662" sldId="2147485393"/>
            <pc:sldLayoutMk cId="3459101948" sldId="2147485401"/>
          </pc:sldLayoutMkLst>
        </pc:sldLayoutChg>
        <pc:sldLayoutChg chg="del">
          <pc:chgData name="Kennie Pontoppidan" userId="0b66d239-c77c-454e-82ce-695a270d63fb" providerId="ADAL" clId="{8134002F-F1E2-4BA3-BA34-60C27907B015}" dt="2025-04-06T20:38:00.773" v="411"/>
          <pc:sldLayoutMkLst>
            <pc:docMk/>
            <pc:sldMasterMk cId="864412662" sldId="2147485393"/>
            <pc:sldLayoutMk cId="3253405411" sldId="2147485402"/>
          </pc:sldLayoutMkLst>
        </pc:sldLayoutChg>
        <pc:sldLayoutChg chg="del">
          <pc:chgData name="Kennie Pontoppidan" userId="0b66d239-c77c-454e-82ce-695a270d63fb" providerId="ADAL" clId="{8134002F-F1E2-4BA3-BA34-60C27907B015}" dt="2025-04-06T20:38:00.773" v="411"/>
          <pc:sldLayoutMkLst>
            <pc:docMk/>
            <pc:sldMasterMk cId="864412662" sldId="2147485393"/>
            <pc:sldLayoutMk cId="2732266941" sldId="2147485403"/>
          </pc:sldLayoutMkLst>
        </pc:sldLayoutChg>
        <pc:sldLayoutChg chg="del">
          <pc:chgData name="Kennie Pontoppidan" userId="0b66d239-c77c-454e-82ce-695a270d63fb" providerId="ADAL" clId="{8134002F-F1E2-4BA3-BA34-60C27907B015}" dt="2025-04-06T20:38:00.773" v="411"/>
          <pc:sldLayoutMkLst>
            <pc:docMk/>
            <pc:sldMasterMk cId="864412662" sldId="2147485393"/>
            <pc:sldLayoutMk cId="1663450639" sldId="2147485404"/>
          </pc:sldLayoutMkLst>
        </pc:sldLayoutChg>
        <pc:sldLayoutChg chg="del">
          <pc:chgData name="Kennie Pontoppidan" userId="0b66d239-c77c-454e-82ce-695a270d63fb" providerId="ADAL" clId="{8134002F-F1E2-4BA3-BA34-60C27907B015}" dt="2025-04-06T20:38:00.773" v="411"/>
          <pc:sldLayoutMkLst>
            <pc:docMk/>
            <pc:sldMasterMk cId="864412662" sldId="2147485393"/>
            <pc:sldLayoutMk cId="1397935885" sldId="2147485405"/>
          </pc:sldLayoutMkLst>
        </pc:sldLayoutChg>
        <pc:sldLayoutChg chg="del">
          <pc:chgData name="Kennie Pontoppidan" userId="0b66d239-c77c-454e-82ce-695a270d63fb" providerId="ADAL" clId="{8134002F-F1E2-4BA3-BA34-60C27907B015}" dt="2025-04-06T20:38:00.773" v="411"/>
          <pc:sldLayoutMkLst>
            <pc:docMk/>
            <pc:sldMasterMk cId="864412662" sldId="2147485393"/>
            <pc:sldLayoutMk cId="4042068354" sldId="2147485406"/>
          </pc:sldLayoutMkLst>
        </pc:sldLayoutChg>
        <pc:sldLayoutChg chg="del">
          <pc:chgData name="Kennie Pontoppidan" userId="0b66d239-c77c-454e-82ce-695a270d63fb" providerId="ADAL" clId="{8134002F-F1E2-4BA3-BA34-60C27907B015}" dt="2025-04-06T20:38:00.773" v="411"/>
          <pc:sldLayoutMkLst>
            <pc:docMk/>
            <pc:sldMasterMk cId="864412662" sldId="2147485393"/>
            <pc:sldLayoutMk cId="3192607742" sldId="2147485407"/>
          </pc:sldLayoutMkLst>
        </pc:sldLayoutChg>
        <pc:sldLayoutChg chg="del">
          <pc:chgData name="Kennie Pontoppidan" userId="0b66d239-c77c-454e-82ce-695a270d63fb" providerId="ADAL" clId="{8134002F-F1E2-4BA3-BA34-60C27907B015}" dt="2025-04-06T20:38:00.773" v="411"/>
          <pc:sldLayoutMkLst>
            <pc:docMk/>
            <pc:sldMasterMk cId="864412662" sldId="2147485393"/>
            <pc:sldLayoutMk cId="1800138155" sldId="2147485408"/>
          </pc:sldLayoutMkLst>
        </pc:sldLayoutChg>
        <pc:sldLayoutChg chg="del">
          <pc:chgData name="Kennie Pontoppidan" userId="0b66d239-c77c-454e-82ce-695a270d63fb" providerId="ADAL" clId="{8134002F-F1E2-4BA3-BA34-60C27907B015}" dt="2025-04-06T20:38:00.773" v="411"/>
          <pc:sldLayoutMkLst>
            <pc:docMk/>
            <pc:sldMasterMk cId="864412662" sldId="2147485393"/>
            <pc:sldLayoutMk cId="3272487307" sldId="2147485409"/>
          </pc:sldLayoutMkLst>
        </pc:sldLayoutChg>
        <pc:sldLayoutChg chg="del">
          <pc:chgData name="Kennie Pontoppidan" userId="0b66d239-c77c-454e-82ce-695a270d63fb" providerId="ADAL" clId="{8134002F-F1E2-4BA3-BA34-60C27907B015}" dt="2025-04-06T20:38:00.773" v="411"/>
          <pc:sldLayoutMkLst>
            <pc:docMk/>
            <pc:sldMasterMk cId="864412662" sldId="2147485393"/>
            <pc:sldLayoutMk cId="2120396667" sldId="2147485410"/>
          </pc:sldLayoutMkLst>
        </pc:sldLayoutChg>
        <pc:sldLayoutChg chg="del">
          <pc:chgData name="Kennie Pontoppidan" userId="0b66d239-c77c-454e-82ce-695a270d63fb" providerId="ADAL" clId="{8134002F-F1E2-4BA3-BA34-60C27907B015}" dt="2025-04-06T20:38:00.773" v="411"/>
          <pc:sldLayoutMkLst>
            <pc:docMk/>
            <pc:sldMasterMk cId="864412662" sldId="2147485393"/>
            <pc:sldLayoutMk cId="2634686260" sldId="2147485411"/>
          </pc:sldLayoutMkLst>
        </pc:sldLayoutChg>
        <pc:sldLayoutChg chg="del">
          <pc:chgData name="Kennie Pontoppidan" userId="0b66d239-c77c-454e-82ce-695a270d63fb" providerId="ADAL" clId="{8134002F-F1E2-4BA3-BA34-60C27907B015}" dt="2025-04-06T20:38:00.773" v="411"/>
          <pc:sldLayoutMkLst>
            <pc:docMk/>
            <pc:sldMasterMk cId="864412662" sldId="2147485393"/>
            <pc:sldLayoutMk cId="1228394321" sldId="2147485412"/>
          </pc:sldLayoutMkLst>
        </pc:sldLayoutChg>
        <pc:sldLayoutChg chg="del">
          <pc:chgData name="Kennie Pontoppidan" userId="0b66d239-c77c-454e-82ce-695a270d63fb" providerId="ADAL" clId="{8134002F-F1E2-4BA3-BA34-60C27907B015}" dt="2025-04-06T20:38:00.773" v="411"/>
          <pc:sldLayoutMkLst>
            <pc:docMk/>
            <pc:sldMasterMk cId="864412662" sldId="2147485393"/>
            <pc:sldLayoutMk cId="339574532" sldId="2147485413"/>
          </pc:sldLayoutMkLst>
        </pc:sldLayoutChg>
        <pc:sldLayoutChg chg="del">
          <pc:chgData name="Kennie Pontoppidan" userId="0b66d239-c77c-454e-82ce-695a270d63fb" providerId="ADAL" clId="{8134002F-F1E2-4BA3-BA34-60C27907B015}" dt="2025-04-06T20:38:00.773" v="411"/>
          <pc:sldLayoutMkLst>
            <pc:docMk/>
            <pc:sldMasterMk cId="864412662" sldId="2147485393"/>
            <pc:sldLayoutMk cId="1588778180" sldId="2147485414"/>
          </pc:sldLayoutMkLst>
        </pc:sldLayoutChg>
        <pc:sldLayoutChg chg="del">
          <pc:chgData name="Kennie Pontoppidan" userId="0b66d239-c77c-454e-82ce-695a270d63fb" providerId="ADAL" clId="{8134002F-F1E2-4BA3-BA34-60C27907B015}" dt="2025-04-06T20:38:00.773" v="411"/>
          <pc:sldLayoutMkLst>
            <pc:docMk/>
            <pc:sldMasterMk cId="864412662" sldId="2147485393"/>
            <pc:sldLayoutMk cId="1273195254" sldId="2147485415"/>
          </pc:sldLayoutMkLst>
        </pc:sldLayoutChg>
        <pc:sldLayoutChg chg="del">
          <pc:chgData name="Kennie Pontoppidan" userId="0b66d239-c77c-454e-82ce-695a270d63fb" providerId="ADAL" clId="{8134002F-F1E2-4BA3-BA34-60C27907B015}" dt="2025-04-06T20:38:00.773" v="411"/>
          <pc:sldLayoutMkLst>
            <pc:docMk/>
            <pc:sldMasterMk cId="864412662" sldId="2147485393"/>
            <pc:sldLayoutMk cId="3787252274" sldId="2147485416"/>
          </pc:sldLayoutMkLst>
        </pc:sldLayoutChg>
        <pc:sldLayoutChg chg="del">
          <pc:chgData name="Kennie Pontoppidan" userId="0b66d239-c77c-454e-82ce-695a270d63fb" providerId="ADAL" clId="{8134002F-F1E2-4BA3-BA34-60C27907B015}" dt="2025-04-06T20:38:00.773" v="411"/>
          <pc:sldLayoutMkLst>
            <pc:docMk/>
            <pc:sldMasterMk cId="864412662" sldId="2147485393"/>
            <pc:sldLayoutMk cId="3717157973" sldId="2147485417"/>
          </pc:sldLayoutMkLst>
        </pc:sldLayoutChg>
        <pc:sldLayoutChg chg="del">
          <pc:chgData name="Kennie Pontoppidan" userId="0b66d239-c77c-454e-82ce-695a270d63fb" providerId="ADAL" clId="{8134002F-F1E2-4BA3-BA34-60C27907B015}" dt="2025-04-06T20:38:00.773" v="411"/>
          <pc:sldLayoutMkLst>
            <pc:docMk/>
            <pc:sldMasterMk cId="864412662" sldId="2147485393"/>
            <pc:sldLayoutMk cId="3814509886" sldId="2147485418"/>
          </pc:sldLayoutMkLst>
        </pc:sldLayoutChg>
        <pc:sldLayoutChg chg="del">
          <pc:chgData name="Kennie Pontoppidan" userId="0b66d239-c77c-454e-82ce-695a270d63fb" providerId="ADAL" clId="{8134002F-F1E2-4BA3-BA34-60C27907B015}" dt="2025-04-06T20:38:00.773" v="411"/>
          <pc:sldLayoutMkLst>
            <pc:docMk/>
            <pc:sldMasterMk cId="864412662" sldId="2147485393"/>
            <pc:sldLayoutMk cId="1994387304" sldId="2147485419"/>
          </pc:sldLayoutMkLst>
        </pc:sldLayoutChg>
        <pc:sldLayoutChg chg="del">
          <pc:chgData name="Kennie Pontoppidan" userId="0b66d239-c77c-454e-82ce-695a270d63fb" providerId="ADAL" clId="{8134002F-F1E2-4BA3-BA34-60C27907B015}" dt="2025-04-06T20:38:00.773" v="411"/>
          <pc:sldLayoutMkLst>
            <pc:docMk/>
            <pc:sldMasterMk cId="864412662" sldId="2147485393"/>
            <pc:sldLayoutMk cId="189432639" sldId="2147485420"/>
          </pc:sldLayoutMkLst>
        </pc:sldLayoutChg>
        <pc:sldLayoutChg chg="del">
          <pc:chgData name="Kennie Pontoppidan" userId="0b66d239-c77c-454e-82ce-695a270d63fb" providerId="ADAL" clId="{8134002F-F1E2-4BA3-BA34-60C27907B015}" dt="2025-04-06T20:38:00.773" v="411"/>
          <pc:sldLayoutMkLst>
            <pc:docMk/>
            <pc:sldMasterMk cId="864412662" sldId="2147485393"/>
            <pc:sldLayoutMk cId="3034533037" sldId="2147485421"/>
          </pc:sldLayoutMkLst>
        </pc:sldLayoutChg>
        <pc:sldLayoutChg chg="del">
          <pc:chgData name="Kennie Pontoppidan" userId="0b66d239-c77c-454e-82ce-695a270d63fb" providerId="ADAL" clId="{8134002F-F1E2-4BA3-BA34-60C27907B015}" dt="2025-04-06T20:38:00.773" v="411"/>
          <pc:sldLayoutMkLst>
            <pc:docMk/>
            <pc:sldMasterMk cId="864412662" sldId="2147485393"/>
            <pc:sldLayoutMk cId="1242033336" sldId="2147485422"/>
          </pc:sldLayoutMkLst>
        </pc:sldLayoutChg>
      </pc:sldMasterChg>
      <pc:sldMasterChg chg="del delSldLayout">
        <pc:chgData name="Kennie Pontoppidan" userId="0b66d239-c77c-454e-82ce-695a270d63fb" providerId="ADAL" clId="{8134002F-F1E2-4BA3-BA34-60C27907B015}" dt="2025-04-06T20:38:00.773" v="411"/>
        <pc:sldMasterMkLst>
          <pc:docMk/>
          <pc:sldMasterMk cId="710050583" sldId="2147485551"/>
        </pc:sldMasterMkLst>
        <pc:sldLayoutChg chg="del">
          <pc:chgData name="Kennie Pontoppidan" userId="0b66d239-c77c-454e-82ce-695a270d63fb" providerId="ADAL" clId="{8134002F-F1E2-4BA3-BA34-60C27907B015}" dt="2025-04-06T20:38:00.773" v="411"/>
          <pc:sldLayoutMkLst>
            <pc:docMk/>
            <pc:sldMasterMk cId="710050583" sldId="2147485551"/>
            <pc:sldLayoutMk cId="2124611597" sldId="2147485552"/>
          </pc:sldLayoutMkLst>
        </pc:sldLayoutChg>
        <pc:sldLayoutChg chg="del">
          <pc:chgData name="Kennie Pontoppidan" userId="0b66d239-c77c-454e-82ce-695a270d63fb" providerId="ADAL" clId="{8134002F-F1E2-4BA3-BA34-60C27907B015}" dt="2025-04-06T20:38:00.773" v="411"/>
          <pc:sldLayoutMkLst>
            <pc:docMk/>
            <pc:sldMasterMk cId="710050583" sldId="2147485551"/>
            <pc:sldLayoutMk cId="991347522" sldId="2147485553"/>
          </pc:sldLayoutMkLst>
        </pc:sldLayoutChg>
        <pc:sldLayoutChg chg="del">
          <pc:chgData name="Kennie Pontoppidan" userId="0b66d239-c77c-454e-82ce-695a270d63fb" providerId="ADAL" clId="{8134002F-F1E2-4BA3-BA34-60C27907B015}" dt="2025-04-06T20:38:00.773" v="411"/>
          <pc:sldLayoutMkLst>
            <pc:docMk/>
            <pc:sldMasterMk cId="710050583" sldId="2147485551"/>
            <pc:sldLayoutMk cId="39766987" sldId="2147485554"/>
          </pc:sldLayoutMkLst>
        </pc:sldLayoutChg>
        <pc:sldLayoutChg chg="del">
          <pc:chgData name="Kennie Pontoppidan" userId="0b66d239-c77c-454e-82ce-695a270d63fb" providerId="ADAL" clId="{8134002F-F1E2-4BA3-BA34-60C27907B015}" dt="2025-04-06T20:38:00.773" v="411"/>
          <pc:sldLayoutMkLst>
            <pc:docMk/>
            <pc:sldMasterMk cId="710050583" sldId="2147485551"/>
            <pc:sldLayoutMk cId="3197373084" sldId="2147485555"/>
          </pc:sldLayoutMkLst>
        </pc:sldLayoutChg>
        <pc:sldLayoutChg chg="del">
          <pc:chgData name="Kennie Pontoppidan" userId="0b66d239-c77c-454e-82ce-695a270d63fb" providerId="ADAL" clId="{8134002F-F1E2-4BA3-BA34-60C27907B015}" dt="2025-04-06T20:38:00.773" v="411"/>
          <pc:sldLayoutMkLst>
            <pc:docMk/>
            <pc:sldMasterMk cId="710050583" sldId="2147485551"/>
            <pc:sldLayoutMk cId="1168551873" sldId="2147485556"/>
          </pc:sldLayoutMkLst>
        </pc:sldLayoutChg>
        <pc:sldLayoutChg chg="del">
          <pc:chgData name="Kennie Pontoppidan" userId="0b66d239-c77c-454e-82ce-695a270d63fb" providerId="ADAL" clId="{8134002F-F1E2-4BA3-BA34-60C27907B015}" dt="2025-04-06T20:38:00.773" v="411"/>
          <pc:sldLayoutMkLst>
            <pc:docMk/>
            <pc:sldMasterMk cId="710050583" sldId="2147485551"/>
            <pc:sldLayoutMk cId="2676880335" sldId="2147485557"/>
          </pc:sldLayoutMkLst>
        </pc:sldLayoutChg>
        <pc:sldLayoutChg chg="del">
          <pc:chgData name="Kennie Pontoppidan" userId="0b66d239-c77c-454e-82ce-695a270d63fb" providerId="ADAL" clId="{8134002F-F1E2-4BA3-BA34-60C27907B015}" dt="2025-04-06T20:38:00.773" v="411"/>
          <pc:sldLayoutMkLst>
            <pc:docMk/>
            <pc:sldMasterMk cId="710050583" sldId="2147485551"/>
            <pc:sldLayoutMk cId="979492477" sldId="2147485558"/>
          </pc:sldLayoutMkLst>
        </pc:sldLayoutChg>
        <pc:sldLayoutChg chg="del">
          <pc:chgData name="Kennie Pontoppidan" userId="0b66d239-c77c-454e-82ce-695a270d63fb" providerId="ADAL" clId="{8134002F-F1E2-4BA3-BA34-60C27907B015}" dt="2025-04-06T20:38:00.773" v="411"/>
          <pc:sldLayoutMkLst>
            <pc:docMk/>
            <pc:sldMasterMk cId="710050583" sldId="2147485551"/>
            <pc:sldLayoutMk cId="2452615669" sldId="2147485559"/>
          </pc:sldLayoutMkLst>
        </pc:sldLayoutChg>
        <pc:sldLayoutChg chg="del">
          <pc:chgData name="Kennie Pontoppidan" userId="0b66d239-c77c-454e-82ce-695a270d63fb" providerId="ADAL" clId="{8134002F-F1E2-4BA3-BA34-60C27907B015}" dt="2025-04-06T20:38:00.773" v="411"/>
          <pc:sldLayoutMkLst>
            <pc:docMk/>
            <pc:sldMasterMk cId="710050583" sldId="2147485551"/>
            <pc:sldLayoutMk cId="3370024298" sldId="2147485560"/>
          </pc:sldLayoutMkLst>
        </pc:sldLayoutChg>
        <pc:sldLayoutChg chg="del">
          <pc:chgData name="Kennie Pontoppidan" userId="0b66d239-c77c-454e-82ce-695a270d63fb" providerId="ADAL" clId="{8134002F-F1E2-4BA3-BA34-60C27907B015}" dt="2025-04-06T20:38:00.773" v="411"/>
          <pc:sldLayoutMkLst>
            <pc:docMk/>
            <pc:sldMasterMk cId="710050583" sldId="2147485551"/>
            <pc:sldLayoutMk cId="2170590191" sldId="2147485561"/>
          </pc:sldLayoutMkLst>
        </pc:sldLayoutChg>
        <pc:sldLayoutChg chg="del">
          <pc:chgData name="Kennie Pontoppidan" userId="0b66d239-c77c-454e-82ce-695a270d63fb" providerId="ADAL" clId="{8134002F-F1E2-4BA3-BA34-60C27907B015}" dt="2025-04-06T20:38:00.773" v="411"/>
          <pc:sldLayoutMkLst>
            <pc:docMk/>
            <pc:sldMasterMk cId="710050583" sldId="2147485551"/>
            <pc:sldLayoutMk cId="2063227296" sldId="2147485562"/>
          </pc:sldLayoutMkLst>
        </pc:sldLayoutChg>
        <pc:sldLayoutChg chg="del">
          <pc:chgData name="Kennie Pontoppidan" userId="0b66d239-c77c-454e-82ce-695a270d63fb" providerId="ADAL" clId="{8134002F-F1E2-4BA3-BA34-60C27907B015}" dt="2025-04-06T20:38:00.773" v="411"/>
          <pc:sldLayoutMkLst>
            <pc:docMk/>
            <pc:sldMasterMk cId="710050583" sldId="2147485551"/>
            <pc:sldLayoutMk cId="3425394109" sldId="2147485563"/>
          </pc:sldLayoutMkLst>
        </pc:sldLayoutChg>
        <pc:sldLayoutChg chg="del">
          <pc:chgData name="Kennie Pontoppidan" userId="0b66d239-c77c-454e-82ce-695a270d63fb" providerId="ADAL" clId="{8134002F-F1E2-4BA3-BA34-60C27907B015}" dt="2025-04-06T20:38:00.773" v="411"/>
          <pc:sldLayoutMkLst>
            <pc:docMk/>
            <pc:sldMasterMk cId="710050583" sldId="2147485551"/>
            <pc:sldLayoutMk cId="1577046577" sldId="2147485564"/>
          </pc:sldLayoutMkLst>
        </pc:sldLayoutChg>
        <pc:sldLayoutChg chg="del">
          <pc:chgData name="Kennie Pontoppidan" userId="0b66d239-c77c-454e-82ce-695a270d63fb" providerId="ADAL" clId="{8134002F-F1E2-4BA3-BA34-60C27907B015}" dt="2025-04-06T20:38:00.773" v="411"/>
          <pc:sldLayoutMkLst>
            <pc:docMk/>
            <pc:sldMasterMk cId="710050583" sldId="2147485551"/>
            <pc:sldLayoutMk cId="832016981" sldId="2147485565"/>
          </pc:sldLayoutMkLst>
        </pc:sldLayoutChg>
        <pc:sldLayoutChg chg="del">
          <pc:chgData name="Kennie Pontoppidan" userId="0b66d239-c77c-454e-82ce-695a270d63fb" providerId="ADAL" clId="{8134002F-F1E2-4BA3-BA34-60C27907B015}" dt="2025-04-06T20:38:00.773" v="411"/>
          <pc:sldLayoutMkLst>
            <pc:docMk/>
            <pc:sldMasterMk cId="710050583" sldId="2147485551"/>
            <pc:sldLayoutMk cId="1825713971" sldId="2147485566"/>
          </pc:sldLayoutMkLst>
        </pc:sldLayoutChg>
        <pc:sldLayoutChg chg="del">
          <pc:chgData name="Kennie Pontoppidan" userId="0b66d239-c77c-454e-82ce-695a270d63fb" providerId="ADAL" clId="{8134002F-F1E2-4BA3-BA34-60C27907B015}" dt="2025-04-06T20:38:00.773" v="411"/>
          <pc:sldLayoutMkLst>
            <pc:docMk/>
            <pc:sldMasterMk cId="710050583" sldId="2147485551"/>
            <pc:sldLayoutMk cId="727427229" sldId="2147485567"/>
          </pc:sldLayoutMkLst>
        </pc:sldLayoutChg>
        <pc:sldLayoutChg chg="del">
          <pc:chgData name="Kennie Pontoppidan" userId="0b66d239-c77c-454e-82ce-695a270d63fb" providerId="ADAL" clId="{8134002F-F1E2-4BA3-BA34-60C27907B015}" dt="2025-04-06T20:38:00.773" v="411"/>
          <pc:sldLayoutMkLst>
            <pc:docMk/>
            <pc:sldMasterMk cId="710050583" sldId="2147485551"/>
            <pc:sldLayoutMk cId="3395785552" sldId="2147485568"/>
          </pc:sldLayoutMkLst>
        </pc:sldLayoutChg>
        <pc:sldLayoutChg chg="del">
          <pc:chgData name="Kennie Pontoppidan" userId="0b66d239-c77c-454e-82ce-695a270d63fb" providerId="ADAL" clId="{8134002F-F1E2-4BA3-BA34-60C27907B015}" dt="2025-04-06T20:38:00.773" v="411"/>
          <pc:sldLayoutMkLst>
            <pc:docMk/>
            <pc:sldMasterMk cId="710050583" sldId="2147485551"/>
            <pc:sldLayoutMk cId="1529643277" sldId="2147485569"/>
          </pc:sldLayoutMkLst>
        </pc:sldLayoutChg>
        <pc:sldLayoutChg chg="del">
          <pc:chgData name="Kennie Pontoppidan" userId="0b66d239-c77c-454e-82ce-695a270d63fb" providerId="ADAL" clId="{8134002F-F1E2-4BA3-BA34-60C27907B015}" dt="2025-04-06T20:38:00.773" v="411"/>
          <pc:sldLayoutMkLst>
            <pc:docMk/>
            <pc:sldMasterMk cId="710050583" sldId="2147485551"/>
            <pc:sldLayoutMk cId="517890458" sldId="2147485570"/>
          </pc:sldLayoutMkLst>
        </pc:sldLayoutChg>
        <pc:sldLayoutChg chg="del">
          <pc:chgData name="Kennie Pontoppidan" userId="0b66d239-c77c-454e-82ce-695a270d63fb" providerId="ADAL" clId="{8134002F-F1E2-4BA3-BA34-60C27907B015}" dt="2025-04-06T20:38:00.773" v="411"/>
          <pc:sldLayoutMkLst>
            <pc:docMk/>
            <pc:sldMasterMk cId="710050583" sldId="2147485551"/>
            <pc:sldLayoutMk cId="946477456" sldId="2147485571"/>
          </pc:sldLayoutMkLst>
        </pc:sldLayoutChg>
        <pc:sldLayoutChg chg="del">
          <pc:chgData name="Kennie Pontoppidan" userId="0b66d239-c77c-454e-82ce-695a270d63fb" providerId="ADAL" clId="{8134002F-F1E2-4BA3-BA34-60C27907B015}" dt="2025-04-06T20:38:00.773" v="411"/>
          <pc:sldLayoutMkLst>
            <pc:docMk/>
            <pc:sldMasterMk cId="710050583" sldId="2147485551"/>
            <pc:sldLayoutMk cId="3119428969" sldId="2147485572"/>
          </pc:sldLayoutMkLst>
        </pc:sldLayoutChg>
        <pc:sldLayoutChg chg="del">
          <pc:chgData name="Kennie Pontoppidan" userId="0b66d239-c77c-454e-82ce-695a270d63fb" providerId="ADAL" clId="{8134002F-F1E2-4BA3-BA34-60C27907B015}" dt="2025-04-06T20:38:00.773" v="411"/>
          <pc:sldLayoutMkLst>
            <pc:docMk/>
            <pc:sldMasterMk cId="710050583" sldId="2147485551"/>
            <pc:sldLayoutMk cId="4081980126" sldId="2147485573"/>
          </pc:sldLayoutMkLst>
        </pc:sldLayoutChg>
        <pc:sldLayoutChg chg="del">
          <pc:chgData name="Kennie Pontoppidan" userId="0b66d239-c77c-454e-82ce-695a270d63fb" providerId="ADAL" clId="{8134002F-F1E2-4BA3-BA34-60C27907B015}" dt="2025-04-06T20:38:00.773" v="411"/>
          <pc:sldLayoutMkLst>
            <pc:docMk/>
            <pc:sldMasterMk cId="710050583" sldId="2147485551"/>
            <pc:sldLayoutMk cId="1984436633" sldId="2147485574"/>
          </pc:sldLayoutMkLst>
        </pc:sldLayoutChg>
        <pc:sldLayoutChg chg="del">
          <pc:chgData name="Kennie Pontoppidan" userId="0b66d239-c77c-454e-82ce-695a270d63fb" providerId="ADAL" clId="{8134002F-F1E2-4BA3-BA34-60C27907B015}" dt="2025-04-06T20:38:00.773" v="411"/>
          <pc:sldLayoutMkLst>
            <pc:docMk/>
            <pc:sldMasterMk cId="710050583" sldId="2147485551"/>
            <pc:sldLayoutMk cId="1521656569" sldId="2147485575"/>
          </pc:sldLayoutMkLst>
        </pc:sldLayoutChg>
        <pc:sldLayoutChg chg="del">
          <pc:chgData name="Kennie Pontoppidan" userId="0b66d239-c77c-454e-82ce-695a270d63fb" providerId="ADAL" clId="{8134002F-F1E2-4BA3-BA34-60C27907B015}" dt="2025-04-06T20:38:00.773" v="411"/>
          <pc:sldLayoutMkLst>
            <pc:docMk/>
            <pc:sldMasterMk cId="710050583" sldId="2147485551"/>
            <pc:sldLayoutMk cId="1348790036" sldId="2147485576"/>
          </pc:sldLayoutMkLst>
        </pc:sldLayoutChg>
        <pc:sldLayoutChg chg="del">
          <pc:chgData name="Kennie Pontoppidan" userId="0b66d239-c77c-454e-82ce-695a270d63fb" providerId="ADAL" clId="{8134002F-F1E2-4BA3-BA34-60C27907B015}" dt="2025-04-06T20:38:00.773" v="411"/>
          <pc:sldLayoutMkLst>
            <pc:docMk/>
            <pc:sldMasterMk cId="710050583" sldId="2147485551"/>
            <pc:sldLayoutMk cId="2197423078" sldId="2147485577"/>
          </pc:sldLayoutMkLst>
        </pc:sldLayoutChg>
        <pc:sldLayoutChg chg="del">
          <pc:chgData name="Kennie Pontoppidan" userId="0b66d239-c77c-454e-82ce-695a270d63fb" providerId="ADAL" clId="{8134002F-F1E2-4BA3-BA34-60C27907B015}" dt="2025-04-06T20:38:00.773" v="411"/>
          <pc:sldLayoutMkLst>
            <pc:docMk/>
            <pc:sldMasterMk cId="710050583" sldId="2147485551"/>
            <pc:sldLayoutMk cId="3454253045" sldId="2147485578"/>
          </pc:sldLayoutMkLst>
        </pc:sldLayoutChg>
        <pc:sldLayoutChg chg="del">
          <pc:chgData name="Kennie Pontoppidan" userId="0b66d239-c77c-454e-82ce-695a270d63fb" providerId="ADAL" clId="{8134002F-F1E2-4BA3-BA34-60C27907B015}" dt="2025-04-06T20:38:00.773" v="411"/>
          <pc:sldLayoutMkLst>
            <pc:docMk/>
            <pc:sldMasterMk cId="710050583" sldId="2147485551"/>
            <pc:sldLayoutMk cId="2717134072" sldId="2147485579"/>
          </pc:sldLayoutMkLst>
        </pc:sldLayoutChg>
        <pc:sldLayoutChg chg="del">
          <pc:chgData name="Kennie Pontoppidan" userId="0b66d239-c77c-454e-82ce-695a270d63fb" providerId="ADAL" clId="{8134002F-F1E2-4BA3-BA34-60C27907B015}" dt="2025-04-06T20:38:00.773" v="411"/>
          <pc:sldLayoutMkLst>
            <pc:docMk/>
            <pc:sldMasterMk cId="710050583" sldId="2147485551"/>
            <pc:sldLayoutMk cId="3460790843" sldId="2147485580"/>
          </pc:sldLayoutMkLst>
        </pc:sldLayoutChg>
        <pc:sldLayoutChg chg="del">
          <pc:chgData name="Kennie Pontoppidan" userId="0b66d239-c77c-454e-82ce-695a270d63fb" providerId="ADAL" clId="{8134002F-F1E2-4BA3-BA34-60C27907B015}" dt="2025-04-06T20:38:00.773" v="411"/>
          <pc:sldLayoutMkLst>
            <pc:docMk/>
            <pc:sldMasterMk cId="710050583" sldId="2147485551"/>
            <pc:sldLayoutMk cId="1228494895" sldId="2147485581"/>
          </pc:sldLayoutMkLst>
        </pc:sldLayoutChg>
        <pc:sldLayoutChg chg="del">
          <pc:chgData name="Kennie Pontoppidan" userId="0b66d239-c77c-454e-82ce-695a270d63fb" providerId="ADAL" clId="{8134002F-F1E2-4BA3-BA34-60C27907B015}" dt="2025-04-06T20:38:00.773" v="411"/>
          <pc:sldLayoutMkLst>
            <pc:docMk/>
            <pc:sldMasterMk cId="710050583" sldId="2147485551"/>
            <pc:sldLayoutMk cId="3393188028" sldId="2147485582"/>
          </pc:sldLayoutMkLst>
        </pc:sldLayoutChg>
        <pc:sldLayoutChg chg="del">
          <pc:chgData name="Kennie Pontoppidan" userId="0b66d239-c77c-454e-82ce-695a270d63fb" providerId="ADAL" clId="{8134002F-F1E2-4BA3-BA34-60C27907B015}" dt="2025-04-06T20:38:00.773" v="411"/>
          <pc:sldLayoutMkLst>
            <pc:docMk/>
            <pc:sldMasterMk cId="710050583" sldId="2147485551"/>
            <pc:sldLayoutMk cId="3199275924" sldId="2147485583"/>
          </pc:sldLayoutMkLst>
        </pc:sldLayoutChg>
        <pc:sldLayoutChg chg="del">
          <pc:chgData name="Kennie Pontoppidan" userId="0b66d239-c77c-454e-82ce-695a270d63fb" providerId="ADAL" clId="{8134002F-F1E2-4BA3-BA34-60C27907B015}" dt="2025-04-06T20:38:00.773" v="411"/>
          <pc:sldLayoutMkLst>
            <pc:docMk/>
            <pc:sldMasterMk cId="710050583" sldId="2147485551"/>
            <pc:sldLayoutMk cId="992029054" sldId="2147485584"/>
          </pc:sldLayoutMkLst>
        </pc:sldLayoutChg>
        <pc:sldLayoutChg chg="del">
          <pc:chgData name="Kennie Pontoppidan" userId="0b66d239-c77c-454e-82ce-695a270d63fb" providerId="ADAL" clId="{8134002F-F1E2-4BA3-BA34-60C27907B015}" dt="2025-04-06T20:38:00.773" v="411"/>
          <pc:sldLayoutMkLst>
            <pc:docMk/>
            <pc:sldMasterMk cId="710050583" sldId="2147485551"/>
            <pc:sldLayoutMk cId="1728092817" sldId="2147485585"/>
          </pc:sldLayoutMkLst>
        </pc:sldLayoutChg>
        <pc:sldLayoutChg chg="del">
          <pc:chgData name="Kennie Pontoppidan" userId="0b66d239-c77c-454e-82ce-695a270d63fb" providerId="ADAL" clId="{8134002F-F1E2-4BA3-BA34-60C27907B015}" dt="2025-04-06T20:38:00.773" v="411"/>
          <pc:sldLayoutMkLst>
            <pc:docMk/>
            <pc:sldMasterMk cId="710050583" sldId="2147485551"/>
            <pc:sldLayoutMk cId="103916075" sldId="2147485586"/>
          </pc:sldLayoutMkLst>
        </pc:sldLayoutChg>
        <pc:sldLayoutChg chg="del">
          <pc:chgData name="Kennie Pontoppidan" userId="0b66d239-c77c-454e-82ce-695a270d63fb" providerId="ADAL" clId="{8134002F-F1E2-4BA3-BA34-60C27907B015}" dt="2025-04-06T20:38:00.773" v="411"/>
          <pc:sldLayoutMkLst>
            <pc:docMk/>
            <pc:sldMasterMk cId="710050583" sldId="2147485551"/>
            <pc:sldLayoutMk cId="3940547752" sldId="2147485587"/>
          </pc:sldLayoutMkLst>
        </pc:sldLayoutChg>
        <pc:sldLayoutChg chg="del">
          <pc:chgData name="Kennie Pontoppidan" userId="0b66d239-c77c-454e-82ce-695a270d63fb" providerId="ADAL" clId="{8134002F-F1E2-4BA3-BA34-60C27907B015}" dt="2025-04-06T20:38:00.773" v="411"/>
          <pc:sldLayoutMkLst>
            <pc:docMk/>
            <pc:sldMasterMk cId="710050583" sldId="2147485551"/>
            <pc:sldLayoutMk cId="1234655733" sldId="2147485588"/>
          </pc:sldLayoutMkLst>
        </pc:sldLayoutChg>
        <pc:sldLayoutChg chg="del">
          <pc:chgData name="Kennie Pontoppidan" userId="0b66d239-c77c-454e-82ce-695a270d63fb" providerId="ADAL" clId="{8134002F-F1E2-4BA3-BA34-60C27907B015}" dt="2025-04-06T20:38:00.773" v="411"/>
          <pc:sldLayoutMkLst>
            <pc:docMk/>
            <pc:sldMasterMk cId="710050583" sldId="2147485551"/>
            <pc:sldLayoutMk cId="1595740303" sldId="2147485589"/>
          </pc:sldLayoutMkLst>
        </pc:sldLayoutChg>
        <pc:sldLayoutChg chg="del">
          <pc:chgData name="Kennie Pontoppidan" userId="0b66d239-c77c-454e-82ce-695a270d63fb" providerId="ADAL" clId="{8134002F-F1E2-4BA3-BA34-60C27907B015}" dt="2025-04-06T20:38:00.773" v="411"/>
          <pc:sldLayoutMkLst>
            <pc:docMk/>
            <pc:sldMasterMk cId="710050583" sldId="2147485551"/>
            <pc:sldLayoutMk cId="1308245396" sldId="2147485590"/>
          </pc:sldLayoutMkLst>
        </pc:sldLayoutChg>
        <pc:sldLayoutChg chg="del">
          <pc:chgData name="Kennie Pontoppidan" userId="0b66d239-c77c-454e-82ce-695a270d63fb" providerId="ADAL" clId="{8134002F-F1E2-4BA3-BA34-60C27907B015}" dt="2025-04-06T20:38:00.773" v="411"/>
          <pc:sldLayoutMkLst>
            <pc:docMk/>
            <pc:sldMasterMk cId="710050583" sldId="2147485551"/>
            <pc:sldLayoutMk cId="1980405919" sldId="2147485591"/>
          </pc:sldLayoutMkLst>
        </pc:sldLayoutChg>
        <pc:sldLayoutChg chg="del">
          <pc:chgData name="Kennie Pontoppidan" userId="0b66d239-c77c-454e-82ce-695a270d63fb" providerId="ADAL" clId="{8134002F-F1E2-4BA3-BA34-60C27907B015}" dt="2025-04-06T20:38:00.773" v="411"/>
          <pc:sldLayoutMkLst>
            <pc:docMk/>
            <pc:sldMasterMk cId="710050583" sldId="2147485551"/>
            <pc:sldLayoutMk cId="2276617986" sldId="2147485592"/>
          </pc:sldLayoutMkLst>
        </pc:sldLayoutChg>
        <pc:sldLayoutChg chg="del">
          <pc:chgData name="Kennie Pontoppidan" userId="0b66d239-c77c-454e-82ce-695a270d63fb" providerId="ADAL" clId="{8134002F-F1E2-4BA3-BA34-60C27907B015}" dt="2025-04-06T20:38:00.773" v="411"/>
          <pc:sldLayoutMkLst>
            <pc:docMk/>
            <pc:sldMasterMk cId="710050583" sldId="2147485551"/>
            <pc:sldLayoutMk cId="1545581569" sldId="2147485593"/>
          </pc:sldLayoutMkLst>
        </pc:sldLayoutChg>
        <pc:sldLayoutChg chg="del">
          <pc:chgData name="Kennie Pontoppidan" userId="0b66d239-c77c-454e-82ce-695a270d63fb" providerId="ADAL" clId="{8134002F-F1E2-4BA3-BA34-60C27907B015}" dt="2025-04-06T20:38:00.773" v="411"/>
          <pc:sldLayoutMkLst>
            <pc:docMk/>
            <pc:sldMasterMk cId="710050583" sldId="2147485551"/>
            <pc:sldLayoutMk cId="67398633" sldId="2147485594"/>
          </pc:sldLayoutMkLst>
        </pc:sldLayoutChg>
        <pc:sldLayoutChg chg="del">
          <pc:chgData name="Kennie Pontoppidan" userId="0b66d239-c77c-454e-82ce-695a270d63fb" providerId="ADAL" clId="{8134002F-F1E2-4BA3-BA34-60C27907B015}" dt="2025-04-06T20:38:00.773" v="411"/>
          <pc:sldLayoutMkLst>
            <pc:docMk/>
            <pc:sldMasterMk cId="710050583" sldId="2147485551"/>
            <pc:sldLayoutMk cId="1743875788" sldId="2147485595"/>
          </pc:sldLayoutMkLst>
        </pc:sldLayoutChg>
        <pc:sldLayoutChg chg="del">
          <pc:chgData name="Kennie Pontoppidan" userId="0b66d239-c77c-454e-82ce-695a270d63fb" providerId="ADAL" clId="{8134002F-F1E2-4BA3-BA34-60C27907B015}" dt="2025-04-06T20:38:00.773" v="411"/>
          <pc:sldLayoutMkLst>
            <pc:docMk/>
            <pc:sldMasterMk cId="710050583" sldId="2147485551"/>
            <pc:sldLayoutMk cId="3623105374" sldId="2147485596"/>
          </pc:sldLayoutMkLst>
        </pc:sldLayoutChg>
        <pc:sldLayoutChg chg="del">
          <pc:chgData name="Kennie Pontoppidan" userId="0b66d239-c77c-454e-82ce-695a270d63fb" providerId="ADAL" clId="{8134002F-F1E2-4BA3-BA34-60C27907B015}" dt="2025-04-06T20:38:00.773" v="411"/>
          <pc:sldLayoutMkLst>
            <pc:docMk/>
            <pc:sldMasterMk cId="710050583" sldId="2147485551"/>
            <pc:sldLayoutMk cId="2348637044" sldId="2147485597"/>
          </pc:sldLayoutMkLst>
        </pc:sldLayoutChg>
        <pc:sldLayoutChg chg="del">
          <pc:chgData name="Kennie Pontoppidan" userId="0b66d239-c77c-454e-82ce-695a270d63fb" providerId="ADAL" clId="{8134002F-F1E2-4BA3-BA34-60C27907B015}" dt="2025-04-06T20:38:00.773" v="411"/>
          <pc:sldLayoutMkLst>
            <pc:docMk/>
            <pc:sldMasterMk cId="710050583" sldId="2147485551"/>
            <pc:sldLayoutMk cId="2232200799" sldId="2147485598"/>
          </pc:sldLayoutMkLst>
        </pc:sldLayoutChg>
        <pc:sldLayoutChg chg="del">
          <pc:chgData name="Kennie Pontoppidan" userId="0b66d239-c77c-454e-82ce-695a270d63fb" providerId="ADAL" clId="{8134002F-F1E2-4BA3-BA34-60C27907B015}" dt="2025-04-06T20:38:00.773" v="411"/>
          <pc:sldLayoutMkLst>
            <pc:docMk/>
            <pc:sldMasterMk cId="710050583" sldId="2147485551"/>
            <pc:sldLayoutMk cId="1260843332" sldId="2147485599"/>
          </pc:sldLayoutMkLst>
        </pc:sldLayoutChg>
        <pc:sldLayoutChg chg="del">
          <pc:chgData name="Kennie Pontoppidan" userId="0b66d239-c77c-454e-82ce-695a270d63fb" providerId="ADAL" clId="{8134002F-F1E2-4BA3-BA34-60C27907B015}" dt="2025-04-06T20:38:00.773" v="411"/>
          <pc:sldLayoutMkLst>
            <pc:docMk/>
            <pc:sldMasterMk cId="710050583" sldId="2147485551"/>
            <pc:sldLayoutMk cId="4032192641" sldId="2147485600"/>
          </pc:sldLayoutMkLst>
        </pc:sldLayoutChg>
        <pc:sldLayoutChg chg="del">
          <pc:chgData name="Kennie Pontoppidan" userId="0b66d239-c77c-454e-82ce-695a270d63fb" providerId="ADAL" clId="{8134002F-F1E2-4BA3-BA34-60C27907B015}" dt="2025-04-06T20:38:00.773" v="411"/>
          <pc:sldLayoutMkLst>
            <pc:docMk/>
            <pc:sldMasterMk cId="710050583" sldId="2147485551"/>
            <pc:sldLayoutMk cId="3660433197" sldId="2147485601"/>
          </pc:sldLayoutMkLst>
        </pc:sldLayoutChg>
        <pc:sldLayoutChg chg="del">
          <pc:chgData name="Kennie Pontoppidan" userId="0b66d239-c77c-454e-82ce-695a270d63fb" providerId="ADAL" clId="{8134002F-F1E2-4BA3-BA34-60C27907B015}" dt="2025-04-06T20:38:00.773" v="411"/>
          <pc:sldLayoutMkLst>
            <pc:docMk/>
            <pc:sldMasterMk cId="710050583" sldId="2147485551"/>
            <pc:sldLayoutMk cId="745417209" sldId="2147485602"/>
          </pc:sldLayoutMkLst>
        </pc:sldLayoutChg>
        <pc:sldLayoutChg chg="del">
          <pc:chgData name="Kennie Pontoppidan" userId="0b66d239-c77c-454e-82ce-695a270d63fb" providerId="ADAL" clId="{8134002F-F1E2-4BA3-BA34-60C27907B015}" dt="2025-04-06T20:38:00.773" v="411"/>
          <pc:sldLayoutMkLst>
            <pc:docMk/>
            <pc:sldMasterMk cId="710050583" sldId="2147485551"/>
            <pc:sldLayoutMk cId="3542425361" sldId="2147485603"/>
          </pc:sldLayoutMkLst>
        </pc:sldLayoutChg>
        <pc:sldLayoutChg chg="del">
          <pc:chgData name="Kennie Pontoppidan" userId="0b66d239-c77c-454e-82ce-695a270d63fb" providerId="ADAL" clId="{8134002F-F1E2-4BA3-BA34-60C27907B015}" dt="2025-04-06T20:38:00.773" v="411"/>
          <pc:sldLayoutMkLst>
            <pc:docMk/>
            <pc:sldMasterMk cId="710050583" sldId="2147485551"/>
            <pc:sldLayoutMk cId="3952677523" sldId="2147485604"/>
          </pc:sldLayoutMkLst>
        </pc:sldLayoutChg>
        <pc:sldLayoutChg chg="del">
          <pc:chgData name="Kennie Pontoppidan" userId="0b66d239-c77c-454e-82ce-695a270d63fb" providerId="ADAL" clId="{8134002F-F1E2-4BA3-BA34-60C27907B015}" dt="2025-04-06T20:38:00.773" v="411"/>
          <pc:sldLayoutMkLst>
            <pc:docMk/>
            <pc:sldMasterMk cId="710050583" sldId="2147485551"/>
            <pc:sldLayoutMk cId="1657250717" sldId="2147485605"/>
          </pc:sldLayoutMkLst>
        </pc:sldLayoutChg>
        <pc:sldLayoutChg chg="del">
          <pc:chgData name="Kennie Pontoppidan" userId="0b66d239-c77c-454e-82ce-695a270d63fb" providerId="ADAL" clId="{8134002F-F1E2-4BA3-BA34-60C27907B015}" dt="2025-04-06T20:38:00.773" v="411"/>
          <pc:sldLayoutMkLst>
            <pc:docMk/>
            <pc:sldMasterMk cId="710050583" sldId="2147485551"/>
            <pc:sldLayoutMk cId="2917516590" sldId="2147485606"/>
          </pc:sldLayoutMkLst>
        </pc:sldLayoutChg>
        <pc:sldLayoutChg chg="del">
          <pc:chgData name="Kennie Pontoppidan" userId="0b66d239-c77c-454e-82ce-695a270d63fb" providerId="ADAL" clId="{8134002F-F1E2-4BA3-BA34-60C27907B015}" dt="2025-04-06T20:38:00.773" v="411"/>
          <pc:sldLayoutMkLst>
            <pc:docMk/>
            <pc:sldMasterMk cId="710050583" sldId="2147485551"/>
            <pc:sldLayoutMk cId="2208313976" sldId="2147485607"/>
          </pc:sldLayoutMkLst>
        </pc:sldLayoutChg>
        <pc:sldLayoutChg chg="del">
          <pc:chgData name="Kennie Pontoppidan" userId="0b66d239-c77c-454e-82ce-695a270d63fb" providerId="ADAL" clId="{8134002F-F1E2-4BA3-BA34-60C27907B015}" dt="2025-04-06T20:38:00.773" v="411"/>
          <pc:sldLayoutMkLst>
            <pc:docMk/>
            <pc:sldMasterMk cId="710050583" sldId="2147485551"/>
            <pc:sldLayoutMk cId="1676429563" sldId="2147485608"/>
          </pc:sldLayoutMkLst>
        </pc:sldLayoutChg>
      </pc:sldMasterChg>
      <pc:sldMasterChg chg="del delSldLayout">
        <pc:chgData name="Kennie Pontoppidan" userId="0b66d239-c77c-454e-82ce-695a270d63fb" providerId="ADAL" clId="{8134002F-F1E2-4BA3-BA34-60C27907B015}" dt="2025-04-06T20:38:00.773" v="411"/>
        <pc:sldMasterMkLst>
          <pc:docMk/>
          <pc:sldMasterMk cId="1328754361" sldId="2147485609"/>
        </pc:sldMasterMkLst>
        <pc:sldLayoutChg chg="del">
          <pc:chgData name="Kennie Pontoppidan" userId="0b66d239-c77c-454e-82ce-695a270d63fb" providerId="ADAL" clId="{8134002F-F1E2-4BA3-BA34-60C27907B015}" dt="2025-04-06T20:38:00.773" v="411"/>
          <pc:sldLayoutMkLst>
            <pc:docMk/>
            <pc:sldMasterMk cId="1328754361" sldId="2147485609"/>
            <pc:sldLayoutMk cId="360196142" sldId="2147485610"/>
          </pc:sldLayoutMkLst>
        </pc:sldLayoutChg>
        <pc:sldLayoutChg chg="del">
          <pc:chgData name="Kennie Pontoppidan" userId="0b66d239-c77c-454e-82ce-695a270d63fb" providerId="ADAL" clId="{8134002F-F1E2-4BA3-BA34-60C27907B015}" dt="2025-04-06T20:38:00.773" v="411"/>
          <pc:sldLayoutMkLst>
            <pc:docMk/>
            <pc:sldMasterMk cId="1328754361" sldId="2147485609"/>
            <pc:sldLayoutMk cId="1249672445" sldId="2147485611"/>
          </pc:sldLayoutMkLst>
        </pc:sldLayoutChg>
        <pc:sldLayoutChg chg="del">
          <pc:chgData name="Kennie Pontoppidan" userId="0b66d239-c77c-454e-82ce-695a270d63fb" providerId="ADAL" clId="{8134002F-F1E2-4BA3-BA34-60C27907B015}" dt="2025-04-06T20:38:00.773" v="411"/>
          <pc:sldLayoutMkLst>
            <pc:docMk/>
            <pc:sldMasterMk cId="1328754361" sldId="2147485609"/>
            <pc:sldLayoutMk cId="2077922167" sldId="2147485612"/>
          </pc:sldLayoutMkLst>
        </pc:sldLayoutChg>
        <pc:sldLayoutChg chg="del">
          <pc:chgData name="Kennie Pontoppidan" userId="0b66d239-c77c-454e-82ce-695a270d63fb" providerId="ADAL" clId="{8134002F-F1E2-4BA3-BA34-60C27907B015}" dt="2025-04-06T20:38:00.773" v="411"/>
          <pc:sldLayoutMkLst>
            <pc:docMk/>
            <pc:sldMasterMk cId="1328754361" sldId="2147485609"/>
            <pc:sldLayoutMk cId="965115546" sldId="2147485613"/>
          </pc:sldLayoutMkLst>
        </pc:sldLayoutChg>
        <pc:sldLayoutChg chg="del">
          <pc:chgData name="Kennie Pontoppidan" userId="0b66d239-c77c-454e-82ce-695a270d63fb" providerId="ADAL" clId="{8134002F-F1E2-4BA3-BA34-60C27907B015}" dt="2025-04-06T20:38:00.773" v="411"/>
          <pc:sldLayoutMkLst>
            <pc:docMk/>
            <pc:sldMasterMk cId="1328754361" sldId="2147485609"/>
            <pc:sldLayoutMk cId="3110025762" sldId="2147485614"/>
          </pc:sldLayoutMkLst>
        </pc:sldLayoutChg>
        <pc:sldLayoutChg chg="del">
          <pc:chgData name="Kennie Pontoppidan" userId="0b66d239-c77c-454e-82ce-695a270d63fb" providerId="ADAL" clId="{8134002F-F1E2-4BA3-BA34-60C27907B015}" dt="2025-04-06T20:38:00.773" v="411"/>
          <pc:sldLayoutMkLst>
            <pc:docMk/>
            <pc:sldMasterMk cId="1328754361" sldId="2147485609"/>
            <pc:sldLayoutMk cId="4217957162" sldId="2147485615"/>
          </pc:sldLayoutMkLst>
        </pc:sldLayoutChg>
        <pc:sldLayoutChg chg="del">
          <pc:chgData name="Kennie Pontoppidan" userId="0b66d239-c77c-454e-82ce-695a270d63fb" providerId="ADAL" clId="{8134002F-F1E2-4BA3-BA34-60C27907B015}" dt="2025-04-06T20:38:00.773" v="411"/>
          <pc:sldLayoutMkLst>
            <pc:docMk/>
            <pc:sldMasterMk cId="1328754361" sldId="2147485609"/>
            <pc:sldLayoutMk cId="1375116343" sldId="2147485616"/>
          </pc:sldLayoutMkLst>
        </pc:sldLayoutChg>
        <pc:sldLayoutChg chg="del">
          <pc:chgData name="Kennie Pontoppidan" userId="0b66d239-c77c-454e-82ce-695a270d63fb" providerId="ADAL" clId="{8134002F-F1E2-4BA3-BA34-60C27907B015}" dt="2025-04-06T20:38:00.773" v="411"/>
          <pc:sldLayoutMkLst>
            <pc:docMk/>
            <pc:sldMasterMk cId="1328754361" sldId="2147485609"/>
            <pc:sldLayoutMk cId="4040329687" sldId="2147485617"/>
          </pc:sldLayoutMkLst>
        </pc:sldLayoutChg>
        <pc:sldLayoutChg chg="del">
          <pc:chgData name="Kennie Pontoppidan" userId="0b66d239-c77c-454e-82ce-695a270d63fb" providerId="ADAL" clId="{8134002F-F1E2-4BA3-BA34-60C27907B015}" dt="2025-04-06T20:38:00.773" v="411"/>
          <pc:sldLayoutMkLst>
            <pc:docMk/>
            <pc:sldMasterMk cId="1328754361" sldId="2147485609"/>
            <pc:sldLayoutMk cId="3410277779" sldId="2147485618"/>
          </pc:sldLayoutMkLst>
        </pc:sldLayoutChg>
        <pc:sldLayoutChg chg="del">
          <pc:chgData name="Kennie Pontoppidan" userId="0b66d239-c77c-454e-82ce-695a270d63fb" providerId="ADAL" clId="{8134002F-F1E2-4BA3-BA34-60C27907B015}" dt="2025-04-06T20:38:00.773" v="411"/>
          <pc:sldLayoutMkLst>
            <pc:docMk/>
            <pc:sldMasterMk cId="1328754361" sldId="2147485609"/>
            <pc:sldLayoutMk cId="664309894" sldId="2147485619"/>
          </pc:sldLayoutMkLst>
        </pc:sldLayoutChg>
        <pc:sldLayoutChg chg="del">
          <pc:chgData name="Kennie Pontoppidan" userId="0b66d239-c77c-454e-82ce-695a270d63fb" providerId="ADAL" clId="{8134002F-F1E2-4BA3-BA34-60C27907B015}" dt="2025-04-06T20:38:00.773" v="411"/>
          <pc:sldLayoutMkLst>
            <pc:docMk/>
            <pc:sldMasterMk cId="1328754361" sldId="2147485609"/>
            <pc:sldLayoutMk cId="728718907" sldId="2147485620"/>
          </pc:sldLayoutMkLst>
        </pc:sldLayoutChg>
        <pc:sldLayoutChg chg="del">
          <pc:chgData name="Kennie Pontoppidan" userId="0b66d239-c77c-454e-82ce-695a270d63fb" providerId="ADAL" clId="{8134002F-F1E2-4BA3-BA34-60C27907B015}" dt="2025-04-06T20:38:00.773" v="411"/>
          <pc:sldLayoutMkLst>
            <pc:docMk/>
            <pc:sldMasterMk cId="1328754361" sldId="2147485609"/>
            <pc:sldLayoutMk cId="792321984" sldId="2147485621"/>
          </pc:sldLayoutMkLst>
        </pc:sldLayoutChg>
        <pc:sldLayoutChg chg="del">
          <pc:chgData name="Kennie Pontoppidan" userId="0b66d239-c77c-454e-82ce-695a270d63fb" providerId="ADAL" clId="{8134002F-F1E2-4BA3-BA34-60C27907B015}" dt="2025-04-06T20:38:00.773" v="411"/>
          <pc:sldLayoutMkLst>
            <pc:docMk/>
            <pc:sldMasterMk cId="1328754361" sldId="2147485609"/>
            <pc:sldLayoutMk cId="170020604" sldId="2147485622"/>
          </pc:sldLayoutMkLst>
        </pc:sldLayoutChg>
        <pc:sldLayoutChg chg="del">
          <pc:chgData name="Kennie Pontoppidan" userId="0b66d239-c77c-454e-82ce-695a270d63fb" providerId="ADAL" clId="{8134002F-F1E2-4BA3-BA34-60C27907B015}" dt="2025-04-06T20:38:00.773" v="411"/>
          <pc:sldLayoutMkLst>
            <pc:docMk/>
            <pc:sldMasterMk cId="1328754361" sldId="2147485609"/>
            <pc:sldLayoutMk cId="788823825" sldId="2147485623"/>
          </pc:sldLayoutMkLst>
        </pc:sldLayoutChg>
        <pc:sldLayoutChg chg="del">
          <pc:chgData name="Kennie Pontoppidan" userId="0b66d239-c77c-454e-82ce-695a270d63fb" providerId="ADAL" clId="{8134002F-F1E2-4BA3-BA34-60C27907B015}" dt="2025-04-06T20:38:00.773" v="411"/>
          <pc:sldLayoutMkLst>
            <pc:docMk/>
            <pc:sldMasterMk cId="1328754361" sldId="2147485609"/>
            <pc:sldLayoutMk cId="3471714749" sldId="2147485624"/>
          </pc:sldLayoutMkLst>
        </pc:sldLayoutChg>
        <pc:sldLayoutChg chg="del">
          <pc:chgData name="Kennie Pontoppidan" userId="0b66d239-c77c-454e-82ce-695a270d63fb" providerId="ADAL" clId="{8134002F-F1E2-4BA3-BA34-60C27907B015}" dt="2025-04-06T20:38:00.773" v="411"/>
          <pc:sldLayoutMkLst>
            <pc:docMk/>
            <pc:sldMasterMk cId="1328754361" sldId="2147485609"/>
            <pc:sldLayoutMk cId="655285454" sldId="2147485625"/>
          </pc:sldLayoutMkLst>
        </pc:sldLayoutChg>
        <pc:sldLayoutChg chg="del">
          <pc:chgData name="Kennie Pontoppidan" userId="0b66d239-c77c-454e-82ce-695a270d63fb" providerId="ADAL" clId="{8134002F-F1E2-4BA3-BA34-60C27907B015}" dt="2025-04-06T20:38:00.773" v="411"/>
          <pc:sldLayoutMkLst>
            <pc:docMk/>
            <pc:sldMasterMk cId="1328754361" sldId="2147485609"/>
            <pc:sldLayoutMk cId="1070416288" sldId="2147485626"/>
          </pc:sldLayoutMkLst>
        </pc:sldLayoutChg>
        <pc:sldLayoutChg chg="del">
          <pc:chgData name="Kennie Pontoppidan" userId="0b66d239-c77c-454e-82ce-695a270d63fb" providerId="ADAL" clId="{8134002F-F1E2-4BA3-BA34-60C27907B015}" dt="2025-04-06T20:38:00.773" v="411"/>
          <pc:sldLayoutMkLst>
            <pc:docMk/>
            <pc:sldMasterMk cId="1328754361" sldId="2147485609"/>
            <pc:sldLayoutMk cId="2381773535" sldId="2147485627"/>
          </pc:sldLayoutMkLst>
        </pc:sldLayoutChg>
        <pc:sldLayoutChg chg="del">
          <pc:chgData name="Kennie Pontoppidan" userId="0b66d239-c77c-454e-82ce-695a270d63fb" providerId="ADAL" clId="{8134002F-F1E2-4BA3-BA34-60C27907B015}" dt="2025-04-06T20:38:00.773" v="411"/>
          <pc:sldLayoutMkLst>
            <pc:docMk/>
            <pc:sldMasterMk cId="1328754361" sldId="2147485609"/>
            <pc:sldLayoutMk cId="2785971754" sldId="2147485628"/>
          </pc:sldLayoutMkLst>
        </pc:sldLayoutChg>
        <pc:sldLayoutChg chg="del">
          <pc:chgData name="Kennie Pontoppidan" userId="0b66d239-c77c-454e-82ce-695a270d63fb" providerId="ADAL" clId="{8134002F-F1E2-4BA3-BA34-60C27907B015}" dt="2025-04-06T20:38:00.773" v="411"/>
          <pc:sldLayoutMkLst>
            <pc:docMk/>
            <pc:sldMasterMk cId="1328754361" sldId="2147485609"/>
            <pc:sldLayoutMk cId="3923408623" sldId="2147485629"/>
          </pc:sldLayoutMkLst>
        </pc:sldLayoutChg>
        <pc:sldLayoutChg chg="del">
          <pc:chgData name="Kennie Pontoppidan" userId="0b66d239-c77c-454e-82ce-695a270d63fb" providerId="ADAL" clId="{8134002F-F1E2-4BA3-BA34-60C27907B015}" dt="2025-04-06T20:38:00.773" v="411"/>
          <pc:sldLayoutMkLst>
            <pc:docMk/>
            <pc:sldMasterMk cId="1328754361" sldId="2147485609"/>
            <pc:sldLayoutMk cId="1734700132" sldId="2147485630"/>
          </pc:sldLayoutMkLst>
        </pc:sldLayoutChg>
        <pc:sldLayoutChg chg="del">
          <pc:chgData name="Kennie Pontoppidan" userId="0b66d239-c77c-454e-82ce-695a270d63fb" providerId="ADAL" clId="{8134002F-F1E2-4BA3-BA34-60C27907B015}" dt="2025-04-06T20:38:00.773" v="411"/>
          <pc:sldLayoutMkLst>
            <pc:docMk/>
            <pc:sldMasterMk cId="1328754361" sldId="2147485609"/>
            <pc:sldLayoutMk cId="1316007978" sldId="2147485631"/>
          </pc:sldLayoutMkLst>
        </pc:sldLayoutChg>
        <pc:sldLayoutChg chg="del">
          <pc:chgData name="Kennie Pontoppidan" userId="0b66d239-c77c-454e-82ce-695a270d63fb" providerId="ADAL" clId="{8134002F-F1E2-4BA3-BA34-60C27907B015}" dt="2025-04-06T20:38:00.773" v="411"/>
          <pc:sldLayoutMkLst>
            <pc:docMk/>
            <pc:sldMasterMk cId="1328754361" sldId="2147485609"/>
            <pc:sldLayoutMk cId="1374804516" sldId="2147485632"/>
          </pc:sldLayoutMkLst>
        </pc:sldLayoutChg>
        <pc:sldLayoutChg chg="del">
          <pc:chgData name="Kennie Pontoppidan" userId="0b66d239-c77c-454e-82ce-695a270d63fb" providerId="ADAL" clId="{8134002F-F1E2-4BA3-BA34-60C27907B015}" dt="2025-04-06T20:38:00.773" v="411"/>
          <pc:sldLayoutMkLst>
            <pc:docMk/>
            <pc:sldMasterMk cId="1328754361" sldId="2147485609"/>
            <pc:sldLayoutMk cId="2329078981" sldId="2147485633"/>
          </pc:sldLayoutMkLst>
        </pc:sldLayoutChg>
        <pc:sldLayoutChg chg="del">
          <pc:chgData name="Kennie Pontoppidan" userId="0b66d239-c77c-454e-82ce-695a270d63fb" providerId="ADAL" clId="{8134002F-F1E2-4BA3-BA34-60C27907B015}" dt="2025-04-06T20:38:00.773" v="411"/>
          <pc:sldLayoutMkLst>
            <pc:docMk/>
            <pc:sldMasterMk cId="1328754361" sldId="2147485609"/>
            <pc:sldLayoutMk cId="3284595044" sldId="2147485634"/>
          </pc:sldLayoutMkLst>
        </pc:sldLayoutChg>
        <pc:sldLayoutChg chg="del">
          <pc:chgData name="Kennie Pontoppidan" userId="0b66d239-c77c-454e-82ce-695a270d63fb" providerId="ADAL" clId="{8134002F-F1E2-4BA3-BA34-60C27907B015}" dt="2025-04-06T20:38:00.773" v="411"/>
          <pc:sldLayoutMkLst>
            <pc:docMk/>
            <pc:sldMasterMk cId="1328754361" sldId="2147485609"/>
            <pc:sldLayoutMk cId="1708520928" sldId="2147485635"/>
          </pc:sldLayoutMkLst>
        </pc:sldLayoutChg>
        <pc:sldLayoutChg chg="del">
          <pc:chgData name="Kennie Pontoppidan" userId="0b66d239-c77c-454e-82ce-695a270d63fb" providerId="ADAL" clId="{8134002F-F1E2-4BA3-BA34-60C27907B015}" dt="2025-04-06T20:38:00.773" v="411"/>
          <pc:sldLayoutMkLst>
            <pc:docMk/>
            <pc:sldMasterMk cId="1328754361" sldId="2147485609"/>
            <pc:sldLayoutMk cId="262764942" sldId="2147485636"/>
          </pc:sldLayoutMkLst>
        </pc:sldLayoutChg>
        <pc:sldLayoutChg chg="del">
          <pc:chgData name="Kennie Pontoppidan" userId="0b66d239-c77c-454e-82ce-695a270d63fb" providerId="ADAL" clId="{8134002F-F1E2-4BA3-BA34-60C27907B015}" dt="2025-04-06T20:38:00.773" v="411"/>
          <pc:sldLayoutMkLst>
            <pc:docMk/>
            <pc:sldMasterMk cId="1328754361" sldId="2147485609"/>
            <pc:sldLayoutMk cId="3281129617" sldId="2147485637"/>
          </pc:sldLayoutMkLst>
        </pc:sldLayoutChg>
        <pc:sldLayoutChg chg="del">
          <pc:chgData name="Kennie Pontoppidan" userId="0b66d239-c77c-454e-82ce-695a270d63fb" providerId="ADAL" clId="{8134002F-F1E2-4BA3-BA34-60C27907B015}" dt="2025-04-06T20:38:00.773" v="411"/>
          <pc:sldLayoutMkLst>
            <pc:docMk/>
            <pc:sldMasterMk cId="1328754361" sldId="2147485609"/>
            <pc:sldLayoutMk cId="1399022254" sldId="2147485638"/>
          </pc:sldLayoutMkLst>
        </pc:sldLayoutChg>
        <pc:sldLayoutChg chg="del">
          <pc:chgData name="Kennie Pontoppidan" userId="0b66d239-c77c-454e-82ce-695a270d63fb" providerId="ADAL" clId="{8134002F-F1E2-4BA3-BA34-60C27907B015}" dt="2025-04-06T20:38:00.773" v="411"/>
          <pc:sldLayoutMkLst>
            <pc:docMk/>
            <pc:sldMasterMk cId="1328754361" sldId="2147485609"/>
            <pc:sldLayoutMk cId="2107370007" sldId="2147485639"/>
          </pc:sldLayoutMkLst>
        </pc:sldLayoutChg>
        <pc:sldLayoutChg chg="del">
          <pc:chgData name="Kennie Pontoppidan" userId="0b66d239-c77c-454e-82ce-695a270d63fb" providerId="ADAL" clId="{8134002F-F1E2-4BA3-BA34-60C27907B015}" dt="2025-04-06T20:38:00.773" v="411"/>
          <pc:sldLayoutMkLst>
            <pc:docMk/>
            <pc:sldMasterMk cId="1328754361" sldId="2147485609"/>
            <pc:sldLayoutMk cId="507408934" sldId="2147485640"/>
          </pc:sldLayoutMkLst>
        </pc:sldLayoutChg>
        <pc:sldLayoutChg chg="del">
          <pc:chgData name="Kennie Pontoppidan" userId="0b66d239-c77c-454e-82ce-695a270d63fb" providerId="ADAL" clId="{8134002F-F1E2-4BA3-BA34-60C27907B015}" dt="2025-04-06T20:38:00.773" v="411"/>
          <pc:sldLayoutMkLst>
            <pc:docMk/>
            <pc:sldMasterMk cId="1328754361" sldId="2147485609"/>
            <pc:sldLayoutMk cId="97561747" sldId="2147485641"/>
          </pc:sldLayoutMkLst>
        </pc:sldLayoutChg>
        <pc:sldLayoutChg chg="del">
          <pc:chgData name="Kennie Pontoppidan" userId="0b66d239-c77c-454e-82ce-695a270d63fb" providerId="ADAL" clId="{8134002F-F1E2-4BA3-BA34-60C27907B015}" dt="2025-04-06T20:38:00.773" v="411"/>
          <pc:sldLayoutMkLst>
            <pc:docMk/>
            <pc:sldMasterMk cId="1328754361" sldId="2147485609"/>
            <pc:sldLayoutMk cId="388297612" sldId="2147485642"/>
          </pc:sldLayoutMkLst>
        </pc:sldLayoutChg>
        <pc:sldLayoutChg chg="del">
          <pc:chgData name="Kennie Pontoppidan" userId="0b66d239-c77c-454e-82ce-695a270d63fb" providerId="ADAL" clId="{8134002F-F1E2-4BA3-BA34-60C27907B015}" dt="2025-04-06T20:38:00.773" v="411"/>
          <pc:sldLayoutMkLst>
            <pc:docMk/>
            <pc:sldMasterMk cId="1328754361" sldId="2147485609"/>
            <pc:sldLayoutMk cId="2097524476" sldId="2147485643"/>
          </pc:sldLayoutMkLst>
        </pc:sldLayoutChg>
        <pc:sldLayoutChg chg="del">
          <pc:chgData name="Kennie Pontoppidan" userId="0b66d239-c77c-454e-82ce-695a270d63fb" providerId="ADAL" clId="{8134002F-F1E2-4BA3-BA34-60C27907B015}" dt="2025-04-06T20:38:00.773" v="411"/>
          <pc:sldLayoutMkLst>
            <pc:docMk/>
            <pc:sldMasterMk cId="1328754361" sldId="2147485609"/>
            <pc:sldLayoutMk cId="3953643272" sldId="2147485644"/>
          </pc:sldLayoutMkLst>
        </pc:sldLayoutChg>
        <pc:sldLayoutChg chg="del">
          <pc:chgData name="Kennie Pontoppidan" userId="0b66d239-c77c-454e-82ce-695a270d63fb" providerId="ADAL" clId="{8134002F-F1E2-4BA3-BA34-60C27907B015}" dt="2025-04-06T20:38:00.773" v="411"/>
          <pc:sldLayoutMkLst>
            <pc:docMk/>
            <pc:sldMasterMk cId="1328754361" sldId="2147485609"/>
            <pc:sldLayoutMk cId="788254481" sldId="2147485645"/>
          </pc:sldLayoutMkLst>
        </pc:sldLayoutChg>
        <pc:sldLayoutChg chg="del">
          <pc:chgData name="Kennie Pontoppidan" userId="0b66d239-c77c-454e-82ce-695a270d63fb" providerId="ADAL" clId="{8134002F-F1E2-4BA3-BA34-60C27907B015}" dt="2025-04-06T20:38:00.773" v="411"/>
          <pc:sldLayoutMkLst>
            <pc:docMk/>
            <pc:sldMasterMk cId="1328754361" sldId="2147485609"/>
            <pc:sldLayoutMk cId="3315825419" sldId="2147485646"/>
          </pc:sldLayoutMkLst>
        </pc:sldLayoutChg>
        <pc:sldLayoutChg chg="del">
          <pc:chgData name="Kennie Pontoppidan" userId="0b66d239-c77c-454e-82ce-695a270d63fb" providerId="ADAL" clId="{8134002F-F1E2-4BA3-BA34-60C27907B015}" dt="2025-04-06T20:38:00.773" v="411"/>
          <pc:sldLayoutMkLst>
            <pc:docMk/>
            <pc:sldMasterMk cId="1328754361" sldId="2147485609"/>
            <pc:sldLayoutMk cId="3057637676" sldId="2147485647"/>
          </pc:sldLayoutMkLst>
        </pc:sldLayoutChg>
        <pc:sldLayoutChg chg="del">
          <pc:chgData name="Kennie Pontoppidan" userId="0b66d239-c77c-454e-82ce-695a270d63fb" providerId="ADAL" clId="{8134002F-F1E2-4BA3-BA34-60C27907B015}" dt="2025-04-06T20:38:00.773" v="411"/>
          <pc:sldLayoutMkLst>
            <pc:docMk/>
            <pc:sldMasterMk cId="1328754361" sldId="2147485609"/>
            <pc:sldLayoutMk cId="2882111801" sldId="2147485648"/>
          </pc:sldLayoutMkLst>
        </pc:sldLayoutChg>
        <pc:sldLayoutChg chg="del">
          <pc:chgData name="Kennie Pontoppidan" userId="0b66d239-c77c-454e-82ce-695a270d63fb" providerId="ADAL" clId="{8134002F-F1E2-4BA3-BA34-60C27907B015}" dt="2025-04-06T20:38:00.773" v="411"/>
          <pc:sldLayoutMkLst>
            <pc:docMk/>
            <pc:sldMasterMk cId="1328754361" sldId="2147485609"/>
            <pc:sldLayoutMk cId="229582619" sldId="2147485649"/>
          </pc:sldLayoutMkLst>
        </pc:sldLayoutChg>
        <pc:sldLayoutChg chg="del">
          <pc:chgData name="Kennie Pontoppidan" userId="0b66d239-c77c-454e-82ce-695a270d63fb" providerId="ADAL" clId="{8134002F-F1E2-4BA3-BA34-60C27907B015}" dt="2025-04-06T20:38:00.773" v="411"/>
          <pc:sldLayoutMkLst>
            <pc:docMk/>
            <pc:sldMasterMk cId="1328754361" sldId="2147485609"/>
            <pc:sldLayoutMk cId="3636954712" sldId="2147485650"/>
          </pc:sldLayoutMkLst>
        </pc:sldLayoutChg>
        <pc:sldLayoutChg chg="del">
          <pc:chgData name="Kennie Pontoppidan" userId="0b66d239-c77c-454e-82ce-695a270d63fb" providerId="ADAL" clId="{8134002F-F1E2-4BA3-BA34-60C27907B015}" dt="2025-04-06T20:38:00.773" v="411"/>
          <pc:sldLayoutMkLst>
            <pc:docMk/>
            <pc:sldMasterMk cId="1328754361" sldId="2147485609"/>
            <pc:sldLayoutMk cId="1705020673" sldId="2147485651"/>
          </pc:sldLayoutMkLst>
        </pc:sldLayoutChg>
        <pc:sldLayoutChg chg="del">
          <pc:chgData name="Kennie Pontoppidan" userId="0b66d239-c77c-454e-82ce-695a270d63fb" providerId="ADAL" clId="{8134002F-F1E2-4BA3-BA34-60C27907B015}" dt="2025-04-06T20:38:00.773" v="411"/>
          <pc:sldLayoutMkLst>
            <pc:docMk/>
            <pc:sldMasterMk cId="1328754361" sldId="2147485609"/>
            <pc:sldLayoutMk cId="1280336930" sldId="2147485652"/>
          </pc:sldLayoutMkLst>
        </pc:sldLayoutChg>
        <pc:sldLayoutChg chg="del">
          <pc:chgData name="Kennie Pontoppidan" userId="0b66d239-c77c-454e-82ce-695a270d63fb" providerId="ADAL" clId="{8134002F-F1E2-4BA3-BA34-60C27907B015}" dt="2025-04-06T20:38:00.773" v="411"/>
          <pc:sldLayoutMkLst>
            <pc:docMk/>
            <pc:sldMasterMk cId="1328754361" sldId="2147485609"/>
            <pc:sldLayoutMk cId="451354675" sldId="2147485653"/>
          </pc:sldLayoutMkLst>
        </pc:sldLayoutChg>
        <pc:sldLayoutChg chg="del">
          <pc:chgData name="Kennie Pontoppidan" userId="0b66d239-c77c-454e-82ce-695a270d63fb" providerId="ADAL" clId="{8134002F-F1E2-4BA3-BA34-60C27907B015}" dt="2025-04-06T20:38:00.773" v="411"/>
          <pc:sldLayoutMkLst>
            <pc:docMk/>
            <pc:sldMasterMk cId="1328754361" sldId="2147485609"/>
            <pc:sldLayoutMk cId="2153075691" sldId="2147485654"/>
          </pc:sldLayoutMkLst>
        </pc:sldLayoutChg>
        <pc:sldLayoutChg chg="del">
          <pc:chgData name="Kennie Pontoppidan" userId="0b66d239-c77c-454e-82ce-695a270d63fb" providerId="ADAL" clId="{8134002F-F1E2-4BA3-BA34-60C27907B015}" dt="2025-04-06T20:38:00.773" v="411"/>
          <pc:sldLayoutMkLst>
            <pc:docMk/>
            <pc:sldMasterMk cId="1328754361" sldId="2147485609"/>
            <pc:sldLayoutMk cId="1416975996" sldId="2147485655"/>
          </pc:sldLayoutMkLst>
        </pc:sldLayoutChg>
        <pc:sldLayoutChg chg="del">
          <pc:chgData name="Kennie Pontoppidan" userId="0b66d239-c77c-454e-82ce-695a270d63fb" providerId="ADAL" clId="{8134002F-F1E2-4BA3-BA34-60C27907B015}" dt="2025-04-06T20:38:00.773" v="411"/>
          <pc:sldLayoutMkLst>
            <pc:docMk/>
            <pc:sldMasterMk cId="1328754361" sldId="2147485609"/>
            <pc:sldLayoutMk cId="3004227361" sldId="2147485656"/>
          </pc:sldLayoutMkLst>
        </pc:sldLayoutChg>
        <pc:sldLayoutChg chg="del">
          <pc:chgData name="Kennie Pontoppidan" userId="0b66d239-c77c-454e-82ce-695a270d63fb" providerId="ADAL" clId="{8134002F-F1E2-4BA3-BA34-60C27907B015}" dt="2025-04-06T20:38:00.773" v="411"/>
          <pc:sldLayoutMkLst>
            <pc:docMk/>
            <pc:sldMasterMk cId="1328754361" sldId="2147485609"/>
            <pc:sldLayoutMk cId="4023373084" sldId="2147485657"/>
          </pc:sldLayoutMkLst>
        </pc:sldLayoutChg>
        <pc:sldLayoutChg chg="del">
          <pc:chgData name="Kennie Pontoppidan" userId="0b66d239-c77c-454e-82ce-695a270d63fb" providerId="ADAL" clId="{8134002F-F1E2-4BA3-BA34-60C27907B015}" dt="2025-04-06T20:38:00.773" v="411"/>
          <pc:sldLayoutMkLst>
            <pc:docMk/>
            <pc:sldMasterMk cId="1328754361" sldId="2147485609"/>
            <pc:sldLayoutMk cId="1373653307" sldId="2147485658"/>
          </pc:sldLayoutMkLst>
        </pc:sldLayoutChg>
        <pc:sldLayoutChg chg="del">
          <pc:chgData name="Kennie Pontoppidan" userId="0b66d239-c77c-454e-82ce-695a270d63fb" providerId="ADAL" clId="{8134002F-F1E2-4BA3-BA34-60C27907B015}" dt="2025-04-06T20:38:00.773" v="411"/>
          <pc:sldLayoutMkLst>
            <pc:docMk/>
            <pc:sldMasterMk cId="1328754361" sldId="2147485609"/>
            <pc:sldLayoutMk cId="1953188244" sldId="2147485659"/>
          </pc:sldLayoutMkLst>
        </pc:sldLayoutChg>
        <pc:sldLayoutChg chg="del">
          <pc:chgData name="Kennie Pontoppidan" userId="0b66d239-c77c-454e-82ce-695a270d63fb" providerId="ADAL" clId="{8134002F-F1E2-4BA3-BA34-60C27907B015}" dt="2025-04-06T20:38:00.773" v="411"/>
          <pc:sldLayoutMkLst>
            <pc:docMk/>
            <pc:sldMasterMk cId="1328754361" sldId="2147485609"/>
            <pc:sldLayoutMk cId="701872452" sldId="2147485660"/>
          </pc:sldLayoutMkLst>
        </pc:sldLayoutChg>
        <pc:sldLayoutChg chg="del">
          <pc:chgData name="Kennie Pontoppidan" userId="0b66d239-c77c-454e-82ce-695a270d63fb" providerId="ADAL" clId="{8134002F-F1E2-4BA3-BA34-60C27907B015}" dt="2025-04-06T20:38:00.773" v="411"/>
          <pc:sldLayoutMkLst>
            <pc:docMk/>
            <pc:sldMasterMk cId="1328754361" sldId="2147485609"/>
            <pc:sldLayoutMk cId="774378539" sldId="2147485661"/>
          </pc:sldLayoutMkLst>
        </pc:sldLayoutChg>
        <pc:sldLayoutChg chg="del">
          <pc:chgData name="Kennie Pontoppidan" userId="0b66d239-c77c-454e-82ce-695a270d63fb" providerId="ADAL" clId="{8134002F-F1E2-4BA3-BA34-60C27907B015}" dt="2025-04-06T20:38:00.773" v="411"/>
          <pc:sldLayoutMkLst>
            <pc:docMk/>
            <pc:sldMasterMk cId="1328754361" sldId="2147485609"/>
            <pc:sldLayoutMk cId="212209531" sldId="2147485662"/>
          </pc:sldLayoutMkLst>
        </pc:sldLayoutChg>
        <pc:sldLayoutChg chg="del">
          <pc:chgData name="Kennie Pontoppidan" userId="0b66d239-c77c-454e-82ce-695a270d63fb" providerId="ADAL" clId="{8134002F-F1E2-4BA3-BA34-60C27907B015}" dt="2025-04-06T20:38:00.773" v="411"/>
          <pc:sldLayoutMkLst>
            <pc:docMk/>
            <pc:sldMasterMk cId="1328754361" sldId="2147485609"/>
            <pc:sldLayoutMk cId="2521422152" sldId="2147485663"/>
          </pc:sldLayoutMkLst>
        </pc:sldLayoutChg>
        <pc:sldLayoutChg chg="del">
          <pc:chgData name="Kennie Pontoppidan" userId="0b66d239-c77c-454e-82ce-695a270d63fb" providerId="ADAL" clId="{8134002F-F1E2-4BA3-BA34-60C27907B015}" dt="2025-04-06T20:38:00.773" v="411"/>
          <pc:sldLayoutMkLst>
            <pc:docMk/>
            <pc:sldMasterMk cId="1328754361" sldId="2147485609"/>
            <pc:sldLayoutMk cId="3114689847" sldId="2147485664"/>
          </pc:sldLayoutMkLst>
        </pc:sldLayoutChg>
        <pc:sldLayoutChg chg="del">
          <pc:chgData name="Kennie Pontoppidan" userId="0b66d239-c77c-454e-82ce-695a270d63fb" providerId="ADAL" clId="{8134002F-F1E2-4BA3-BA34-60C27907B015}" dt="2025-04-06T20:38:00.773" v="411"/>
          <pc:sldLayoutMkLst>
            <pc:docMk/>
            <pc:sldMasterMk cId="1328754361" sldId="2147485609"/>
            <pc:sldLayoutMk cId="642201333" sldId="2147485665"/>
          </pc:sldLayoutMkLst>
        </pc:sldLayoutChg>
        <pc:sldLayoutChg chg="del">
          <pc:chgData name="Kennie Pontoppidan" userId="0b66d239-c77c-454e-82ce-695a270d63fb" providerId="ADAL" clId="{8134002F-F1E2-4BA3-BA34-60C27907B015}" dt="2025-04-06T20:38:00.773" v="411"/>
          <pc:sldLayoutMkLst>
            <pc:docMk/>
            <pc:sldMasterMk cId="1328754361" sldId="2147485609"/>
            <pc:sldLayoutMk cId="325013528" sldId="2147485666"/>
          </pc:sldLayoutMkLst>
        </pc:sldLayoutChg>
        <pc:sldLayoutChg chg="del">
          <pc:chgData name="Kennie Pontoppidan" userId="0b66d239-c77c-454e-82ce-695a270d63fb" providerId="ADAL" clId="{8134002F-F1E2-4BA3-BA34-60C27907B015}" dt="2025-04-06T20:38:00.773" v="411"/>
          <pc:sldLayoutMkLst>
            <pc:docMk/>
            <pc:sldMasterMk cId="1328754361" sldId="2147485609"/>
            <pc:sldLayoutMk cId="1869654620" sldId="2147485667"/>
          </pc:sldLayoutMkLst>
        </pc:sldLayoutChg>
      </pc:sldMaster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21B1F99-331D-4A57-95D6-5FF19B83D0D7}" type="doc">
      <dgm:prSet loTypeId="urn:microsoft.com/office/officeart/2005/8/layout/process1" loCatId="process" qsTypeId="urn:microsoft.com/office/officeart/2005/8/quickstyle/simple1" qsCatId="simple" csTypeId="urn:microsoft.com/office/officeart/2005/8/colors/accent1_2" csCatId="accent1" phldr="1"/>
      <dgm:spPr/>
    </dgm:pt>
    <dgm:pt modelId="{2C54148D-7DFE-4595-8BB9-C564599C6276}">
      <dgm:prSet phldrT="[Text]"/>
      <dgm:spPr/>
      <dgm:t>
        <a:bodyPr/>
        <a:lstStyle/>
        <a:p>
          <a:r>
            <a:rPr lang="en-US"/>
            <a:t>Opportunity</a:t>
          </a:r>
          <a:endParaRPr lang="en-GB"/>
        </a:p>
      </dgm:t>
    </dgm:pt>
    <dgm:pt modelId="{9F3A9CD8-7527-40A6-A1C3-B30424776986}" type="parTrans" cxnId="{0443C924-0762-4AC8-BD45-719365BC1CF6}">
      <dgm:prSet/>
      <dgm:spPr/>
      <dgm:t>
        <a:bodyPr/>
        <a:lstStyle/>
        <a:p>
          <a:endParaRPr lang="en-GB"/>
        </a:p>
      </dgm:t>
    </dgm:pt>
    <dgm:pt modelId="{2D0E6CD9-3515-4688-8388-C439250DB5E8}" type="sibTrans" cxnId="{0443C924-0762-4AC8-BD45-719365BC1CF6}">
      <dgm:prSet/>
      <dgm:spPr/>
      <dgm:t>
        <a:bodyPr/>
        <a:lstStyle/>
        <a:p>
          <a:endParaRPr lang="en-GB"/>
        </a:p>
      </dgm:t>
    </dgm:pt>
    <dgm:pt modelId="{78CB6415-4687-4E6A-8F10-CDE2B230B22C}">
      <dgm:prSet phldrT="[Text]"/>
      <dgm:spPr/>
      <dgm:t>
        <a:bodyPr/>
        <a:lstStyle/>
        <a:p>
          <a:r>
            <a:rPr lang="en-US"/>
            <a:t>Quote</a:t>
          </a:r>
          <a:endParaRPr lang="en-GB"/>
        </a:p>
      </dgm:t>
    </dgm:pt>
    <dgm:pt modelId="{D492B57C-A226-4CCC-9551-70F2E336099F}" type="parTrans" cxnId="{6AD5D322-1094-4B0B-98FF-12F6684CE871}">
      <dgm:prSet/>
      <dgm:spPr/>
      <dgm:t>
        <a:bodyPr/>
        <a:lstStyle/>
        <a:p>
          <a:endParaRPr lang="en-GB"/>
        </a:p>
      </dgm:t>
    </dgm:pt>
    <dgm:pt modelId="{68526430-CA90-454D-B780-7F7600D720ED}" type="sibTrans" cxnId="{6AD5D322-1094-4B0B-98FF-12F6684CE871}">
      <dgm:prSet/>
      <dgm:spPr/>
      <dgm:t>
        <a:bodyPr/>
        <a:lstStyle/>
        <a:p>
          <a:endParaRPr lang="en-GB"/>
        </a:p>
      </dgm:t>
    </dgm:pt>
    <dgm:pt modelId="{F3AC870F-7CD5-4F9B-8CC2-CF32CEB5548F}">
      <dgm:prSet phldrT="[Text]"/>
      <dgm:spPr/>
      <dgm:t>
        <a:bodyPr/>
        <a:lstStyle/>
        <a:p>
          <a:r>
            <a:rPr lang="en-US"/>
            <a:t>Sales order</a:t>
          </a:r>
          <a:endParaRPr lang="en-GB"/>
        </a:p>
      </dgm:t>
    </dgm:pt>
    <dgm:pt modelId="{182774AB-CA02-47F0-AAA2-5B2DD6620AD2}" type="parTrans" cxnId="{027AAFFE-DA58-4B76-B9B0-CB074648C954}">
      <dgm:prSet/>
      <dgm:spPr/>
      <dgm:t>
        <a:bodyPr/>
        <a:lstStyle/>
        <a:p>
          <a:endParaRPr lang="en-GB"/>
        </a:p>
      </dgm:t>
    </dgm:pt>
    <dgm:pt modelId="{4B1FED5C-3D36-4B0D-93A5-724F0AF79337}" type="sibTrans" cxnId="{027AAFFE-DA58-4B76-B9B0-CB074648C954}">
      <dgm:prSet/>
      <dgm:spPr/>
      <dgm:t>
        <a:bodyPr/>
        <a:lstStyle/>
        <a:p>
          <a:endParaRPr lang="en-GB"/>
        </a:p>
      </dgm:t>
    </dgm:pt>
    <dgm:pt modelId="{FF16C8F3-BF31-4B75-8CE4-BEA58C44D324}">
      <dgm:prSet phldrT="[Text]"/>
      <dgm:spPr/>
      <dgm:t>
        <a:bodyPr/>
        <a:lstStyle/>
        <a:p>
          <a:r>
            <a:rPr lang="en-US"/>
            <a:t>Sales invoice</a:t>
          </a:r>
          <a:endParaRPr lang="en-GB"/>
        </a:p>
      </dgm:t>
    </dgm:pt>
    <dgm:pt modelId="{D77C2AD1-72A4-4AF3-A09E-4898E91135AB}" type="parTrans" cxnId="{15DAF917-53AD-4B30-8203-46FC25A76889}">
      <dgm:prSet/>
      <dgm:spPr/>
      <dgm:t>
        <a:bodyPr/>
        <a:lstStyle/>
        <a:p>
          <a:endParaRPr lang="en-GB"/>
        </a:p>
      </dgm:t>
    </dgm:pt>
    <dgm:pt modelId="{544CC8C0-CB69-46B9-88F0-1985901F0E85}" type="sibTrans" cxnId="{15DAF917-53AD-4B30-8203-46FC25A76889}">
      <dgm:prSet/>
      <dgm:spPr/>
      <dgm:t>
        <a:bodyPr/>
        <a:lstStyle/>
        <a:p>
          <a:endParaRPr lang="en-GB"/>
        </a:p>
      </dgm:t>
    </dgm:pt>
    <dgm:pt modelId="{64F2F003-AEC2-48A3-9610-A37A86D69823}">
      <dgm:prSet phldrT="[Text]"/>
      <dgm:spPr/>
      <dgm:t>
        <a:bodyPr/>
        <a:lstStyle/>
        <a:p>
          <a:r>
            <a:rPr lang="en-US"/>
            <a:t>(Return)</a:t>
          </a:r>
          <a:endParaRPr lang="en-GB"/>
        </a:p>
      </dgm:t>
    </dgm:pt>
    <dgm:pt modelId="{7B02246B-2AFA-4EF3-9BFD-A861943EE435}" type="parTrans" cxnId="{21672520-5F54-4760-96DA-D5A57069CC60}">
      <dgm:prSet/>
      <dgm:spPr/>
      <dgm:t>
        <a:bodyPr/>
        <a:lstStyle/>
        <a:p>
          <a:endParaRPr lang="en-GB"/>
        </a:p>
      </dgm:t>
    </dgm:pt>
    <dgm:pt modelId="{66ECD148-2063-420F-A61C-390D6ED74236}" type="sibTrans" cxnId="{21672520-5F54-4760-96DA-D5A57069CC60}">
      <dgm:prSet/>
      <dgm:spPr/>
      <dgm:t>
        <a:bodyPr/>
        <a:lstStyle/>
        <a:p>
          <a:endParaRPr lang="en-GB"/>
        </a:p>
      </dgm:t>
    </dgm:pt>
    <dgm:pt modelId="{08497675-40D0-4EE4-9622-42960C35C283}" type="pres">
      <dgm:prSet presAssocID="{D21B1F99-331D-4A57-95D6-5FF19B83D0D7}" presName="Name0" presStyleCnt="0">
        <dgm:presLayoutVars>
          <dgm:dir/>
          <dgm:resizeHandles val="exact"/>
        </dgm:presLayoutVars>
      </dgm:prSet>
      <dgm:spPr/>
    </dgm:pt>
    <dgm:pt modelId="{50E6362E-8C72-4940-9B9F-73DDB4781B18}" type="pres">
      <dgm:prSet presAssocID="{2C54148D-7DFE-4595-8BB9-C564599C6276}" presName="node" presStyleLbl="node1" presStyleIdx="0" presStyleCnt="5">
        <dgm:presLayoutVars>
          <dgm:bulletEnabled val="1"/>
        </dgm:presLayoutVars>
      </dgm:prSet>
      <dgm:spPr/>
    </dgm:pt>
    <dgm:pt modelId="{6FC868EA-D449-4F7D-8C3E-DA13CEAE1F59}" type="pres">
      <dgm:prSet presAssocID="{2D0E6CD9-3515-4688-8388-C439250DB5E8}" presName="sibTrans" presStyleLbl="sibTrans2D1" presStyleIdx="0" presStyleCnt="4"/>
      <dgm:spPr/>
    </dgm:pt>
    <dgm:pt modelId="{4DD98F55-5419-4C19-9BBE-EF9807700CEB}" type="pres">
      <dgm:prSet presAssocID="{2D0E6CD9-3515-4688-8388-C439250DB5E8}" presName="connectorText" presStyleLbl="sibTrans2D1" presStyleIdx="0" presStyleCnt="4"/>
      <dgm:spPr/>
    </dgm:pt>
    <dgm:pt modelId="{C2098E8A-F15E-4298-B04E-D88C1736260D}" type="pres">
      <dgm:prSet presAssocID="{78CB6415-4687-4E6A-8F10-CDE2B230B22C}" presName="node" presStyleLbl="node1" presStyleIdx="1" presStyleCnt="5">
        <dgm:presLayoutVars>
          <dgm:bulletEnabled val="1"/>
        </dgm:presLayoutVars>
      </dgm:prSet>
      <dgm:spPr/>
    </dgm:pt>
    <dgm:pt modelId="{C0036A29-791E-442F-8AA9-F8B6A7584356}" type="pres">
      <dgm:prSet presAssocID="{68526430-CA90-454D-B780-7F7600D720ED}" presName="sibTrans" presStyleLbl="sibTrans2D1" presStyleIdx="1" presStyleCnt="4"/>
      <dgm:spPr/>
    </dgm:pt>
    <dgm:pt modelId="{56CF0E72-134D-4C94-9F02-F5DD4297AEBE}" type="pres">
      <dgm:prSet presAssocID="{68526430-CA90-454D-B780-7F7600D720ED}" presName="connectorText" presStyleLbl="sibTrans2D1" presStyleIdx="1" presStyleCnt="4"/>
      <dgm:spPr/>
    </dgm:pt>
    <dgm:pt modelId="{7D44C98C-4B6F-42BD-A01F-5E07BB7DAAAB}" type="pres">
      <dgm:prSet presAssocID="{F3AC870F-7CD5-4F9B-8CC2-CF32CEB5548F}" presName="node" presStyleLbl="node1" presStyleIdx="2" presStyleCnt="5">
        <dgm:presLayoutVars>
          <dgm:bulletEnabled val="1"/>
        </dgm:presLayoutVars>
      </dgm:prSet>
      <dgm:spPr/>
    </dgm:pt>
    <dgm:pt modelId="{A302359D-4663-4585-814B-C87CB8D9C398}" type="pres">
      <dgm:prSet presAssocID="{4B1FED5C-3D36-4B0D-93A5-724F0AF79337}" presName="sibTrans" presStyleLbl="sibTrans2D1" presStyleIdx="2" presStyleCnt="4"/>
      <dgm:spPr/>
    </dgm:pt>
    <dgm:pt modelId="{56084520-3C20-400B-B914-8A041F2B554E}" type="pres">
      <dgm:prSet presAssocID="{4B1FED5C-3D36-4B0D-93A5-724F0AF79337}" presName="connectorText" presStyleLbl="sibTrans2D1" presStyleIdx="2" presStyleCnt="4"/>
      <dgm:spPr/>
    </dgm:pt>
    <dgm:pt modelId="{81B0FC06-9AF7-41A6-B665-96E76F24D352}" type="pres">
      <dgm:prSet presAssocID="{FF16C8F3-BF31-4B75-8CE4-BEA58C44D324}" presName="node" presStyleLbl="node1" presStyleIdx="3" presStyleCnt="5">
        <dgm:presLayoutVars>
          <dgm:bulletEnabled val="1"/>
        </dgm:presLayoutVars>
      </dgm:prSet>
      <dgm:spPr/>
    </dgm:pt>
    <dgm:pt modelId="{A519289F-7CA6-47C5-9EEE-A868073F15E1}" type="pres">
      <dgm:prSet presAssocID="{544CC8C0-CB69-46B9-88F0-1985901F0E85}" presName="sibTrans" presStyleLbl="sibTrans2D1" presStyleIdx="3" presStyleCnt="4"/>
      <dgm:spPr/>
    </dgm:pt>
    <dgm:pt modelId="{C62572C8-3533-4A32-8FDB-75F202148169}" type="pres">
      <dgm:prSet presAssocID="{544CC8C0-CB69-46B9-88F0-1985901F0E85}" presName="connectorText" presStyleLbl="sibTrans2D1" presStyleIdx="3" presStyleCnt="4"/>
      <dgm:spPr/>
    </dgm:pt>
    <dgm:pt modelId="{CA864C80-0525-43E1-8316-6AA978064A18}" type="pres">
      <dgm:prSet presAssocID="{64F2F003-AEC2-48A3-9610-A37A86D69823}" presName="node" presStyleLbl="node1" presStyleIdx="4" presStyleCnt="5">
        <dgm:presLayoutVars>
          <dgm:bulletEnabled val="1"/>
        </dgm:presLayoutVars>
      </dgm:prSet>
      <dgm:spPr/>
    </dgm:pt>
  </dgm:ptLst>
  <dgm:cxnLst>
    <dgm:cxn modelId="{A1736B0C-D3F8-45B3-9D52-B6E3BB26B929}" type="presOf" srcId="{4B1FED5C-3D36-4B0D-93A5-724F0AF79337}" destId="{56084520-3C20-400B-B914-8A041F2B554E}" srcOrd="1" destOrd="0" presId="urn:microsoft.com/office/officeart/2005/8/layout/process1"/>
    <dgm:cxn modelId="{15DAF917-53AD-4B30-8203-46FC25A76889}" srcId="{D21B1F99-331D-4A57-95D6-5FF19B83D0D7}" destId="{FF16C8F3-BF31-4B75-8CE4-BEA58C44D324}" srcOrd="3" destOrd="0" parTransId="{D77C2AD1-72A4-4AF3-A09E-4898E91135AB}" sibTransId="{544CC8C0-CB69-46B9-88F0-1985901F0E85}"/>
    <dgm:cxn modelId="{5BD5281C-874A-4258-8E2B-345AFDD774A0}" type="presOf" srcId="{F3AC870F-7CD5-4F9B-8CC2-CF32CEB5548F}" destId="{7D44C98C-4B6F-42BD-A01F-5E07BB7DAAAB}" srcOrd="0" destOrd="0" presId="urn:microsoft.com/office/officeart/2005/8/layout/process1"/>
    <dgm:cxn modelId="{21672520-5F54-4760-96DA-D5A57069CC60}" srcId="{D21B1F99-331D-4A57-95D6-5FF19B83D0D7}" destId="{64F2F003-AEC2-48A3-9610-A37A86D69823}" srcOrd="4" destOrd="0" parTransId="{7B02246B-2AFA-4EF3-9BFD-A861943EE435}" sibTransId="{66ECD148-2063-420F-A61C-390D6ED74236}"/>
    <dgm:cxn modelId="{6AD5D322-1094-4B0B-98FF-12F6684CE871}" srcId="{D21B1F99-331D-4A57-95D6-5FF19B83D0D7}" destId="{78CB6415-4687-4E6A-8F10-CDE2B230B22C}" srcOrd="1" destOrd="0" parTransId="{D492B57C-A226-4CCC-9551-70F2E336099F}" sibTransId="{68526430-CA90-454D-B780-7F7600D720ED}"/>
    <dgm:cxn modelId="{0443C924-0762-4AC8-BD45-719365BC1CF6}" srcId="{D21B1F99-331D-4A57-95D6-5FF19B83D0D7}" destId="{2C54148D-7DFE-4595-8BB9-C564599C6276}" srcOrd="0" destOrd="0" parTransId="{9F3A9CD8-7527-40A6-A1C3-B30424776986}" sibTransId="{2D0E6CD9-3515-4688-8388-C439250DB5E8}"/>
    <dgm:cxn modelId="{00AD3126-BD27-425D-B952-91987A79B7E7}" type="presOf" srcId="{2C54148D-7DFE-4595-8BB9-C564599C6276}" destId="{50E6362E-8C72-4940-9B9F-73DDB4781B18}" srcOrd="0" destOrd="0" presId="urn:microsoft.com/office/officeart/2005/8/layout/process1"/>
    <dgm:cxn modelId="{28D57232-2317-4A1A-9B72-16B5908B27FA}" type="presOf" srcId="{2D0E6CD9-3515-4688-8388-C439250DB5E8}" destId="{4DD98F55-5419-4C19-9BBE-EF9807700CEB}" srcOrd="1" destOrd="0" presId="urn:microsoft.com/office/officeart/2005/8/layout/process1"/>
    <dgm:cxn modelId="{3501456C-B917-4F71-A5A8-C37AEB756556}" type="presOf" srcId="{FF16C8F3-BF31-4B75-8CE4-BEA58C44D324}" destId="{81B0FC06-9AF7-41A6-B665-96E76F24D352}" srcOrd="0" destOrd="0" presId="urn:microsoft.com/office/officeart/2005/8/layout/process1"/>
    <dgm:cxn modelId="{1F7BFB58-414C-483E-B955-951C324AB8F7}" type="presOf" srcId="{78CB6415-4687-4E6A-8F10-CDE2B230B22C}" destId="{C2098E8A-F15E-4298-B04E-D88C1736260D}" srcOrd="0" destOrd="0" presId="urn:microsoft.com/office/officeart/2005/8/layout/process1"/>
    <dgm:cxn modelId="{1C3BF283-C1A6-43EA-9447-15D65DDBE669}" type="presOf" srcId="{D21B1F99-331D-4A57-95D6-5FF19B83D0D7}" destId="{08497675-40D0-4EE4-9622-42960C35C283}" srcOrd="0" destOrd="0" presId="urn:microsoft.com/office/officeart/2005/8/layout/process1"/>
    <dgm:cxn modelId="{AA4E9893-FE66-4245-8731-A8115E8F9ECA}" type="presOf" srcId="{544CC8C0-CB69-46B9-88F0-1985901F0E85}" destId="{C62572C8-3533-4A32-8FDB-75F202148169}" srcOrd="1" destOrd="0" presId="urn:microsoft.com/office/officeart/2005/8/layout/process1"/>
    <dgm:cxn modelId="{3E836998-55A0-4BB0-958F-23D9905E2DB6}" type="presOf" srcId="{68526430-CA90-454D-B780-7F7600D720ED}" destId="{56CF0E72-134D-4C94-9F02-F5DD4297AEBE}" srcOrd="1" destOrd="0" presId="urn:microsoft.com/office/officeart/2005/8/layout/process1"/>
    <dgm:cxn modelId="{589040A6-5744-413A-9B4C-09B24014B2E0}" type="presOf" srcId="{2D0E6CD9-3515-4688-8388-C439250DB5E8}" destId="{6FC868EA-D449-4F7D-8C3E-DA13CEAE1F59}" srcOrd="0" destOrd="0" presId="urn:microsoft.com/office/officeart/2005/8/layout/process1"/>
    <dgm:cxn modelId="{433278A8-A238-4531-A75C-9F6A25F98BAC}" type="presOf" srcId="{4B1FED5C-3D36-4B0D-93A5-724F0AF79337}" destId="{A302359D-4663-4585-814B-C87CB8D9C398}" srcOrd="0" destOrd="0" presId="urn:microsoft.com/office/officeart/2005/8/layout/process1"/>
    <dgm:cxn modelId="{83816FAA-965D-4321-8211-EF6FFB03D66D}" type="presOf" srcId="{68526430-CA90-454D-B780-7F7600D720ED}" destId="{C0036A29-791E-442F-8AA9-F8B6A7584356}" srcOrd="0" destOrd="0" presId="urn:microsoft.com/office/officeart/2005/8/layout/process1"/>
    <dgm:cxn modelId="{7EC942D9-2E67-481F-AD31-58E90B0C9C62}" type="presOf" srcId="{64F2F003-AEC2-48A3-9610-A37A86D69823}" destId="{CA864C80-0525-43E1-8316-6AA978064A18}" srcOrd="0" destOrd="0" presId="urn:microsoft.com/office/officeart/2005/8/layout/process1"/>
    <dgm:cxn modelId="{027AAFFE-DA58-4B76-B9B0-CB074648C954}" srcId="{D21B1F99-331D-4A57-95D6-5FF19B83D0D7}" destId="{F3AC870F-7CD5-4F9B-8CC2-CF32CEB5548F}" srcOrd="2" destOrd="0" parTransId="{182774AB-CA02-47F0-AAA2-5B2DD6620AD2}" sibTransId="{4B1FED5C-3D36-4B0D-93A5-724F0AF79337}"/>
    <dgm:cxn modelId="{1DC0BEFF-263F-4026-9FB2-881049D2CB02}" type="presOf" srcId="{544CC8C0-CB69-46B9-88F0-1985901F0E85}" destId="{A519289F-7CA6-47C5-9EEE-A868073F15E1}" srcOrd="0" destOrd="0" presId="urn:microsoft.com/office/officeart/2005/8/layout/process1"/>
    <dgm:cxn modelId="{EBD9D2B6-DD01-4921-859D-F959F91B58BD}" type="presParOf" srcId="{08497675-40D0-4EE4-9622-42960C35C283}" destId="{50E6362E-8C72-4940-9B9F-73DDB4781B18}" srcOrd="0" destOrd="0" presId="urn:microsoft.com/office/officeart/2005/8/layout/process1"/>
    <dgm:cxn modelId="{EAB3973F-F5FF-4726-BA12-D6C7CFC0A8E5}" type="presParOf" srcId="{08497675-40D0-4EE4-9622-42960C35C283}" destId="{6FC868EA-D449-4F7D-8C3E-DA13CEAE1F59}" srcOrd="1" destOrd="0" presId="urn:microsoft.com/office/officeart/2005/8/layout/process1"/>
    <dgm:cxn modelId="{9087AF47-9A0B-4153-8457-E71CE315C9D0}" type="presParOf" srcId="{6FC868EA-D449-4F7D-8C3E-DA13CEAE1F59}" destId="{4DD98F55-5419-4C19-9BBE-EF9807700CEB}" srcOrd="0" destOrd="0" presId="urn:microsoft.com/office/officeart/2005/8/layout/process1"/>
    <dgm:cxn modelId="{84E6217E-FBE5-4068-A9CA-189A07A6521E}" type="presParOf" srcId="{08497675-40D0-4EE4-9622-42960C35C283}" destId="{C2098E8A-F15E-4298-B04E-D88C1736260D}" srcOrd="2" destOrd="0" presId="urn:microsoft.com/office/officeart/2005/8/layout/process1"/>
    <dgm:cxn modelId="{2D2B918A-6A10-4224-8286-9968797EB238}" type="presParOf" srcId="{08497675-40D0-4EE4-9622-42960C35C283}" destId="{C0036A29-791E-442F-8AA9-F8B6A7584356}" srcOrd="3" destOrd="0" presId="urn:microsoft.com/office/officeart/2005/8/layout/process1"/>
    <dgm:cxn modelId="{37D5805A-B2B1-464E-85E0-0DF6FCC3FA07}" type="presParOf" srcId="{C0036A29-791E-442F-8AA9-F8B6A7584356}" destId="{56CF0E72-134D-4C94-9F02-F5DD4297AEBE}" srcOrd="0" destOrd="0" presId="urn:microsoft.com/office/officeart/2005/8/layout/process1"/>
    <dgm:cxn modelId="{C66DF703-298E-49B8-846F-AACE3BC07829}" type="presParOf" srcId="{08497675-40D0-4EE4-9622-42960C35C283}" destId="{7D44C98C-4B6F-42BD-A01F-5E07BB7DAAAB}" srcOrd="4" destOrd="0" presId="urn:microsoft.com/office/officeart/2005/8/layout/process1"/>
    <dgm:cxn modelId="{9A5735EC-62F3-40B6-BD6C-76C410336AFB}" type="presParOf" srcId="{08497675-40D0-4EE4-9622-42960C35C283}" destId="{A302359D-4663-4585-814B-C87CB8D9C398}" srcOrd="5" destOrd="0" presId="urn:microsoft.com/office/officeart/2005/8/layout/process1"/>
    <dgm:cxn modelId="{0610293C-D0BE-49C9-B567-18297CC0AB89}" type="presParOf" srcId="{A302359D-4663-4585-814B-C87CB8D9C398}" destId="{56084520-3C20-400B-B914-8A041F2B554E}" srcOrd="0" destOrd="0" presId="urn:microsoft.com/office/officeart/2005/8/layout/process1"/>
    <dgm:cxn modelId="{C1F19AA1-5463-4294-BDCA-76C36A759E1D}" type="presParOf" srcId="{08497675-40D0-4EE4-9622-42960C35C283}" destId="{81B0FC06-9AF7-41A6-B665-96E76F24D352}" srcOrd="6" destOrd="0" presId="urn:microsoft.com/office/officeart/2005/8/layout/process1"/>
    <dgm:cxn modelId="{3719229B-5664-4F9F-95FD-9541EDEAEA4A}" type="presParOf" srcId="{08497675-40D0-4EE4-9622-42960C35C283}" destId="{A519289F-7CA6-47C5-9EEE-A868073F15E1}" srcOrd="7" destOrd="0" presId="urn:microsoft.com/office/officeart/2005/8/layout/process1"/>
    <dgm:cxn modelId="{C9ED6819-1EA4-4116-BFD4-AABFCF817767}" type="presParOf" srcId="{A519289F-7CA6-47C5-9EEE-A868073F15E1}" destId="{C62572C8-3533-4A32-8FDB-75F202148169}" srcOrd="0" destOrd="0" presId="urn:microsoft.com/office/officeart/2005/8/layout/process1"/>
    <dgm:cxn modelId="{C652434E-8826-4436-9FC7-AA575F877DE8}" type="presParOf" srcId="{08497675-40D0-4EE4-9622-42960C35C283}" destId="{CA864C80-0525-43E1-8316-6AA978064A18}" srcOrd="8"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E6362E-8C72-4940-9B9F-73DDB4781B18}">
      <dsp:nvSpPr>
        <dsp:cNvPr id="0" name=""/>
        <dsp:cNvSpPr/>
      </dsp:nvSpPr>
      <dsp:spPr>
        <a:xfrm>
          <a:off x="5395" y="1797361"/>
          <a:ext cx="1672548" cy="1003528"/>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a:t>Opportunity</a:t>
          </a:r>
          <a:endParaRPr lang="en-GB" sz="2100" kern="1200"/>
        </a:p>
      </dsp:txBody>
      <dsp:txXfrm>
        <a:off x="34787" y="1826753"/>
        <a:ext cx="1613764" cy="944744"/>
      </dsp:txXfrm>
    </dsp:sp>
    <dsp:sp modelId="{6FC868EA-D449-4F7D-8C3E-DA13CEAE1F59}">
      <dsp:nvSpPr>
        <dsp:cNvPr id="0" name=""/>
        <dsp:cNvSpPr/>
      </dsp:nvSpPr>
      <dsp:spPr>
        <a:xfrm>
          <a:off x="1845198" y="2091729"/>
          <a:ext cx="354580" cy="41479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GB" sz="1600" kern="1200"/>
        </a:p>
      </dsp:txBody>
      <dsp:txXfrm>
        <a:off x="1845198" y="2174687"/>
        <a:ext cx="248206" cy="248875"/>
      </dsp:txXfrm>
    </dsp:sp>
    <dsp:sp modelId="{C2098E8A-F15E-4298-B04E-D88C1736260D}">
      <dsp:nvSpPr>
        <dsp:cNvPr id="0" name=""/>
        <dsp:cNvSpPr/>
      </dsp:nvSpPr>
      <dsp:spPr>
        <a:xfrm>
          <a:off x="2346962" y="1797361"/>
          <a:ext cx="1672548" cy="1003528"/>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a:t>Quote</a:t>
          </a:r>
          <a:endParaRPr lang="en-GB" sz="2100" kern="1200"/>
        </a:p>
      </dsp:txBody>
      <dsp:txXfrm>
        <a:off x="2376354" y="1826753"/>
        <a:ext cx="1613764" cy="944744"/>
      </dsp:txXfrm>
    </dsp:sp>
    <dsp:sp modelId="{C0036A29-791E-442F-8AA9-F8B6A7584356}">
      <dsp:nvSpPr>
        <dsp:cNvPr id="0" name=""/>
        <dsp:cNvSpPr/>
      </dsp:nvSpPr>
      <dsp:spPr>
        <a:xfrm>
          <a:off x="4186765" y="2091729"/>
          <a:ext cx="354580" cy="41479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GB" sz="1600" kern="1200"/>
        </a:p>
      </dsp:txBody>
      <dsp:txXfrm>
        <a:off x="4186765" y="2174687"/>
        <a:ext cx="248206" cy="248875"/>
      </dsp:txXfrm>
    </dsp:sp>
    <dsp:sp modelId="{7D44C98C-4B6F-42BD-A01F-5E07BB7DAAAB}">
      <dsp:nvSpPr>
        <dsp:cNvPr id="0" name=""/>
        <dsp:cNvSpPr/>
      </dsp:nvSpPr>
      <dsp:spPr>
        <a:xfrm>
          <a:off x="4688530" y="1797361"/>
          <a:ext cx="1672548" cy="1003528"/>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a:t>Sales order</a:t>
          </a:r>
          <a:endParaRPr lang="en-GB" sz="2100" kern="1200"/>
        </a:p>
      </dsp:txBody>
      <dsp:txXfrm>
        <a:off x="4717922" y="1826753"/>
        <a:ext cx="1613764" cy="944744"/>
      </dsp:txXfrm>
    </dsp:sp>
    <dsp:sp modelId="{A302359D-4663-4585-814B-C87CB8D9C398}">
      <dsp:nvSpPr>
        <dsp:cNvPr id="0" name=""/>
        <dsp:cNvSpPr/>
      </dsp:nvSpPr>
      <dsp:spPr>
        <a:xfrm>
          <a:off x="6528333" y="2091729"/>
          <a:ext cx="354580" cy="41479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GB" sz="1600" kern="1200"/>
        </a:p>
      </dsp:txBody>
      <dsp:txXfrm>
        <a:off x="6528333" y="2174687"/>
        <a:ext cx="248206" cy="248875"/>
      </dsp:txXfrm>
    </dsp:sp>
    <dsp:sp modelId="{81B0FC06-9AF7-41A6-B665-96E76F24D352}">
      <dsp:nvSpPr>
        <dsp:cNvPr id="0" name=""/>
        <dsp:cNvSpPr/>
      </dsp:nvSpPr>
      <dsp:spPr>
        <a:xfrm>
          <a:off x="7030097" y="1797361"/>
          <a:ext cx="1672548" cy="1003528"/>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a:t>Sales invoice</a:t>
          </a:r>
          <a:endParaRPr lang="en-GB" sz="2100" kern="1200"/>
        </a:p>
      </dsp:txBody>
      <dsp:txXfrm>
        <a:off x="7059489" y="1826753"/>
        <a:ext cx="1613764" cy="944744"/>
      </dsp:txXfrm>
    </dsp:sp>
    <dsp:sp modelId="{A519289F-7CA6-47C5-9EEE-A868073F15E1}">
      <dsp:nvSpPr>
        <dsp:cNvPr id="0" name=""/>
        <dsp:cNvSpPr/>
      </dsp:nvSpPr>
      <dsp:spPr>
        <a:xfrm>
          <a:off x="8869900" y="2091729"/>
          <a:ext cx="354580" cy="41479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GB" sz="1600" kern="1200"/>
        </a:p>
      </dsp:txBody>
      <dsp:txXfrm>
        <a:off x="8869900" y="2174687"/>
        <a:ext cx="248206" cy="248875"/>
      </dsp:txXfrm>
    </dsp:sp>
    <dsp:sp modelId="{CA864C80-0525-43E1-8316-6AA978064A18}">
      <dsp:nvSpPr>
        <dsp:cNvPr id="0" name=""/>
        <dsp:cNvSpPr/>
      </dsp:nvSpPr>
      <dsp:spPr>
        <a:xfrm>
          <a:off x="9371665" y="1797361"/>
          <a:ext cx="1672548" cy="1003528"/>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a:t>(Return)</a:t>
          </a:r>
          <a:endParaRPr lang="en-GB" sz="2100" kern="1200"/>
        </a:p>
      </dsp:txBody>
      <dsp:txXfrm>
        <a:off x="9401057" y="1826753"/>
        <a:ext cx="1613764" cy="944744"/>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4/10/2025 5:41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4/10/2025 5:41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21E5A7B-BB8D-4368-A182-109669521632}" type="datetime8">
              <a:rPr lang="en-US" smtClean="0"/>
              <a:t>4/10/2025 5:41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19166354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271A3D-E54D-75F1-A39F-5C7C95F8025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4807335-FB55-E361-F0D6-F10F94A43F1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C0CDD95-3495-7B7F-E098-12F7EFAF6D14}"/>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32BA4B37-71E7-CCF1-36F9-8270BAD020EB}"/>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9D6F774-7110-409C-AA86-F692F35B0EFE}" type="slidenum">
              <a:rPr kumimoji="0" lang="LID4096"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LID4096"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5420366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9D6F774-7110-409C-AA86-F692F35B0EFE}" type="slidenum">
              <a:rPr kumimoji="0" lang="LID4096"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LID4096"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044280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FF6394-DD6C-2121-9ED5-65A9FDB844E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1CD0EA5-9995-49A0-97E4-898E8832A11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66231DA-1805-6D2C-8AC3-327801EB0F36}"/>
              </a:ext>
            </a:extLst>
          </p:cNvPr>
          <p:cNvSpPr>
            <a:spLocks noGrp="1"/>
          </p:cNvSpPr>
          <p:nvPr>
            <p:ph type="body" idx="1"/>
          </p:nvPr>
        </p:nvSpPr>
        <p:spPr/>
        <p:txBody>
          <a:bodyPr/>
          <a:lstStyle/>
          <a:p>
            <a:r>
              <a:rPr lang="en-US"/>
              <a:t>Keep report, deprecate RDL layout, add Word + Excel layouts</a:t>
            </a:r>
            <a:endParaRPr lang="en-GB"/>
          </a:p>
        </p:txBody>
      </p:sp>
      <p:sp>
        <p:nvSpPr>
          <p:cNvPr id="4" name="Slide Number Placeholder 3">
            <a:extLst>
              <a:ext uri="{FF2B5EF4-FFF2-40B4-BE49-F238E27FC236}">
                <a16:creationId xmlns:a16="http://schemas.microsoft.com/office/drawing/2014/main" id="{FC13D7E8-05EF-7A25-4F13-C3211B4ADA3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9D6F774-7110-409C-AA86-F692F35B0EFE}" type="slidenum">
              <a:rPr kumimoji="0" lang="LID4096"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LID4096"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782847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D6B0CE-4789-1A00-EA8A-B7F003BE7BC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3F49706-9DE4-5881-F3D3-36CAF3E5E91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57BFB8F-9365-D274-1F66-0C65E3D70C63}"/>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F567029-DAD6-977D-D253-C9EB8D01C9D3}"/>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9D6F774-7110-409C-AA86-F692F35B0EFE}" type="slidenum">
              <a:rPr kumimoji="0" lang="LID4096"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LID4096"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973113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B36993-B13F-7F0C-7D11-C1E60FD384E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3D2ED23-847C-E104-01FC-866D87E696D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211F55D-3CA2-BAAC-6693-E308E9809150}"/>
              </a:ext>
            </a:extLst>
          </p:cNvPr>
          <p:cNvSpPr>
            <a:spLocks noGrp="1"/>
          </p:cNvSpPr>
          <p:nvPr>
            <p:ph type="body" idx="1"/>
          </p:nvPr>
        </p:nvSpPr>
        <p:spPr/>
        <p:txBody>
          <a:bodyPr/>
          <a:lstStyle/>
          <a:p>
            <a:r>
              <a:rPr lang="en-US"/>
              <a:t>Keep report, deprecate RDL layout, add Word + Excel layouts</a:t>
            </a:r>
            <a:endParaRPr lang="en-GB"/>
          </a:p>
        </p:txBody>
      </p:sp>
      <p:sp>
        <p:nvSpPr>
          <p:cNvPr id="4" name="Slide Number Placeholder 3">
            <a:extLst>
              <a:ext uri="{FF2B5EF4-FFF2-40B4-BE49-F238E27FC236}">
                <a16:creationId xmlns:a16="http://schemas.microsoft.com/office/drawing/2014/main" id="{CA658D8E-15A5-7C71-8434-787742D575A9}"/>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9D6F774-7110-409C-AA86-F692F35B0EFE}" type="slidenum">
              <a:rPr kumimoji="0" lang="LID4096"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LID4096"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979823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EB9697-7C9D-7D57-6C6C-FB54E2FFD77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4F69F5C-2DE6-BE24-1F45-A319A6082E2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DC66628-BB95-8085-DE7F-7E34AB0A0B9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94854E17-A93D-4C03-4CAD-575FC5F0F9E5}"/>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9D6F774-7110-409C-AA86-F692F35B0EFE}" type="slidenum">
              <a:rPr kumimoji="0" lang="LID4096"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LID4096"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155398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5F70D5-0473-4EF4-F4EE-12410691C4D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2E62D4D-202E-345D-81B5-37B34022511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5BAD65D-1F09-F761-A75C-F3234711F2B6}"/>
              </a:ext>
            </a:extLst>
          </p:cNvPr>
          <p:cNvSpPr>
            <a:spLocks noGrp="1"/>
          </p:cNvSpPr>
          <p:nvPr>
            <p:ph type="body" idx="1"/>
          </p:nvPr>
        </p:nvSpPr>
        <p:spPr/>
        <p:txBody>
          <a:bodyPr/>
          <a:lstStyle/>
          <a:p>
            <a:r>
              <a:rPr lang="en-US"/>
              <a:t>Keep report, deprecate RDL layout, add Word + Excel layouts</a:t>
            </a:r>
            <a:endParaRPr lang="en-GB"/>
          </a:p>
        </p:txBody>
      </p:sp>
      <p:sp>
        <p:nvSpPr>
          <p:cNvPr id="4" name="Slide Number Placeholder 3">
            <a:extLst>
              <a:ext uri="{FF2B5EF4-FFF2-40B4-BE49-F238E27FC236}">
                <a16:creationId xmlns:a16="http://schemas.microsoft.com/office/drawing/2014/main" id="{A2507D08-40A2-261F-496A-168B33E709E0}"/>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9D6F774-7110-409C-AA86-F692F35B0EFE}" type="slidenum">
              <a:rPr kumimoji="0" lang="LID4096"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LID4096"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107159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15B55A-C135-8C26-5EE7-7D18CE95435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3EAC834-920D-5B16-1D37-378F36B1E24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63305FA-C9D8-B234-83EB-6C25C2A5ED08}"/>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ED941331-CE94-68F6-A028-37A1F536D8ED}"/>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9D6F774-7110-409C-AA86-F692F35B0EFE}" type="slidenum">
              <a:rPr kumimoji="0" lang="LID4096"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LID4096"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935957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32601E-2364-EEF8-3D06-C1F40D9C904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EE41530-D310-0C95-4110-DC3A11E16D7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77FC400-CF32-5C8A-6A60-74A8E246C42E}"/>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D9EE16A5-7E09-B299-E748-F7D1E1FF2A43}"/>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9D6F774-7110-409C-AA86-F692F35B0EFE}" type="slidenum">
              <a:rPr kumimoji="0" lang="LID4096"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LID4096"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9164152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DA45F0-E4DB-576F-D170-9C640196F65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990A446-AD54-E4FF-66A9-1C3C364AB93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E301FA9-48A2-57E8-BABC-DBF277ECF869}"/>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A1A3E9E2-D4A5-AF1C-1FE4-DF7F0AF99054}"/>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9D6F774-7110-409C-AA86-F692F35B0EFE}" type="slidenum">
              <a:rPr kumimoji="0" lang="LID4096"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LID4096"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902487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a:t>This slice shows </a:t>
            </a:r>
            <a:r>
              <a:rPr lang="da-DK" err="1"/>
              <a:t>where</a:t>
            </a:r>
            <a:r>
              <a:rPr lang="da-DK"/>
              <a:t> Power BI, Data Analysis, and Excel fit </a:t>
            </a:r>
            <a:r>
              <a:rPr lang="da-DK" err="1"/>
              <a:t>into</a:t>
            </a:r>
            <a:r>
              <a:rPr lang="da-DK"/>
              <a:t> the </a:t>
            </a:r>
            <a:r>
              <a:rPr lang="da-DK" err="1"/>
              <a:t>analytics</a:t>
            </a:r>
            <a:r>
              <a:rPr lang="da-DK"/>
              <a:t> story</a:t>
            </a:r>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9A59917-220C-41DB-B2FB-D1D464D8E5AB}" type="slidenum">
              <a:rPr kumimoji="0" lang="en-GB"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GB"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39815414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26D124-0AB3-F56E-BD8E-9094675C432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6B1808B-9135-EB7E-1DDC-5B2160BE49B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B1410EB-6D5D-B18A-CDBA-1107A7728385}"/>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32C598AB-1D4E-4C5E-8238-E4AC6FC9E491}"/>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9D6F774-7110-409C-AA86-F692F35B0EFE}" type="slidenum">
              <a:rPr kumimoji="0" lang="LID4096"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LID4096"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1864377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4A1485-8A4C-B2E9-151D-BFCE06E5279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026DC4F-4CAE-D6AC-C0C4-3164C8E5DD5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3EF4EA2-78D9-E696-F7E8-A28DA44503BF}"/>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705B6E3B-5D3C-94A9-F653-03D6F237E5AB}"/>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010B1B71-AA82-464B-A393-9479827C6D15}"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392443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552FC0-1ACF-E562-98A0-A4B25A8AB00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B6652A9-7635-6814-418A-8017C5E5CB3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649BE0F-B2D7-07F7-3043-34845F764549}"/>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593C0314-DA8C-BE13-9DCD-8DE9C7926207}"/>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010B1B71-AA82-464B-A393-9479827C6D15}"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089952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5E8DB9-AD53-E89A-A9FC-889BF5AB54E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7506F5E-57B1-0B38-1B75-AE44106494B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D30F05A-BFCB-2BA2-BB12-54DCCB4DAFE9}"/>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E7D661B9-4B1D-85B8-100C-C63A1147A3AB}"/>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010B1B71-AA82-464B-A393-9479827C6D15}"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7675946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A690EE-E014-D0CD-7420-8899ADF1D1B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EE3345C-60DF-E131-4B94-51E2587560F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FC627E9-5B20-65CC-B1D4-AA38B510BDAB}"/>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2FC180E5-3D4A-6B50-ECC4-109104ADDBEE}"/>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010B1B71-AA82-464B-A393-9479827C6D15}"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0956636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768B94-1C1D-F6BA-C141-F2AF491C424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64CAF8F-6CE7-FE97-C76D-000ECECF692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BB8C469-A32C-299E-909D-69E47F93E4E6}"/>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43E131B4-05C3-99A7-F0FD-08A6310EDBFB}"/>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010B1B71-AA82-464B-A393-9479827C6D15}"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5745966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403C56-CBE0-3204-2816-1E9B1D1AC90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1572D51-EFF5-6376-ECCB-618C2751087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ED1960E-94BA-A9C7-8E9A-1CCD0E57B4A4}"/>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913B2ADD-1124-E895-0271-F26831423C3B}"/>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010B1B71-AA82-464B-A393-9479827C6D15}"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8476167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6909C7-C785-A008-1C09-415F0EB33FC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F7AB338-E27D-57D4-BF86-E60B3A9B4E2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E4FE1D6-4F8A-3796-085F-68DD3A76C937}"/>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111F3AA4-37D1-2F87-4860-D35247ECDD19}"/>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010B1B71-AA82-464B-A393-9479827C6D15}"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1746774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Demo: Aged Accounts Receivable</a:t>
            </a:r>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197057-FB2C-41F9-9329-4701B60A726B}" type="slidenum">
              <a:rPr kumimoji="0" lang="en-DK"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DK"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414175221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Demo: Sales Order Performance Analysis</a:t>
            </a:r>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197057-FB2C-41F9-9329-4701B60A726B}" type="slidenum">
              <a:rPr kumimoji="0" lang="en-DK"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DK"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2308971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D96C79-65D6-512D-5A2D-04B123C51BA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044698F-E638-ED33-26AF-5388D78A773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6892CE9-D4F0-FDF1-C742-63AFCB3DF11C}"/>
              </a:ext>
            </a:extLst>
          </p:cNvPr>
          <p:cNvSpPr>
            <a:spLocks noGrp="1"/>
          </p:cNvSpPr>
          <p:nvPr>
            <p:ph type="body" idx="1"/>
          </p:nvPr>
        </p:nvSpPr>
        <p:spPr/>
        <p:txBody>
          <a:bodyPr/>
          <a:lstStyle/>
          <a:p>
            <a:r>
              <a:rPr lang="en-US" sz="1200" b="1">
                <a:effectLst/>
                <a:latin typeface="Aptos" panose="020B0004020202020204" pitchFamily="34" charset="0"/>
                <a:ea typeface="Aptos" panose="020B0004020202020204" pitchFamily="34" charset="0"/>
                <a:cs typeface="Aptos" panose="020B0004020202020204" pitchFamily="34" charset="0"/>
              </a:rPr>
              <a:t>Improved Data Analysis</a:t>
            </a:r>
            <a:endParaRPr lang="en-US" sz="1200">
              <a:effectLst/>
              <a:latin typeface="Aptos" panose="020B0004020202020204" pitchFamily="34" charset="0"/>
              <a:ea typeface="Aptos" panose="020B0004020202020204" pitchFamily="34" charset="0"/>
              <a:cs typeface="Aptos" panose="020B0004020202020204" pitchFamily="34" charset="0"/>
            </a:endParaRPr>
          </a:p>
          <a:p>
            <a:pPr marL="342900" lvl="0" indent="-342900">
              <a:buFont typeface="Symbol" panose="05050102010706020507" pitchFamily="18" charset="2"/>
              <a:buChar char=""/>
            </a:pPr>
            <a:r>
              <a:rPr lang="en-US" sz="1200">
                <a:effectLst/>
                <a:latin typeface="Aptos" panose="020B0004020202020204" pitchFamily="34" charset="0"/>
                <a:ea typeface="Times New Roman" panose="02020603050405020304" pitchFamily="18" charset="0"/>
                <a:cs typeface="Aptos" panose="020B0004020202020204" pitchFamily="34" charset="0"/>
              </a:rPr>
              <a:t>Support for Week over Week analysis</a:t>
            </a:r>
          </a:p>
          <a:p>
            <a:pPr marL="342900" lvl="0" indent="-342900">
              <a:buFont typeface="Symbol" panose="05050102010706020507" pitchFamily="18" charset="2"/>
              <a:buChar char=""/>
            </a:pPr>
            <a:r>
              <a:rPr lang="en-US" sz="1200">
                <a:effectLst/>
                <a:latin typeface="Aptos" panose="020B0004020202020204" pitchFamily="34" charset="0"/>
                <a:ea typeface="Times New Roman" panose="02020603050405020304" pitchFamily="18" charset="0"/>
                <a:cs typeface="Aptos" panose="020B0004020202020204" pitchFamily="34" charset="0"/>
              </a:rPr>
              <a:t>Support for element counts</a:t>
            </a:r>
          </a:p>
          <a:p>
            <a:pPr marL="342900" lvl="0" indent="-342900">
              <a:buFont typeface="Symbol" panose="05050102010706020507" pitchFamily="18" charset="2"/>
              <a:buChar char=""/>
            </a:pPr>
            <a:r>
              <a:rPr lang="en-US" sz="1200">
                <a:effectLst/>
                <a:latin typeface="Aptos" panose="020B0004020202020204" pitchFamily="34" charset="0"/>
                <a:ea typeface="Times New Roman" panose="02020603050405020304" pitchFamily="18" charset="0"/>
                <a:cs typeface="Aptos" panose="020B0004020202020204" pitchFamily="34" charset="0"/>
              </a:rPr>
              <a:t>Tooltips</a:t>
            </a:r>
          </a:p>
          <a:p>
            <a:r>
              <a:rPr lang="en-US" sz="1200">
                <a:effectLst/>
                <a:latin typeface="Aptos" panose="020B0004020202020204" pitchFamily="34" charset="0"/>
                <a:ea typeface="Aptos" panose="020B0004020202020204" pitchFamily="34" charset="0"/>
                <a:cs typeface="Aptos" panose="020B0004020202020204" pitchFamily="34" charset="0"/>
              </a:rPr>
              <a:t> </a:t>
            </a:r>
          </a:p>
          <a:p>
            <a:r>
              <a:rPr lang="en-US" sz="1200" b="1">
                <a:effectLst/>
                <a:latin typeface="Aptos" panose="020B0004020202020204" pitchFamily="34" charset="0"/>
                <a:ea typeface="Aptos" panose="020B0004020202020204" pitchFamily="34" charset="0"/>
                <a:cs typeface="Aptos" panose="020B0004020202020204" pitchFamily="34" charset="0"/>
              </a:rPr>
              <a:t>Improved Document Reporting</a:t>
            </a:r>
            <a:endParaRPr lang="en-US" sz="1200">
              <a:effectLst/>
              <a:latin typeface="Aptos" panose="020B0004020202020204" pitchFamily="34" charset="0"/>
              <a:ea typeface="Aptos" panose="020B0004020202020204" pitchFamily="34" charset="0"/>
              <a:cs typeface="Aptos" panose="020B0004020202020204" pitchFamily="34" charset="0"/>
            </a:endParaRPr>
          </a:p>
          <a:p>
            <a:pPr marL="342900" lvl="0" indent="-342900">
              <a:buFont typeface="Symbol" panose="05050102010706020507" pitchFamily="18" charset="2"/>
              <a:buChar char=""/>
            </a:pPr>
            <a:r>
              <a:rPr lang="en-US" sz="1200">
                <a:effectLst/>
                <a:latin typeface="Aptos" panose="020B0004020202020204" pitchFamily="34" charset="0"/>
                <a:ea typeface="Times New Roman" panose="02020603050405020304" pitchFamily="18" charset="0"/>
                <a:cs typeface="Aptos" panose="020B0004020202020204" pitchFamily="34" charset="0"/>
              </a:rPr>
              <a:t>Support sections in Word layouts</a:t>
            </a:r>
          </a:p>
          <a:p>
            <a:pPr marL="342900" lvl="0" indent="-342900">
              <a:buFont typeface="Symbol" panose="05050102010706020507" pitchFamily="18" charset="2"/>
              <a:buChar char=""/>
            </a:pPr>
            <a:r>
              <a:rPr lang="en-US" sz="1200">
                <a:effectLst/>
                <a:latin typeface="Aptos" panose="020B0004020202020204" pitchFamily="34" charset="0"/>
                <a:ea typeface="Times New Roman" panose="02020603050405020304" pitchFamily="18" charset="0"/>
                <a:cs typeface="Aptos" panose="020B0004020202020204" pitchFamily="34" charset="0"/>
              </a:rPr>
              <a:t>Support conditional formatting in Word layouts</a:t>
            </a:r>
          </a:p>
          <a:p>
            <a:pPr marL="342900" lvl="0" indent="-342900">
              <a:buFont typeface="Symbol" panose="05050102010706020507" pitchFamily="18" charset="2"/>
              <a:buChar char=""/>
            </a:pPr>
            <a:endParaRPr lang="en-US" sz="1200">
              <a:effectLst/>
              <a:latin typeface="Aptos" panose="020B0004020202020204" pitchFamily="34" charset="0"/>
              <a:ea typeface="Times New Roman" panose="02020603050405020304" pitchFamily="18" charset="0"/>
              <a:cs typeface="Aptos" panose="020B0004020202020204" pitchFamily="34" charset="0"/>
            </a:endParaRPr>
          </a:p>
          <a:p>
            <a:pPr>
              <a:spcBef>
                <a:spcPct val="20000"/>
              </a:spcBef>
            </a:pPr>
            <a:r>
              <a:rPr lang="en-US"/>
              <a:t>Searching for all </a:t>
            </a:r>
            <a:r>
              <a:rPr lang="en-US" b="1"/>
              <a:t>words</a:t>
            </a:r>
            <a:r>
              <a:rPr lang="en-US"/>
              <a:t> rather than any substring</a:t>
            </a:r>
          </a:p>
          <a:p>
            <a:pPr>
              <a:spcBef>
                <a:spcPct val="20000"/>
              </a:spcBef>
            </a:pPr>
            <a:r>
              <a:rPr lang="en-US"/>
              <a:t>Significantly faster sear</a:t>
            </a:r>
          </a:p>
          <a:p>
            <a:pPr marL="342900" lvl="0" indent="-342900">
              <a:buFont typeface="Symbol" panose="05050102010706020507" pitchFamily="18" charset="2"/>
              <a:buChar char=""/>
            </a:pPr>
            <a:endParaRPr lang="en-US" sz="1200">
              <a:effectLst/>
              <a:latin typeface="Aptos" panose="020B0004020202020204" pitchFamily="34" charset="0"/>
              <a:ea typeface="Times New Roman" panose="02020603050405020304" pitchFamily="18" charset="0"/>
              <a:cs typeface="Aptos" panose="020B0004020202020204" pitchFamily="34" charset="0"/>
            </a:endParaRPr>
          </a:p>
          <a:p>
            <a:endParaRPr lang="LID4096"/>
          </a:p>
        </p:txBody>
      </p:sp>
      <p:sp>
        <p:nvSpPr>
          <p:cNvPr id="4" name="Slide Number Placeholder 3">
            <a:extLst>
              <a:ext uri="{FF2B5EF4-FFF2-40B4-BE49-F238E27FC236}">
                <a16:creationId xmlns:a16="http://schemas.microsoft.com/office/drawing/2014/main" id="{DB211024-6A6E-7F53-1686-42B4F6D371BB}"/>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0063D1-50B2-403A-8260-CE3A8429C896}" type="slidenum">
              <a:rPr kumimoji="0" lang="en-DK"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DK"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58080867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lnSpc>
                <a:spcPts val="3900"/>
              </a:lnSpc>
              <a:buNone/>
            </a:pPr>
            <a:r>
              <a:rPr lang="en-GB" sz="1800" b="0" i="0" u="none" strike="noStrike">
                <a:solidFill>
                  <a:srgbClr val="000000"/>
                </a:solidFill>
                <a:effectLst/>
                <a:latin typeface="Segoe UI" panose="020B0502040204020203" pitchFamily="34" charset="0"/>
              </a:rPr>
              <a:t>Back in 2023 release wave 2 we launched the </a:t>
            </a:r>
            <a:r>
              <a:rPr lang="en-GB" sz="1800" b="1" i="0" u="none" strike="noStrike">
                <a:solidFill>
                  <a:srgbClr val="000000"/>
                </a:solidFill>
                <a:effectLst/>
                <a:latin typeface="Segoe UI" panose="020B0502040204020203" pitchFamily="34" charset="0"/>
              </a:rPr>
              <a:t>ability to analyse data on list pages</a:t>
            </a:r>
          </a:p>
          <a:p>
            <a:pPr algn="l" rtl="0" fontAlgn="base">
              <a:lnSpc>
                <a:spcPts val="3900"/>
              </a:lnSpc>
              <a:buNone/>
            </a:pPr>
            <a:endParaRPr lang="en-GB" sz="1800" b="1" i="0" u="none" strike="noStrike">
              <a:solidFill>
                <a:srgbClr val="000000"/>
              </a:solidFill>
              <a:effectLst/>
              <a:latin typeface="Segoe UI" panose="020B0502040204020203" pitchFamily="34" charset="0"/>
            </a:endParaRPr>
          </a:p>
          <a:p>
            <a:pPr algn="l" rtl="0" fontAlgn="base">
              <a:lnSpc>
                <a:spcPts val="3900"/>
              </a:lnSpc>
              <a:buNone/>
            </a:pPr>
            <a:r>
              <a:rPr lang="en-GB" sz="1800" b="1" i="0" u="none" strike="noStrike">
                <a:solidFill>
                  <a:srgbClr val="000000"/>
                </a:solidFill>
                <a:effectLst/>
                <a:latin typeface="Segoe UI" panose="020B0502040204020203" pitchFamily="34" charset="0"/>
              </a:rPr>
              <a:t>With this you could quickly extract insights</a:t>
            </a:r>
            <a:r>
              <a:rPr lang="en-GB" sz="1800" b="0" i="0" u="none" strike="noStrike">
                <a:solidFill>
                  <a:srgbClr val="000000"/>
                </a:solidFill>
                <a:effectLst/>
                <a:latin typeface="Segoe UI" panose="020B0502040204020203" pitchFamily="34" charset="0"/>
              </a:rPr>
              <a:t> from your data directly in Business Central with </a:t>
            </a:r>
            <a:r>
              <a:rPr lang="en-GB" sz="1800" b="1" i="0" u="none" strike="noStrike">
                <a:solidFill>
                  <a:srgbClr val="000000"/>
                </a:solidFill>
                <a:effectLst/>
                <a:latin typeface="Segoe UI" panose="020B0502040204020203" pitchFamily="34" charset="0"/>
              </a:rPr>
              <a:t>no need to involve developers</a:t>
            </a:r>
            <a:r>
              <a:rPr lang="en-GB" sz="1800" b="0" i="0" u="none" strike="noStrike">
                <a:solidFill>
                  <a:srgbClr val="000000"/>
                </a:solidFill>
                <a:effectLst/>
                <a:latin typeface="Segoe UI" panose="020B0502040204020203" pitchFamily="34" charset="0"/>
              </a:rPr>
              <a:t>.</a:t>
            </a:r>
            <a:r>
              <a:rPr lang="en-US" sz="1800" b="0" i="0">
                <a:solidFill>
                  <a:srgbClr val="000000"/>
                </a:solidFill>
                <a:effectLst/>
                <a:latin typeface="Segoe UI" panose="020B0502040204020203" pitchFamily="34" charset="0"/>
              </a:rPr>
              <a:t>​</a:t>
            </a:r>
            <a:endParaRPr lang="en-US" b="0" i="0">
              <a:solidFill>
                <a:srgbClr val="000000"/>
              </a:solidFill>
              <a:effectLst/>
              <a:latin typeface="Segoe UI" panose="020B0502040204020203" pitchFamily="34" charset="0"/>
            </a:endParaRPr>
          </a:p>
          <a:p>
            <a:pPr algn="l" rtl="0" fontAlgn="base">
              <a:lnSpc>
                <a:spcPts val="3900"/>
              </a:lnSpc>
              <a:buNone/>
            </a:pPr>
            <a:r>
              <a:rPr lang="en-GB" sz="1800" b="0" i="0">
                <a:solidFill>
                  <a:srgbClr val="000000"/>
                </a:solidFill>
                <a:effectLst/>
                <a:latin typeface="Segoe UI" panose="020B0502040204020203" pitchFamily="34" charset="0"/>
              </a:rPr>
              <a:t>​</a:t>
            </a:r>
          </a:p>
          <a:p>
            <a:pPr algn="l" rtl="0" fontAlgn="base">
              <a:lnSpc>
                <a:spcPts val="3900"/>
              </a:lnSpc>
              <a:buNone/>
            </a:pPr>
            <a:r>
              <a:rPr lang="en-GB" sz="1800" b="0" i="0">
                <a:solidFill>
                  <a:srgbClr val="000000"/>
                </a:solidFill>
                <a:effectLst/>
                <a:latin typeface="Segoe UI" panose="020B0502040204020203" pitchFamily="34" charset="0"/>
              </a:rPr>
              <a:t>For instance, you could</a:t>
            </a:r>
            <a:r>
              <a:rPr lang="en-GB" sz="1800" b="0" i="0" u="none" strike="noStrike">
                <a:solidFill>
                  <a:srgbClr val="000000"/>
                </a:solidFill>
                <a:effectLst/>
                <a:latin typeface="Segoe UI" panose="020B0502040204020203" pitchFamily="34" charset="0"/>
              </a:rPr>
              <a:t> </a:t>
            </a:r>
            <a:r>
              <a:rPr lang="en-US" sz="1800" b="0" i="0">
                <a:solidFill>
                  <a:srgbClr val="000000"/>
                </a:solidFill>
                <a:effectLst/>
                <a:latin typeface="Segoe UI" panose="020B0502040204020203" pitchFamily="34" charset="0"/>
              </a:rPr>
              <a:t>​</a:t>
            </a:r>
            <a:endParaRPr lang="en-US" b="0" i="0">
              <a:solidFill>
                <a:srgbClr val="000000"/>
              </a:solidFill>
              <a:effectLst/>
              <a:latin typeface="Segoe UI" panose="020B0502040204020203" pitchFamily="34" charset="0"/>
            </a:endParaRPr>
          </a:p>
          <a:p>
            <a:pPr algn="l" rtl="0" fontAlgn="base">
              <a:lnSpc>
                <a:spcPts val="3900"/>
              </a:lnSpc>
              <a:buFont typeface="Arial" panose="020B0604020202020204" pitchFamily="34" charset="0"/>
              <a:buChar char="•"/>
            </a:pPr>
            <a:r>
              <a:rPr lang="en-GB" sz="1800" b="0" i="0" u="none" strike="noStrike">
                <a:solidFill>
                  <a:srgbClr val="000000"/>
                </a:solidFill>
                <a:effectLst/>
                <a:latin typeface="Segoe UI" panose="020B0502040204020203" pitchFamily="34" charset="0"/>
              </a:rPr>
              <a:t> </a:t>
            </a:r>
            <a:r>
              <a:rPr lang="en-GB" sz="1800" b="1" i="0" u="none" strike="noStrike">
                <a:solidFill>
                  <a:srgbClr val="000000"/>
                </a:solidFill>
                <a:effectLst/>
                <a:latin typeface="Segoe UI" panose="020B0502040204020203" pitchFamily="34" charset="0"/>
              </a:rPr>
              <a:t>Pick columns</a:t>
            </a:r>
            <a:r>
              <a:rPr lang="en-GB" sz="1800" b="0" i="0" u="none" strike="noStrike">
                <a:solidFill>
                  <a:srgbClr val="000000"/>
                </a:solidFill>
                <a:effectLst/>
                <a:latin typeface="Segoe UI" panose="020B0502040204020203" pitchFamily="34" charset="0"/>
              </a:rPr>
              <a:t>, reorder them</a:t>
            </a:r>
          </a:p>
          <a:p>
            <a:pPr algn="l" rtl="0" fontAlgn="base">
              <a:lnSpc>
                <a:spcPts val="3900"/>
              </a:lnSpc>
              <a:buFont typeface="Arial" panose="020B0604020202020204" pitchFamily="34" charset="0"/>
              <a:buChar char="•"/>
            </a:pPr>
            <a:r>
              <a:rPr lang="en-GB" sz="1800" b="0" i="0" u="none" strike="noStrike">
                <a:solidFill>
                  <a:srgbClr val="000000"/>
                </a:solidFill>
                <a:effectLst/>
                <a:latin typeface="Segoe UI" panose="020B0502040204020203" pitchFamily="34" charset="0"/>
              </a:rPr>
              <a:t> Set additional data </a:t>
            </a:r>
            <a:r>
              <a:rPr lang="en-GB" sz="1800" b="1" i="0" u="none" strike="noStrike">
                <a:solidFill>
                  <a:srgbClr val="000000"/>
                </a:solidFill>
                <a:effectLst/>
                <a:latin typeface="Segoe UI" panose="020B0502040204020203" pitchFamily="34" charset="0"/>
              </a:rPr>
              <a:t>filters</a:t>
            </a:r>
            <a:r>
              <a:rPr lang="en-US" sz="1800" b="0" i="0">
                <a:solidFill>
                  <a:srgbClr val="000000"/>
                </a:solidFill>
                <a:effectLst/>
                <a:latin typeface="Segoe UI" panose="020B0502040204020203" pitchFamily="34" charset="0"/>
              </a:rPr>
              <a:t>​</a:t>
            </a:r>
            <a:endParaRPr lang="en-US" b="0" i="0">
              <a:solidFill>
                <a:srgbClr val="000000"/>
              </a:solidFill>
              <a:effectLst/>
              <a:latin typeface="Arial" panose="020B0604020202020204" pitchFamily="34" charset="0"/>
            </a:endParaRPr>
          </a:p>
          <a:p>
            <a:pPr algn="l" rtl="0" fontAlgn="base">
              <a:lnSpc>
                <a:spcPts val="3900"/>
              </a:lnSpc>
              <a:buFont typeface="Arial" panose="020B0604020202020204" pitchFamily="34" charset="0"/>
              <a:buChar char="•"/>
            </a:pPr>
            <a:r>
              <a:rPr lang="en-GB" sz="1800" b="0" i="0" u="none" strike="noStrike">
                <a:solidFill>
                  <a:srgbClr val="000000"/>
                </a:solidFill>
                <a:effectLst/>
                <a:latin typeface="Segoe UI" panose="020B0502040204020203" pitchFamily="34" charset="0"/>
              </a:rPr>
              <a:t> </a:t>
            </a:r>
            <a:r>
              <a:rPr lang="en-GB" sz="1800" b="1" i="0" u="none" strike="noStrike">
                <a:solidFill>
                  <a:srgbClr val="000000"/>
                </a:solidFill>
                <a:effectLst/>
                <a:latin typeface="Segoe UI" panose="020B0502040204020203" pitchFamily="34" charset="0"/>
              </a:rPr>
              <a:t>Group and pivot</a:t>
            </a:r>
            <a:r>
              <a:rPr lang="en-US" sz="1800" b="0" i="0">
                <a:solidFill>
                  <a:srgbClr val="000000"/>
                </a:solidFill>
                <a:effectLst/>
                <a:latin typeface="Segoe UI" panose="020B0502040204020203" pitchFamily="34" charset="0"/>
              </a:rPr>
              <a:t>​</a:t>
            </a:r>
            <a:endParaRPr lang="en-US" sz="1200" b="0" i="0">
              <a:solidFill>
                <a:srgbClr val="000000"/>
              </a:solidFill>
              <a:effectLst/>
              <a:latin typeface="Arial" panose="020B0604020202020204" pitchFamily="34" charset="0"/>
            </a:endParaRPr>
          </a:p>
          <a:p>
            <a:pPr algn="l" rtl="0" fontAlgn="base">
              <a:lnSpc>
                <a:spcPts val="3900"/>
              </a:lnSpc>
              <a:buFont typeface="Arial" panose="020B0604020202020204" pitchFamily="34" charset="0"/>
              <a:buChar char="•"/>
            </a:pPr>
            <a:r>
              <a:rPr lang="en-US" sz="1200" b="0" i="0">
                <a:solidFill>
                  <a:srgbClr val="000000"/>
                </a:solidFill>
                <a:effectLst/>
                <a:latin typeface="Arial" panose="020B0604020202020204" pitchFamily="34" charset="0"/>
              </a:rPr>
              <a:t> </a:t>
            </a:r>
            <a:r>
              <a:rPr lang="en-GB" sz="1800" b="1" i="0" u="none" strike="noStrike">
                <a:solidFill>
                  <a:srgbClr val="000000"/>
                </a:solidFill>
                <a:effectLst/>
                <a:latin typeface="Segoe UI" panose="020B0502040204020203" pitchFamily="34" charset="0"/>
              </a:rPr>
              <a:t>Save your analysis</a:t>
            </a:r>
            <a:r>
              <a:rPr lang="en-GB" sz="1800" b="0" i="0" u="none" strike="noStrike">
                <a:solidFill>
                  <a:srgbClr val="000000"/>
                </a:solidFill>
                <a:effectLst/>
                <a:latin typeface="Segoe UI" panose="020B0502040204020203" pitchFamily="34" charset="0"/>
              </a:rPr>
              <a:t> for repetitive use. </a:t>
            </a:r>
            <a:endParaRPr lang="en-US" b="0" i="0">
              <a:solidFill>
                <a:srgbClr val="000000"/>
              </a:solidFill>
              <a:effectLst/>
              <a:latin typeface="Segoe UI" panose="020B0502040204020203" pitchFamily="34" charset="0"/>
            </a:endParaRPr>
          </a:p>
          <a:p>
            <a:endParaRPr lang="en-US"/>
          </a:p>
          <a:p>
            <a:r>
              <a:rPr lang="en-US"/>
              <a:t>CLICK: This has been a </a:t>
            </a:r>
            <a:r>
              <a:rPr lang="en-US" b="1"/>
              <a:t>great success</a:t>
            </a:r>
            <a:r>
              <a:rPr lang="en-US"/>
              <a:t>, including the later added </a:t>
            </a:r>
            <a:r>
              <a:rPr lang="en-US" b="1"/>
              <a:t>Copilot NL Analysis Assist </a:t>
            </a:r>
            <a:r>
              <a:rPr lang="en-US"/>
              <a:t>ability</a:t>
            </a:r>
          </a:p>
          <a:p>
            <a:endParaRPr lang="en-US"/>
          </a:p>
          <a:p>
            <a:r>
              <a:rPr lang="en-US"/>
              <a:t>CLICK: But a </a:t>
            </a:r>
            <a:r>
              <a:rPr lang="en-US" b="1"/>
              <a:t>challenge</a:t>
            </a:r>
            <a:r>
              <a:rPr lang="en-US"/>
              <a:t> has been analyzing more </a:t>
            </a:r>
            <a:r>
              <a:rPr lang="en-US" b="1"/>
              <a:t>complex cross-entity data relationships </a:t>
            </a:r>
            <a:r>
              <a:rPr lang="en-US" b="0"/>
              <a:t>– which still has required </a:t>
            </a:r>
            <a:r>
              <a:rPr lang="en-US" b="1"/>
              <a:t>developers creating queries</a:t>
            </a:r>
          </a:p>
          <a:p>
            <a:endParaRPr lang="en-US" b="0"/>
          </a:p>
          <a:p>
            <a:r>
              <a:rPr lang="en-US" b="0"/>
              <a:t>We are </a:t>
            </a:r>
            <a:r>
              <a:rPr lang="en-US" b="1"/>
              <a:t>super excited </a:t>
            </a:r>
            <a:r>
              <a:rPr lang="en-US" b="0"/>
              <a:t>that we have now </a:t>
            </a:r>
            <a:r>
              <a:rPr lang="en-US" b="1"/>
              <a:t>empowered users </a:t>
            </a:r>
            <a:r>
              <a:rPr lang="en-US" b="0"/>
              <a:t>even more, </a:t>
            </a:r>
            <a:r>
              <a:rPr lang="en-US" b="1"/>
              <a:t>addressing exactly this</a:t>
            </a:r>
            <a:r>
              <a:rPr lang="en-US" b="0"/>
              <a:t>!</a:t>
            </a:r>
          </a:p>
          <a:p>
            <a:endParaRPr lang="en-US" b="0"/>
          </a:p>
          <a:p>
            <a:r>
              <a:rPr lang="en-US" b="0"/>
              <a:t>Blanca, can you tell us more?</a:t>
            </a:r>
          </a:p>
        </p:txBody>
      </p:sp>
      <p:sp>
        <p:nvSpPr>
          <p:cNvPr id="4" name="Slide Number Placeholder 3"/>
          <p:cNvSpPr>
            <a:spLocks noGrp="1"/>
          </p:cNvSpPr>
          <p:nvPr>
            <p:ph type="sldNum" sz="quarter" idx="5"/>
          </p:nvPr>
        </p:nvSpPr>
        <p:spPr/>
        <p:txBody>
          <a:bodyPr/>
          <a:lstStyle/>
          <a:p>
            <a:fld id="{D1197057-FB2C-41F9-9329-4701B60A726B}" type="slidenum">
              <a:rPr lang="en-DK" smtClean="0"/>
              <a:t>69</a:t>
            </a:fld>
            <a:endParaRPr lang="en-DK"/>
          </a:p>
        </p:txBody>
      </p:sp>
    </p:spTree>
    <p:extLst>
      <p:ext uri="{BB962C8B-B14F-4D97-AF65-F5344CB8AC3E}">
        <p14:creationId xmlns:p14="http://schemas.microsoft.com/office/powerpoint/2010/main" val="4259355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endParaRPr lang="en-US">
              <a:effectLst/>
            </a:endParaRPr>
          </a:p>
          <a:p>
            <a:pPr marL="742950" lvl="1" indent="-285750" rtl="0">
              <a:spcAft>
                <a:spcPts val="800"/>
              </a:spcAft>
              <a:buFont typeface="Arial" panose="020B0604020202020204" pitchFamily="34" charset="0"/>
              <a:buChar char="•"/>
            </a:pPr>
            <a:r>
              <a:rPr lang="en-US">
                <a:effectLst/>
              </a:rPr>
              <a:t>Builds on the already existing Analysis View capability, and allows users to include additional related data sources without having to write code.</a:t>
            </a:r>
          </a:p>
          <a:p>
            <a:pPr marL="742950" lvl="1" indent="-285750" rtl="0">
              <a:spcAft>
                <a:spcPts val="800"/>
              </a:spcAft>
              <a:buFont typeface="Arial" panose="020B0604020202020204" pitchFamily="34" charset="0"/>
              <a:buChar char="•"/>
            </a:pPr>
            <a:r>
              <a:rPr lang="en-US">
                <a:effectLst/>
              </a:rPr>
              <a:t>Self-service on creating complex datasets and analyzing them </a:t>
            </a:r>
          </a:p>
          <a:p>
            <a:pPr marL="742950" lvl="1" indent="-285750" rtl="0">
              <a:spcAft>
                <a:spcPts val="800"/>
              </a:spcAft>
              <a:buFont typeface="Arial" panose="020B0604020202020204" pitchFamily="34" charset="0"/>
              <a:buChar char="•"/>
            </a:pPr>
            <a:r>
              <a:rPr lang="en-US">
                <a:effectLst/>
              </a:rPr>
              <a:t>Planned to come 26.2, could still change (i.e., when done)</a:t>
            </a:r>
          </a:p>
        </p:txBody>
      </p:sp>
      <p:sp>
        <p:nvSpPr>
          <p:cNvPr id="4" name="Slide Number Placeholder 3"/>
          <p:cNvSpPr>
            <a:spLocks noGrp="1"/>
          </p:cNvSpPr>
          <p:nvPr>
            <p:ph type="sldNum" sz="quarter" idx="5"/>
          </p:nvPr>
        </p:nvSpPr>
        <p:spPr/>
        <p:txBody>
          <a:bodyPr/>
          <a:lstStyle/>
          <a:p>
            <a:fld id="{D1197057-FB2C-41F9-9329-4701B60A726B}" type="slidenum">
              <a:rPr lang="en-DK" smtClean="0"/>
              <a:t>70</a:t>
            </a:fld>
            <a:endParaRPr lang="en-DK"/>
          </a:p>
        </p:txBody>
      </p:sp>
    </p:spTree>
    <p:extLst>
      <p:ext uri="{BB962C8B-B14F-4D97-AF65-F5344CB8AC3E}">
        <p14:creationId xmlns:p14="http://schemas.microsoft.com/office/powerpoint/2010/main" val="174000359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a:t>USE SCRIPT</a:t>
            </a:r>
          </a:p>
          <a:p>
            <a:pPr>
              <a:buNone/>
            </a:pPr>
            <a:r>
              <a:rPr lang="en-US"/>
              <a:t>Outline from Loop:</a:t>
            </a:r>
            <a:br>
              <a:rPr lang="en-US"/>
            </a:br>
            <a:endParaRPr lang="en-US">
              <a:effectLst/>
            </a:endParaRPr>
          </a:p>
          <a:p>
            <a:pPr marL="742950" lvl="1" indent="-285750" rtl="0">
              <a:spcAft>
                <a:spcPts val="800"/>
              </a:spcAft>
              <a:buFont typeface="Arial" panose="020B0604020202020204" pitchFamily="34" charset="0"/>
              <a:buChar char="•"/>
            </a:pPr>
            <a:r>
              <a:rPr lang="en-US">
                <a:effectLst/>
              </a:rPr>
              <a:t>Go to Sales order, join with Customer. Explain that these are related table in AL, and they can be joined by the different table relationships defined in AL.</a:t>
            </a:r>
          </a:p>
          <a:p>
            <a:pPr marL="742950" lvl="1" indent="-285750" rtl="0">
              <a:spcAft>
                <a:spcPts val="800"/>
              </a:spcAft>
              <a:buFont typeface="Arial" panose="020B0604020202020204" pitchFamily="34" charset="0"/>
              <a:buChar char="•"/>
            </a:pPr>
            <a:r>
              <a:rPr lang="en-US">
                <a:effectLst/>
              </a:rPr>
              <a:t>Open pop-up, explain user can view the card and list pages they can use to select the fields to add, or table fields by default.</a:t>
            </a:r>
          </a:p>
          <a:p>
            <a:pPr marL="1143000" lvl="2" indent="-228600" rtl="0">
              <a:spcAft>
                <a:spcPts val="800"/>
              </a:spcAft>
              <a:buFont typeface="Arial" panose="020B0604020202020204" pitchFamily="34" charset="0"/>
              <a:buChar char="•"/>
            </a:pPr>
            <a:r>
              <a:rPr lang="en-US">
                <a:effectLst/>
              </a:rPr>
              <a:t>Cover why we list card and list pages vs tables (and latter coming as well)</a:t>
            </a:r>
          </a:p>
          <a:p>
            <a:pPr marL="742950" lvl="1" indent="-285750" rtl="0">
              <a:spcAft>
                <a:spcPts val="800"/>
              </a:spcAft>
              <a:buFont typeface="Arial" panose="020B0604020202020204" pitchFamily="34" charset="0"/>
              <a:buChar char="•"/>
            </a:pPr>
            <a:r>
              <a:rPr lang="en-US">
                <a:effectLst/>
              </a:rPr>
              <a:t>Add fields such as Name, City, Phone numbers, </a:t>
            </a:r>
            <a:r>
              <a:rPr lang="en-US" err="1">
                <a:effectLst/>
              </a:rPr>
              <a:t>etc</a:t>
            </a:r>
            <a:r>
              <a:rPr lang="en-US">
                <a:effectLst/>
              </a:rPr>
              <a:t>, from the "Add columns" on main tab. </a:t>
            </a:r>
          </a:p>
          <a:p>
            <a:pPr marL="742950" lvl="1" indent="-285750" rtl="0">
              <a:spcAft>
                <a:spcPts val="800"/>
              </a:spcAft>
              <a:buFont typeface="Arial" panose="020B0604020202020204" pitchFamily="34" charset="0"/>
              <a:buChar char="•"/>
            </a:pPr>
            <a:r>
              <a:rPr lang="en-US">
                <a:effectLst/>
              </a:rPr>
              <a:t>Add columns from the Sales Header from the column tab, next to column.</a:t>
            </a:r>
          </a:p>
          <a:p>
            <a:pPr marL="742950" lvl="1" indent="-285750" rtl="0">
              <a:spcAft>
                <a:spcPts val="800"/>
              </a:spcAft>
              <a:buFont typeface="Arial" panose="020B0604020202020204" pitchFamily="34" charset="0"/>
              <a:buChar char="•"/>
            </a:pPr>
            <a:r>
              <a:rPr lang="en-US">
                <a:effectLst/>
              </a:rPr>
              <a:t>Show they are in the columns panel, hide/show it. Group by Name, filter by country and pivot. </a:t>
            </a:r>
          </a:p>
          <a:p>
            <a:pPr marL="742950" lvl="1" indent="-285750" rtl="0">
              <a:spcAft>
                <a:spcPts val="800"/>
              </a:spcAft>
              <a:buFont typeface="Arial" panose="020B0604020202020204" pitchFamily="34" charset="0"/>
              <a:buChar char="•"/>
            </a:pPr>
            <a:r>
              <a:rPr lang="en-US">
                <a:effectLst/>
              </a:rPr>
              <a:t>We don't need sales header columns anymore, so remove all sales header columns </a:t>
            </a:r>
          </a:p>
          <a:p>
            <a:endParaRPr lang="en-DK"/>
          </a:p>
        </p:txBody>
      </p:sp>
      <p:sp>
        <p:nvSpPr>
          <p:cNvPr id="4" name="Slide Number Placeholder 3"/>
          <p:cNvSpPr>
            <a:spLocks noGrp="1"/>
          </p:cNvSpPr>
          <p:nvPr>
            <p:ph type="sldNum" sz="quarter" idx="5"/>
          </p:nvPr>
        </p:nvSpPr>
        <p:spPr/>
        <p:txBody>
          <a:bodyPr/>
          <a:lstStyle/>
          <a:p>
            <a:fld id="{D1197057-FB2C-41F9-9329-4701B60A726B}" type="slidenum">
              <a:rPr lang="en-DK" smtClean="0"/>
              <a:t>71</a:t>
            </a:fld>
            <a:endParaRPr lang="en-DK"/>
          </a:p>
        </p:txBody>
      </p:sp>
    </p:spTree>
    <p:extLst>
      <p:ext uri="{BB962C8B-B14F-4D97-AF65-F5344CB8AC3E}">
        <p14:creationId xmlns:p14="http://schemas.microsoft.com/office/powerpoint/2010/main" val="217435360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This is the general analytics story end-to-end</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4/10/2025 5:41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4897700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GB"/>
              <a:t>This is the analytics story end-to-end </a:t>
            </a:r>
            <a:r>
              <a:rPr lang="en-GB" i="1"/>
              <a:t>for each functional area</a:t>
            </a:r>
          </a:p>
          <a:p>
            <a:endParaRPr lang="en-GB"/>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4/10/2025 5:41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8064798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GB"/>
              <a:t>This is the analytics story end-to-end </a:t>
            </a:r>
            <a:r>
              <a:rPr lang="en-GB" i="1"/>
              <a:t>for each functional area</a:t>
            </a:r>
          </a:p>
          <a:p>
            <a:endParaRPr lang="en-GB"/>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4/10/2025 5:41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8062066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4/10/2025 5:41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091621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49C0C0-D817-8C7B-6F29-55E50B77EFB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06AFF82-EB19-C80E-3C87-BBABE198CCB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68E10B7-8718-76ED-6B24-204D3EB7B9EC}"/>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40E000E7-AAAD-E7C8-BBA3-2678D404D71E}"/>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0D3731AB-D4EA-C8A2-063D-6BD57B4B7E5D}"/>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BC752081-E64E-EA52-0BEA-D4BBF7224DC8}"/>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4/10/2025 5:41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8E6E4DD5-AE28-A390-D643-8BD0D917E2E8}"/>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1568490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8FDDEE-B175-0F63-687E-44A6D902F35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7D3C7F8-0A61-1589-E51B-F30DC887BCD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4375044-824A-A810-8D4A-A0060544505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a:effectLst/>
                <a:latin typeface="Aptos" panose="020B0004020202020204" pitchFamily="34" charset="0"/>
                <a:ea typeface="Aptos" panose="020B0004020202020204" pitchFamily="34" charset="0"/>
                <a:cs typeface="Arial" panose="020B0604020202020204" pitchFamily="34" charset="0"/>
              </a:rPr>
              <a:t>Note: Need relevant icons to match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effectLst/>
              <a:latin typeface="Aptos" panose="020B0004020202020204" pitchFamily="34" charset="0"/>
              <a:ea typeface="Aptos" panose="020B00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effectLst/>
                <a:latin typeface="Aptos" panose="020B0004020202020204" pitchFamily="34" charset="0"/>
                <a:ea typeface="Aptos" panose="020B0004020202020204" pitchFamily="34" charset="0"/>
                <a:cs typeface="Arial" panose="020B0604020202020204" pitchFamily="34" charset="0"/>
              </a:rPr>
              <a:t>We are also releasing several new capabilities within the Customer Service workspace to improve agent productivity, including enhancements to inbox, conversation panels and timelines, better collaboration through Microsoft Teams, and integrated diagnostics for administrators.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a:solidFill>
                <a:srgbClr val="FFFFFF"/>
              </a:solidFill>
              <a:effectLst/>
              <a:latin typeface="Segoe UI"/>
              <a:cs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a:solidFill>
                  <a:srgbClr val="FFFFFF"/>
                </a:solidFill>
                <a:effectLst/>
                <a:latin typeface="Segoe UI"/>
                <a:cs typeface="Segoe UI"/>
              </a:rPr>
              <a:t>[Talking head]</a:t>
            </a:r>
          </a:p>
          <a:p>
            <a:pPr marL="0" marR="0">
              <a:lnSpc>
                <a:spcPct val="107000"/>
              </a:lnSpc>
              <a:spcBef>
                <a:spcPts val="0"/>
              </a:spcBef>
              <a:spcAft>
                <a:spcPts val="800"/>
              </a:spcAft>
            </a:pPr>
            <a:r>
              <a:rPr lang="en-US" sz="1200">
                <a:effectLst/>
                <a:latin typeface="Aptos" panose="020B0004020202020204" pitchFamily="34" charset="0"/>
                <a:ea typeface="Aptos" panose="020B0004020202020204" pitchFamily="34" charset="0"/>
                <a:cs typeface="Arial" panose="020B0604020202020204" pitchFamily="34" charset="0"/>
              </a:rPr>
              <a:t>With the new capabilities we’ve added and are continuing to add, </a:t>
            </a:r>
            <a:r>
              <a:rPr lang="en-US" sz="1200" b="1">
                <a:effectLst/>
                <a:latin typeface="Aptos" panose="020B0004020202020204" pitchFamily="34" charset="0"/>
                <a:ea typeface="Aptos" panose="020B0004020202020204" pitchFamily="34" charset="0"/>
                <a:cs typeface="Arial" panose="020B0604020202020204" pitchFamily="34" charset="0"/>
              </a:rPr>
              <a:t>now</a:t>
            </a:r>
            <a:r>
              <a:rPr lang="en-US" sz="1200">
                <a:effectLst/>
                <a:latin typeface="Aptos" panose="020B0004020202020204" pitchFamily="34" charset="0"/>
                <a:ea typeface="Aptos" panose="020B0004020202020204" pitchFamily="34" charset="0"/>
                <a:cs typeface="Arial" panose="020B0604020202020204" pitchFamily="34" charset="0"/>
              </a:rPr>
              <a:t> is the perfect time to take your service efforts to the next level. </a:t>
            </a:r>
          </a:p>
          <a:p>
            <a:pPr marL="0" marR="0">
              <a:lnSpc>
                <a:spcPct val="107000"/>
              </a:lnSpc>
              <a:spcBef>
                <a:spcPts val="0"/>
              </a:spcBef>
              <a:spcAft>
                <a:spcPts val="800"/>
              </a:spcAft>
            </a:pPr>
            <a:r>
              <a:rPr lang="en-US" sz="1200">
                <a:effectLst/>
                <a:latin typeface="Aptos" panose="020B0004020202020204" pitchFamily="34" charset="0"/>
                <a:ea typeface="Aptos" panose="020B0004020202020204" pitchFamily="34" charset="0"/>
                <a:cs typeface="Arial" panose="020B0604020202020204" pitchFamily="34" charset="0"/>
              </a:rPr>
              <a:t>To see some of these features in action, let's turn it over to Pulkita, who will showcase them through the lens of one of our customers, NatWest.</a:t>
            </a:r>
          </a:p>
          <a:p>
            <a:pPr marL="0" marR="0">
              <a:lnSpc>
                <a:spcPct val="107000"/>
              </a:lnSpc>
              <a:spcBef>
                <a:spcPts val="0"/>
              </a:spcBef>
              <a:spcAft>
                <a:spcPts val="800"/>
              </a:spcAft>
            </a:pPr>
            <a:r>
              <a:rPr lang="en-US" sz="1200">
                <a:effectLst/>
                <a:latin typeface="Aptos" panose="020B0004020202020204" pitchFamily="34" charset="0"/>
                <a:ea typeface="Aptos" panose="020B0004020202020204" pitchFamily="34" charset="0"/>
                <a:cs typeface="Arial" panose="020B0604020202020204" pitchFamily="34" charset="0"/>
              </a:rPr>
              <a:t>Pulkita, take it away! </a:t>
            </a:r>
            <a:r>
              <a:rPr lang="en-US" sz="1200">
                <a:effectLst/>
                <a:latin typeface="Segoe UI Emoji" panose="020B0502040204020203" pitchFamily="34" charset="0"/>
                <a:ea typeface="Aptos" panose="020B0004020202020204" pitchFamily="34" charset="0"/>
                <a:cs typeface="Segoe UI Emoji" panose="020B0502040204020203" pitchFamily="34" charset="0"/>
              </a:rPr>
              <a:t>🚀</a:t>
            </a:r>
            <a:endParaRPr lang="en-US" sz="1200">
              <a:effectLst/>
              <a:latin typeface="Aptos" panose="020B0004020202020204" pitchFamily="34" charset="0"/>
              <a:ea typeface="Aptos" panose="020B00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EE5EE6E7-00A1-E7A7-9E7B-E19A3F78AB82}"/>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1FBA06-2471-41E2-BED0-7D776F053F1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18199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4A96FA-0333-24AB-0976-7356D2B2A06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575BF18-DC36-BDDF-36EC-C89BE02B6D5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4346C3-8A01-400F-F7D5-DCF53E0A99D4}"/>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918FA742-C08D-B4F8-CBE2-440791932F54}"/>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010B1B71-AA82-464B-A393-9479827C6D15}"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232770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34FB8B-1189-94A0-77BF-2550BB4C95C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ADE1B0F-426C-30FF-043A-0DB130F231F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014C9EB-A502-F24A-A378-23715931ABDF}"/>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09426F78-445A-7725-9FEA-B60B043E889C}"/>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010B1B71-AA82-464B-A393-9479827C6D15}"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120309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D339F1-501F-D8B3-4F96-C8747033F15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B858356-C64B-ED6B-E244-DB0071BDD78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367231A-5BE7-4464-0568-D9AC013B2AD4}"/>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C28AD17B-BFBB-0FD3-B848-CAB281DF6528}"/>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010B1B71-AA82-464B-A393-9479827C6D15}"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792116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800">
                <a:solidFill>
                  <a:srgbClr val="000000"/>
                </a:solidFill>
                <a:effectLst/>
                <a:latin typeface="Segoe UI Variable Text" pitchFamily="2" charset="0"/>
                <a:ea typeface="Times New Roman" panose="02020603050405020304" pitchFamily="18" charset="0"/>
                <a:cs typeface="Aptos" panose="020B0004020202020204" pitchFamily="34" charset="0"/>
              </a:rPr>
              <a:t>Reworked to show Expected Capacity Need for both Machine </a:t>
            </a:r>
            <a:r>
              <a:rPr lang="en-GB" sz="1800" err="1">
                <a:solidFill>
                  <a:srgbClr val="000000"/>
                </a:solidFill>
                <a:effectLst/>
                <a:latin typeface="Segoe UI Variable Text" pitchFamily="2" charset="0"/>
                <a:ea typeface="Times New Roman" panose="02020603050405020304" pitchFamily="18" charset="0"/>
                <a:cs typeface="Aptos" panose="020B0004020202020204" pitchFamily="34" charset="0"/>
              </a:rPr>
              <a:t>Center</a:t>
            </a:r>
            <a:r>
              <a:rPr lang="en-GB" sz="1800">
                <a:solidFill>
                  <a:srgbClr val="000000"/>
                </a:solidFill>
                <a:effectLst/>
                <a:latin typeface="Segoe UI Variable Text" pitchFamily="2" charset="0"/>
                <a:ea typeface="Times New Roman" panose="02020603050405020304" pitchFamily="18" charset="0"/>
                <a:cs typeface="Aptos" panose="020B0004020202020204" pitchFamily="34" charset="0"/>
              </a:rPr>
              <a:t> and Work </a:t>
            </a:r>
            <a:r>
              <a:rPr lang="en-GB" sz="1800" err="1">
                <a:solidFill>
                  <a:srgbClr val="000000"/>
                </a:solidFill>
                <a:effectLst/>
                <a:latin typeface="Segoe UI Variable Text" pitchFamily="2" charset="0"/>
                <a:ea typeface="Times New Roman" panose="02020603050405020304" pitchFamily="18" charset="0"/>
                <a:cs typeface="Aptos" panose="020B0004020202020204" pitchFamily="34" charset="0"/>
              </a:rPr>
              <a:t>Centers</a:t>
            </a:r>
            <a:r>
              <a:rPr lang="en-GB" sz="1800">
                <a:solidFill>
                  <a:srgbClr val="000000"/>
                </a:solidFill>
                <a:effectLst/>
                <a:latin typeface="Segoe UI Variable Text" pitchFamily="2" charset="0"/>
                <a:ea typeface="Times New Roman" panose="02020603050405020304" pitchFamily="18" charset="0"/>
                <a:cs typeface="Aptos" panose="020B0004020202020204" pitchFamily="34" charset="0"/>
              </a:rPr>
              <a:t>. Details by Source No and Production Order No. </a:t>
            </a:r>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9D6F774-7110-409C-AA86-F692F35B0EFE}" type="slidenum">
              <a:rPr kumimoji="0" lang="LID4096"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LID4096"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9811123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C991BB-4F1C-D1BF-6D13-DC6ABC445E2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5630698-4F9A-F330-FC87-DD7A6EB2C03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6F18EA0-7B43-B789-30CE-B9092B58A60B}"/>
              </a:ext>
            </a:extLst>
          </p:cNvPr>
          <p:cNvSpPr>
            <a:spLocks noGrp="1"/>
          </p:cNvSpPr>
          <p:nvPr>
            <p:ph type="body" idx="1"/>
          </p:nvPr>
        </p:nvSpPr>
        <p:spPr/>
        <p:txBody>
          <a:bodyPr/>
          <a:lstStyle/>
          <a:p>
            <a:r>
              <a:rPr lang="en-GB" sz="1200">
                <a:solidFill>
                  <a:srgbClr val="000000"/>
                </a:solidFill>
                <a:effectLst/>
                <a:latin typeface="Segoe UI Variable Text" pitchFamily="2" charset="0"/>
                <a:ea typeface="Times New Roman" panose="02020603050405020304" pitchFamily="18" charset="0"/>
                <a:cs typeface="Aptos" panose="020B0004020202020204" pitchFamily="34" charset="0"/>
              </a:rPr>
              <a:t>Focused on Actual vs. Expected Costs for Finished Production orders. </a:t>
            </a:r>
          </a:p>
          <a:p>
            <a:r>
              <a:rPr lang="en-GB" sz="1200">
                <a:solidFill>
                  <a:srgbClr val="000000"/>
                </a:solidFill>
                <a:effectLst/>
                <a:latin typeface="Segoe UI Variable Text" pitchFamily="2" charset="0"/>
                <a:ea typeface="Times New Roman" panose="02020603050405020304" pitchFamily="18" charset="0"/>
                <a:cs typeface="Aptos" panose="020B0004020202020204" pitchFamily="34" charset="0"/>
              </a:rPr>
              <a:t>Total cost broken down by cost type ( Material, Capacity, Overhead etc. )</a:t>
            </a:r>
            <a:endParaRPr lang="en-GB"/>
          </a:p>
          <a:p>
            <a:endParaRPr lang="en-GB"/>
          </a:p>
        </p:txBody>
      </p:sp>
      <p:sp>
        <p:nvSpPr>
          <p:cNvPr id="4" name="Slide Number Placeholder 3">
            <a:extLst>
              <a:ext uri="{FF2B5EF4-FFF2-40B4-BE49-F238E27FC236}">
                <a16:creationId xmlns:a16="http://schemas.microsoft.com/office/drawing/2014/main" id="{443C1D65-436E-247B-43F1-EB00FF00B380}"/>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9D6F774-7110-409C-AA86-F692F35B0EFE}" type="slidenum">
              <a:rPr kumimoji="0" lang="LID4096"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LID4096"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4330268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800">
                <a:solidFill>
                  <a:srgbClr val="000000"/>
                </a:solidFill>
                <a:effectLst/>
                <a:latin typeface="Segoe UI Variable Text" pitchFamily="2" charset="0"/>
                <a:ea typeface="Times New Roman" panose="02020603050405020304" pitchFamily="18" charset="0"/>
                <a:cs typeface="Aptos" panose="020B0004020202020204" pitchFamily="34" charset="0"/>
              </a:rPr>
              <a:t>Same as above, but with additional scrap measures</a:t>
            </a:r>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9D6F774-7110-409C-AA86-F692F35B0EFE}" type="slidenum">
              <a:rPr kumimoji="0" lang="LID4096"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LID4096"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428872491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Master" Target="../slideMasters/slideMaster2.xml"/></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3.jpeg"/><Relationship Id="rId1" Type="http://schemas.openxmlformats.org/officeDocument/2006/relationships/slideMaster" Target="../slideMasters/slideMaster2.xml"/><Relationship Id="rId4" Type="http://schemas.openxmlformats.org/officeDocument/2006/relationships/image" Target="../media/image20.jpeg"/></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3.jpeg"/><Relationship Id="rId1" Type="http://schemas.openxmlformats.org/officeDocument/2006/relationships/slideMaster" Target="../slideMasters/slideMaster2.xml"/><Relationship Id="rId5" Type="http://schemas.openxmlformats.org/officeDocument/2006/relationships/image" Target="../media/image21.jpeg"/><Relationship Id="rId4" Type="http://schemas.openxmlformats.org/officeDocument/2006/relationships/image" Target="../media/image20.jpeg"/></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Master" Target="../slideMasters/slideMaster2.xml"/></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Master" Target="../slideMasters/slideMaster2.xml"/><Relationship Id="rId4" Type="http://schemas.openxmlformats.org/officeDocument/2006/relationships/image" Target="../media/image26.jpe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Master" Target="../slideMasters/slideMaster2.xml"/><Relationship Id="rId5" Type="http://schemas.openxmlformats.org/officeDocument/2006/relationships/image" Target="../media/image30.jpeg"/><Relationship Id="rId4" Type="http://schemas.openxmlformats.org/officeDocument/2006/relationships/image" Target="../media/image29.jpeg"/></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3.jpeg"/><Relationship Id="rId1" Type="http://schemas.openxmlformats.org/officeDocument/2006/relationships/slideMaster" Target="../slideMasters/slideMaster2.xml"/><Relationship Id="rId6" Type="http://schemas.openxmlformats.org/officeDocument/2006/relationships/image" Target="../media/image31.jpeg"/><Relationship Id="rId5" Type="http://schemas.openxmlformats.org/officeDocument/2006/relationships/image" Target="../media/image21.jpeg"/><Relationship Id="rId4" Type="http://schemas.openxmlformats.org/officeDocument/2006/relationships/image" Target="../media/image20.jpeg"/></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3.jpeg"/><Relationship Id="rId1" Type="http://schemas.openxmlformats.org/officeDocument/2006/relationships/slideMaster" Target="../slideMasters/slideMaster2.xml"/><Relationship Id="rId4" Type="http://schemas.openxmlformats.org/officeDocument/2006/relationships/image" Target="../media/image20.jpeg"/></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3.jpeg"/><Relationship Id="rId1" Type="http://schemas.openxmlformats.org/officeDocument/2006/relationships/slideMaster" Target="../slideMasters/slideMaster2.xml"/><Relationship Id="rId5" Type="http://schemas.openxmlformats.org/officeDocument/2006/relationships/image" Target="../media/image21.jpeg"/><Relationship Id="rId4" Type="http://schemas.openxmlformats.org/officeDocument/2006/relationships/image" Target="../media/image20.jpeg"/></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jpeg"/><Relationship Id="rId1" Type="http://schemas.openxmlformats.org/officeDocument/2006/relationships/slideMaster" Target="../slideMasters/slideMaster2.xml"/><Relationship Id="rId6" Type="http://schemas.openxmlformats.org/officeDocument/2006/relationships/image" Target="../media/image52.jpeg"/><Relationship Id="rId5" Type="http://schemas.openxmlformats.org/officeDocument/2006/relationships/image" Target="../media/image51.jpeg"/><Relationship Id="rId4" Type="http://schemas.openxmlformats.org/officeDocument/2006/relationships/image" Target="../media/image50.jpeg"/></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53.emf"/><Relationship Id="rId1" Type="http://schemas.openxmlformats.org/officeDocument/2006/relationships/slideMaster" Target="../slideMasters/slideMaster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image" Target="../media/image55.png"/><Relationship Id="rId1" Type="http://schemas.openxmlformats.org/officeDocument/2006/relationships/slideMaster" Target="../slideMasters/slideMaster3.xml"/></Relationships>
</file>

<file path=ppt/slideLayouts/_rels/slideLayout14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6.png"/><Relationship Id="rId1" Type="http://schemas.openxmlformats.org/officeDocument/2006/relationships/slideMaster" Target="../slideMasters/slideMaster3.xml"/><Relationship Id="rId4" Type="http://schemas.openxmlformats.org/officeDocument/2006/relationships/image" Target="../media/image53.emf"/></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Master" Target="../slideMasters/slideMaster3.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3.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1.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image" Target="../media/image59.png"/><Relationship Id="rId1" Type="http://schemas.openxmlformats.org/officeDocument/2006/relationships/slideMaster" Target="../slideMasters/slideMaster3.xml"/><Relationship Id="rId5" Type="http://schemas.openxmlformats.org/officeDocument/2006/relationships/image" Target="../media/image62.png"/><Relationship Id="rId4" Type="http://schemas.openxmlformats.org/officeDocument/2006/relationships/image" Target="../media/image61.png"/></Relationships>
</file>

<file path=ppt/slideLayouts/_rels/slideLayout18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Master" Target="../slideMasters/slideMaster3.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Master" Target="../slideMasters/slideMaster3.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3.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image" Target="../media/image65.jpeg"/><Relationship Id="rId1" Type="http://schemas.openxmlformats.org/officeDocument/2006/relationships/slideMaster" Target="../slideMasters/slideMaster3.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6.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Master" Target="../slideMasters/slideMaster3.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8.xml.rels><?xml version="1.0" encoding="UTF-8" standalone="yes"?>
<Relationships xmlns="http://schemas.openxmlformats.org/package/2006/relationships"><Relationship Id="rId2" Type="http://schemas.openxmlformats.org/officeDocument/2006/relationships/image" Target="../media/image46.emf"/><Relationship Id="rId1" Type="http://schemas.openxmlformats.org/officeDocument/2006/relationships/slideMaster" Target="../slideMasters/slideMaster4.xml"/></Relationships>
</file>

<file path=ppt/slideLayouts/_rels/slideLayout19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41.png"/><Relationship Id="rId1" Type="http://schemas.openxmlformats.org/officeDocument/2006/relationships/slideMaster" Target="../slideMasters/slideMaster4.xml"/></Relationships>
</file>

<file path=ppt/slideLayouts/_rels/slideLayout20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1.png"/><Relationship Id="rId1" Type="http://schemas.openxmlformats.org/officeDocument/2006/relationships/slideMaster" Target="../slideMasters/slideMaster4.xml"/></Relationships>
</file>

<file path=ppt/slideLayouts/_rels/slideLayout20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Master" Target="../slideMasters/slideMaster4.xml"/></Relationships>
</file>

<file path=ppt/slideLayouts/_rels/slideLayout20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1.png"/><Relationship Id="rId1" Type="http://schemas.openxmlformats.org/officeDocument/2006/relationships/slideMaster" Target="../slideMasters/slideMaster4.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4.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4.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4.xml"/></Relationships>
</file>

<file path=ppt/slideLayouts/_rels/slideLayout22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4.xml"/></Relationships>
</file>

<file path=ppt/slideLayouts/_rels/slideLayout23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4.xml"/></Relationships>
</file>

<file path=ppt/slideLayouts/_rels/slideLayout23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4.xml"/></Relationships>
</file>

<file path=ppt/slideLayouts/_rels/slideLayout23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4.xml"/></Relationships>
</file>

<file path=ppt/slideLayouts/_rels/slideLayout234.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4.xml"/></Relationships>
</file>

<file path=ppt/slideLayouts/_rels/slideLayout23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4.xml"/></Relationships>
</file>

<file path=ppt/slideLayouts/_rels/slideLayout23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Master" Target="../slideMasters/slideMaster4.xml"/></Relationships>
</file>

<file path=ppt/slideLayouts/_rels/slideLayout23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3.jpeg"/><Relationship Id="rId1" Type="http://schemas.openxmlformats.org/officeDocument/2006/relationships/slideMaster" Target="../slideMasters/slideMaster4.xml"/><Relationship Id="rId4" Type="http://schemas.openxmlformats.org/officeDocument/2006/relationships/image" Target="../media/image20.jpeg"/></Relationships>
</file>

<file path=ppt/slideLayouts/_rels/slideLayout23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3.jpeg"/><Relationship Id="rId1" Type="http://schemas.openxmlformats.org/officeDocument/2006/relationships/slideMaster" Target="../slideMasters/slideMaster4.xml"/><Relationship Id="rId5" Type="http://schemas.openxmlformats.org/officeDocument/2006/relationships/image" Target="../media/image21.jpeg"/><Relationship Id="rId4" Type="http://schemas.openxmlformats.org/officeDocument/2006/relationships/image" Target="../media/image20.jpeg"/></Relationships>
</file>

<file path=ppt/slideLayouts/_rels/slideLayout239.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Master" Target="../slideMasters/slideMaster4.xml"/><Relationship Id="rId4" Type="http://schemas.openxmlformats.org/officeDocument/2006/relationships/image" Target="../media/image26.jpeg"/></Relationships>
</file>

<file path=ppt/slideLayouts/_rels/slideLayout241.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Master" Target="../slideMasters/slideMaster4.xml"/><Relationship Id="rId5" Type="http://schemas.openxmlformats.org/officeDocument/2006/relationships/image" Target="../media/image30.jpeg"/><Relationship Id="rId4" Type="http://schemas.openxmlformats.org/officeDocument/2006/relationships/image" Target="../media/image29.jpeg"/></Relationships>
</file>

<file path=ppt/slideLayouts/_rels/slideLayout24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3.jpeg"/><Relationship Id="rId1" Type="http://schemas.openxmlformats.org/officeDocument/2006/relationships/slideMaster" Target="../slideMasters/slideMaster4.xml"/><Relationship Id="rId6" Type="http://schemas.openxmlformats.org/officeDocument/2006/relationships/image" Target="../media/image31.jpeg"/><Relationship Id="rId5" Type="http://schemas.openxmlformats.org/officeDocument/2006/relationships/image" Target="../media/image21.jpeg"/><Relationship Id="rId4" Type="http://schemas.openxmlformats.org/officeDocument/2006/relationships/image" Target="../media/image20.jpeg"/></Relationships>
</file>

<file path=ppt/slideLayouts/_rels/slideLayout24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3.jpeg"/><Relationship Id="rId1" Type="http://schemas.openxmlformats.org/officeDocument/2006/relationships/slideMaster" Target="../slideMasters/slideMaster4.xml"/><Relationship Id="rId4" Type="http://schemas.openxmlformats.org/officeDocument/2006/relationships/image" Target="../media/image20.jpeg"/></Relationships>
</file>

<file path=ppt/slideLayouts/_rels/slideLayout24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3.jpeg"/><Relationship Id="rId1" Type="http://schemas.openxmlformats.org/officeDocument/2006/relationships/slideMaster" Target="../slideMasters/slideMaster4.xml"/><Relationship Id="rId5" Type="http://schemas.openxmlformats.org/officeDocument/2006/relationships/image" Target="../media/image21.jpeg"/><Relationship Id="rId4" Type="http://schemas.openxmlformats.org/officeDocument/2006/relationships/image" Target="../media/image20.jpeg"/></Relationships>
</file>

<file path=ppt/slideLayouts/_rels/slideLayout245.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jpeg"/><Relationship Id="rId1" Type="http://schemas.openxmlformats.org/officeDocument/2006/relationships/slideMaster" Target="../slideMasters/slideMaster4.xml"/><Relationship Id="rId6" Type="http://schemas.openxmlformats.org/officeDocument/2006/relationships/image" Target="../media/image52.jpeg"/><Relationship Id="rId5" Type="http://schemas.openxmlformats.org/officeDocument/2006/relationships/image" Target="../media/image51.jpeg"/><Relationship Id="rId4" Type="http://schemas.openxmlformats.org/officeDocument/2006/relationships/image" Target="../media/image50.jpeg"/></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4.xml"/></Relationships>
</file>

<file path=ppt/slideLayouts/_rels/slideLayout24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4.xml"/></Relationships>
</file>

<file path=ppt/slideLayouts/_rels/slideLayout25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4.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4.xml.rels><?xml version="1.0" encoding="UTF-8" standalone="yes"?>
<Relationships xmlns="http://schemas.openxmlformats.org/package/2006/relationships"><Relationship Id="rId2" Type="http://schemas.openxmlformats.org/officeDocument/2006/relationships/image" Target="../media/image53.emf"/><Relationship Id="rId1" Type="http://schemas.openxmlformats.org/officeDocument/2006/relationships/slideMaster" Target="../slideMasters/slideMaster4.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25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7.png"/><Relationship Id="rId1" Type="http://schemas.openxmlformats.org/officeDocument/2006/relationships/slideMaster" Target="../slideMasters/slideMaster5.xml"/></Relationships>
</file>

<file path=ppt/slideLayouts/_rels/slideLayout25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8.png"/><Relationship Id="rId1" Type="http://schemas.openxmlformats.org/officeDocument/2006/relationships/slideMaster" Target="../slideMasters/slideMaster5.xml"/></Relationships>
</file>

<file path=ppt/slideLayouts/_rels/slideLayout25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9.png"/><Relationship Id="rId1" Type="http://schemas.openxmlformats.org/officeDocument/2006/relationships/slideMaster" Target="../slideMasters/slideMaster5.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26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1.png"/><Relationship Id="rId1" Type="http://schemas.openxmlformats.org/officeDocument/2006/relationships/slideMaster" Target="../slideMasters/slideMaster5.xml"/></Relationships>
</file>

<file path=ppt/slideLayouts/_rels/slideLayout26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2.png"/><Relationship Id="rId1" Type="http://schemas.openxmlformats.org/officeDocument/2006/relationships/slideMaster" Target="../slideMasters/slideMaster5.xml"/></Relationships>
</file>

<file path=ppt/slideLayouts/_rels/slideLayout26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26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jpeg"/><Relationship Id="rId1" Type="http://schemas.openxmlformats.org/officeDocument/2006/relationships/slideMaster" Target="../slideMasters/slideMaster5.xml"/></Relationships>
</file>

<file path=ppt/slideLayouts/_rels/slideLayout26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5.xml"/></Relationships>
</file>

<file path=ppt/slideLayouts/_rels/slideLayout28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5.xml"/></Relationships>
</file>

<file path=ppt/slideLayouts/_rels/slideLayout28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5.xml"/></Relationships>
</file>

<file path=ppt/slideLayouts/_rels/slideLayout28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5.xml"/></Relationships>
</file>

<file path=ppt/slideLayouts/_rels/slideLayout28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5.xml"/></Relationships>
</file>

<file path=ppt/slideLayouts/_rels/slideLayout28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5.xml"/></Relationships>
</file>

<file path=ppt/slideLayouts/_rels/slideLayout28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5.xml"/></Relationships>
</file>

<file path=ppt/slideLayouts/_rels/slideLayout28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5.xml"/></Relationships>
</file>

<file path=ppt/slideLayouts/_rels/slideLayout28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Master" Target="../slideMasters/slideMaster5.xml"/></Relationships>
</file>

<file path=ppt/slideLayouts/_rels/slideLayout28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3.jpeg"/><Relationship Id="rId1" Type="http://schemas.openxmlformats.org/officeDocument/2006/relationships/slideMaster" Target="../slideMasters/slideMaster5.xml"/><Relationship Id="rId4" Type="http://schemas.openxmlformats.org/officeDocument/2006/relationships/image" Target="../media/image20.jpeg"/></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29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3.jpeg"/><Relationship Id="rId1" Type="http://schemas.openxmlformats.org/officeDocument/2006/relationships/slideMaster" Target="../slideMasters/slideMaster5.xml"/><Relationship Id="rId5" Type="http://schemas.openxmlformats.org/officeDocument/2006/relationships/image" Target="../media/image21.jpeg"/><Relationship Id="rId4" Type="http://schemas.openxmlformats.org/officeDocument/2006/relationships/image" Target="../media/image20.jpeg"/></Relationships>
</file>

<file path=ppt/slideLayouts/_rels/slideLayout29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Master" Target="../slideMasters/slideMaster5.xml"/></Relationships>
</file>

<file path=ppt/slideLayouts/_rels/slideLayout292.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Master" Target="../slideMasters/slideMaster5.xml"/><Relationship Id="rId4" Type="http://schemas.openxmlformats.org/officeDocument/2006/relationships/image" Target="../media/image26.jpeg"/></Relationships>
</file>

<file path=ppt/slideLayouts/_rels/slideLayout293.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Master" Target="../slideMasters/slideMaster5.xml"/><Relationship Id="rId5" Type="http://schemas.openxmlformats.org/officeDocument/2006/relationships/image" Target="../media/image30.jpeg"/><Relationship Id="rId4" Type="http://schemas.openxmlformats.org/officeDocument/2006/relationships/image" Target="../media/image29.jpeg"/></Relationships>
</file>

<file path=ppt/slideLayouts/_rels/slideLayout29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3.jpeg"/><Relationship Id="rId1" Type="http://schemas.openxmlformats.org/officeDocument/2006/relationships/slideMaster" Target="../slideMasters/slideMaster5.xml"/><Relationship Id="rId6" Type="http://schemas.openxmlformats.org/officeDocument/2006/relationships/image" Target="../media/image31.jpeg"/><Relationship Id="rId5" Type="http://schemas.openxmlformats.org/officeDocument/2006/relationships/image" Target="../media/image21.jpeg"/><Relationship Id="rId4" Type="http://schemas.openxmlformats.org/officeDocument/2006/relationships/image" Target="../media/image20.jpeg"/></Relationships>
</file>

<file path=ppt/slideLayouts/_rels/slideLayout29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3.jpeg"/><Relationship Id="rId1" Type="http://schemas.openxmlformats.org/officeDocument/2006/relationships/slideMaster" Target="../slideMasters/slideMaster5.xml"/><Relationship Id="rId4" Type="http://schemas.openxmlformats.org/officeDocument/2006/relationships/image" Target="../media/image20.jpeg"/></Relationships>
</file>

<file path=ppt/slideLayouts/_rels/slideLayout29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3.jpeg"/><Relationship Id="rId1" Type="http://schemas.openxmlformats.org/officeDocument/2006/relationships/slideMaster" Target="../slideMasters/slideMaster5.xml"/><Relationship Id="rId5" Type="http://schemas.openxmlformats.org/officeDocument/2006/relationships/image" Target="../media/image21.jpeg"/><Relationship Id="rId4" Type="http://schemas.openxmlformats.org/officeDocument/2006/relationships/image" Target="../media/image20.jpeg"/></Relationships>
</file>

<file path=ppt/slideLayouts/_rels/slideLayout29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3.jpeg"/><Relationship Id="rId1" Type="http://schemas.openxmlformats.org/officeDocument/2006/relationships/slideMaster" Target="../slideMasters/slideMaster5.xml"/><Relationship Id="rId6" Type="http://schemas.openxmlformats.org/officeDocument/2006/relationships/image" Target="../media/image31.jpeg"/><Relationship Id="rId5" Type="http://schemas.openxmlformats.org/officeDocument/2006/relationships/image" Target="../media/image21.jpeg"/><Relationship Id="rId4" Type="http://schemas.openxmlformats.org/officeDocument/2006/relationships/image" Target="../media/image20.jpeg"/></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07.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Master" Target="../slideMasters/slideMaster5.xml"/></Relationships>
</file>

<file path=ppt/slideLayouts/_rels/slideLayout308.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Master" Target="../slideMasters/slideMaster5.xml"/></Relationships>
</file>

<file path=ppt/slideLayouts/_rels/slideLayout30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5.xml"/></Relationships>
</file>

<file path=ppt/slideLayouts/_rels/slideLayout31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5.xml"/></Relationships>
</file>

<file path=ppt/slideLayouts/_rels/slideLayout31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5.xml"/></Relationships>
</file>

<file path=ppt/slideLayouts/_rels/slideLayout31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5.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32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5.xml"/></Relationships>
</file>

<file path=ppt/slideLayouts/_rels/slideLayout321.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Master" Target="../slideMasters/slideMaster5.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5.xml"/></Relationships>
</file>

<file path=ppt/slideLayouts/_rels/slideLayout3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5.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330.xml.rels><?xml version="1.0" encoding="UTF-8" standalone="yes"?>
<Relationships xmlns="http://schemas.openxmlformats.org/package/2006/relationships"><Relationship Id="rId2" Type="http://schemas.openxmlformats.org/officeDocument/2006/relationships/image" Target="../media/image46.emf"/><Relationship Id="rId1" Type="http://schemas.openxmlformats.org/officeDocument/2006/relationships/slideMaster" Target="../slideMasters/slideMaster6.xml"/></Relationships>
</file>

<file path=ppt/slideLayouts/_rels/slideLayout33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6.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3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41.png"/><Relationship Id="rId1" Type="http://schemas.openxmlformats.org/officeDocument/2006/relationships/slideMaster" Target="../slideMasters/slideMaster6.xml"/></Relationships>
</file>

<file path=ppt/slideLayouts/_rels/slideLayout33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1.png"/><Relationship Id="rId1" Type="http://schemas.openxmlformats.org/officeDocument/2006/relationships/slideMaster" Target="../slideMasters/slideMaster6.xml"/></Relationships>
</file>

<file path=ppt/slideLayouts/_rels/slideLayout33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Master" Target="../slideMasters/slideMaster6.xml"/></Relationships>
</file>

<file path=ppt/slideLayouts/_rels/slideLayout33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1.png"/><Relationship Id="rId1" Type="http://schemas.openxmlformats.org/officeDocument/2006/relationships/slideMaster" Target="../slideMasters/slideMaster6.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3.jpeg"/><Relationship Id="rId1" Type="http://schemas.openxmlformats.org/officeDocument/2006/relationships/slideMaster" Target="../slideMasters/slideMaster1.xml"/><Relationship Id="rId4" Type="http://schemas.openxmlformats.org/officeDocument/2006/relationships/image" Target="../media/image20.jpeg"/></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4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6.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4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6.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3.jpeg"/><Relationship Id="rId1" Type="http://schemas.openxmlformats.org/officeDocument/2006/relationships/slideMaster" Target="../slideMasters/slideMaster1.xml"/><Relationship Id="rId5" Type="http://schemas.openxmlformats.org/officeDocument/2006/relationships/image" Target="../media/image21.jpeg"/><Relationship Id="rId4" Type="http://schemas.openxmlformats.org/officeDocument/2006/relationships/image" Target="../media/image20.jpeg"/></Relationships>
</file>

<file path=ppt/slideLayouts/_rels/slideLayout35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6.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Master" Target="../slideMasters/slideMaster1.xml"/></Relationships>
</file>

<file path=ppt/slideLayouts/_rels/slideLayout36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6.xml"/></Relationships>
</file>

<file path=ppt/slideLayouts/_rels/slideLayout36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6.xml"/></Relationships>
</file>

<file path=ppt/slideLayouts/_rels/slideLayout36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6.xml"/></Relationships>
</file>

<file path=ppt/slideLayouts/_rels/slideLayout36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6.xml"/></Relationships>
</file>

<file path=ppt/slideLayouts/_rels/slideLayout36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6.xml"/></Relationships>
</file>

<file path=ppt/slideLayouts/_rels/slideLayout36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6.xml"/></Relationships>
</file>

<file path=ppt/slideLayouts/_rels/slideLayout36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6.xml"/></Relationships>
</file>

<file path=ppt/slideLayouts/_rels/slideLayout36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6.xml"/></Relationships>
</file>

<file path=ppt/slideLayouts/_rels/slideLayout36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Master" Target="../slideMasters/slideMaster6.xml"/></Relationships>
</file>

<file path=ppt/slideLayouts/_rels/slideLayout36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3.jpeg"/><Relationship Id="rId1" Type="http://schemas.openxmlformats.org/officeDocument/2006/relationships/slideMaster" Target="../slideMasters/slideMaster6.xml"/><Relationship Id="rId4" Type="http://schemas.openxmlformats.org/officeDocument/2006/relationships/image" Target="../media/image20.jpe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Master" Target="../slideMasters/slideMaster1.xml"/><Relationship Id="rId4" Type="http://schemas.openxmlformats.org/officeDocument/2006/relationships/image" Target="../media/image26.jpeg"/></Relationships>
</file>

<file path=ppt/slideLayouts/_rels/slideLayout37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3.jpeg"/><Relationship Id="rId1" Type="http://schemas.openxmlformats.org/officeDocument/2006/relationships/slideMaster" Target="../slideMasters/slideMaster6.xml"/><Relationship Id="rId5" Type="http://schemas.openxmlformats.org/officeDocument/2006/relationships/image" Target="../media/image21.jpeg"/><Relationship Id="rId4" Type="http://schemas.openxmlformats.org/officeDocument/2006/relationships/image" Target="../media/image20.jpeg"/></Relationships>
</file>

<file path=ppt/slideLayouts/_rels/slideLayout37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Master" Target="../slideMasters/slideMaster6.xml"/></Relationships>
</file>

<file path=ppt/slideLayouts/_rels/slideLayout372.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Master" Target="../slideMasters/slideMaster6.xml"/><Relationship Id="rId4" Type="http://schemas.openxmlformats.org/officeDocument/2006/relationships/image" Target="../media/image26.jpeg"/></Relationships>
</file>

<file path=ppt/slideLayouts/_rels/slideLayout373.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Master" Target="../slideMasters/slideMaster6.xml"/><Relationship Id="rId5" Type="http://schemas.openxmlformats.org/officeDocument/2006/relationships/image" Target="../media/image30.jpeg"/><Relationship Id="rId4" Type="http://schemas.openxmlformats.org/officeDocument/2006/relationships/image" Target="../media/image29.jpeg"/></Relationships>
</file>

<file path=ppt/slideLayouts/_rels/slideLayout37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3.jpeg"/><Relationship Id="rId1" Type="http://schemas.openxmlformats.org/officeDocument/2006/relationships/slideMaster" Target="../slideMasters/slideMaster6.xml"/><Relationship Id="rId6" Type="http://schemas.openxmlformats.org/officeDocument/2006/relationships/image" Target="../media/image31.jpeg"/><Relationship Id="rId5" Type="http://schemas.openxmlformats.org/officeDocument/2006/relationships/image" Target="../media/image21.jpeg"/><Relationship Id="rId4" Type="http://schemas.openxmlformats.org/officeDocument/2006/relationships/image" Target="../media/image20.jpeg"/></Relationships>
</file>

<file path=ppt/slideLayouts/_rels/slideLayout37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3.jpeg"/><Relationship Id="rId1" Type="http://schemas.openxmlformats.org/officeDocument/2006/relationships/slideMaster" Target="../slideMasters/slideMaster6.xml"/><Relationship Id="rId4" Type="http://schemas.openxmlformats.org/officeDocument/2006/relationships/image" Target="../media/image20.jpeg"/></Relationships>
</file>

<file path=ppt/slideLayouts/_rels/slideLayout37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3.jpeg"/><Relationship Id="rId1" Type="http://schemas.openxmlformats.org/officeDocument/2006/relationships/slideMaster" Target="../slideMasters/slideMaster6.xml"/><Relationship Id="rId5" Type="http://schemas.openxmlformats.org/officeDocument/2006/relationships/image" Target="../media/image21.jpeg"/><Relationship Id="rId4" Type="http://schemas.openxmlformats.org/officeDocument/2006/relationships/image" Target="../media/image20.jpeg"/></Relationships>
</file>

<file path=ppt/slideLayouts/_rels/slideLayout377.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jpeg"/><Relationship Id="rId1" Type="http://schemas.openxmlformats.org/officeDocument/2006/relationships/slideMaster" Target="../slideMasters/slideMaster6.xml"/><Relationship Id="rId6" Type="http://schemas.openxmlformats.org/officeDocument/2006/relationships/image" Target="../media/image52.jpeg"/><Relationship Id="rId5" Type="http://schemas.openxmlformats.org/officeDocument/2006/relationships/image" Target="../media/image51.jpeg"/><Relationship Id="rId4" Type="http://schemas.openxmlformats.org/officeDocument/2006/relationships/image" Target="../media/image50.jpeg"/></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Master" Target="../slideMasters/slideMaster1.xml"/><Relationship Id="rId5" Type="http://schemas.openxmlformats.org/officeDocument/2006/relationships/image" Target="../media/image30.jpeg"/><Relationship Id="rId4" Type="http://schemas.openxmlformats.org/officeDocument/2006/relationships/image" Target="../media/image29.jpeg"/></Relationships>
</file>

<file path=ppt/slideLayouts/_rels/slideLayout38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6.xml"/></Relationships>
</file>

<file path=ppt/slideLayouts/_rels/slideLayout38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6.xml"/></Relationships>
</file>

<file path=ppt/slideLayouts/_rels/slideLayout38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6.xml"/></Relationships>
</file>

<file path=ppt/slideLayouts/_rels/slideLayout38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6.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86.xml.rels><?xml version="1.0" encoding="UTF-8" standalone="yes"?>
<Relationships xmlns="http://schemas.openxmlformats.org/package/2006/relationships"><Relationship Id="rId2" Type="http://schemas.openxmlformats.org/officeDocument/2006/relationships/image" Target="../media/image53.emf"/><Relationship Id="rId1" Type="http://schemas.openxmlformats.org/officeDocument/2006/relationships/slideMaster" Target="../slideMasters/slideMaster6.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3.jpeg"/><Relationship Id="rId1" Type="http://schemas.openxmlformats.org/officeDocument/2006/relationships/slideMaster" Target="../slideMasters/slideMaster1.xml"/><Relationship Id="rId6" Type="http://schemas.openxmlformats.org/officeDocument/2006/relationships/image" Target="../media/image31.jpeg"/><Relationship Id="rId5" Type="http://schemas.openxmlformats.org/officeDocument/2006/relationships/image" Target="../media/image21.jpeg"/><Relationship Id="rId4" Type="http://schemas.openxmlformats.org/officeDocument/2006/relationships/image" Target="../media/image20.jpe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3.jpeg"/><Relationship Id="rId1" Type="http://schemas.openxmlformats.org/officeDocument/2006/relationships/slideMaster" Target="../slideMasters/slideMaster1.xml"/><Relationship Id="rId4" Type="http://schemas.openxmlformats.org/officeDocument/2006/relationships/image" Target="../media/image20.jpe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3.jpeg"/><Relationship Id="rId1" Type="http://schemas.openxmlformats.org/officeDocument/2006/relationships/slideMaster" Target="../slideMasters/slideMaster1.xml"/><Relationship Id="rId5" Type="http://schemas.openxmlformats.org/officeDocument/2006/relationships/image" Target="../media/image21.jpeg"/><Relationship Id="rId4" Type="http://schemas.openxmlformats.org/officeDocument/2006/relationships/image" Target="../media/image20.jpe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3.jpeg"/><Relationship Id="rId1" Type="http://schemas.openxmlformats.org/officeDocument/2006/relationships/slideMaster" Target="../slideMasters/slideMaster1.xml"/><Relationship Id="rId6" Type="http://schemas.openxmlformats.org/officeDocument/2006/relationships/image" Target="../media/image31.jpeg"/><Relationship Id="rId5" Type="http://schemas.openxmlformats.org/officeDocument/2006/relationships/image" Target="../media/image21.jpeg"/><Relationship Id="rId4" Type="http://schemas.openxmlformats.org/officeDocument/2006/relationships/image" Target="../media/image20.jpe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14.png"/></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14.png"/></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14.png"/></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14.png"/></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14.png"/></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14.png"/></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4.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14.png"/></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46.emf"/><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jpeg"/><Relationship Id="rId1" Type="http://schemas.openxmlformats.org/officeDocument/2006/relationships/slideMaster" Target="../slideMasters/slideMaster1.xml"/><Relationship Id="rId4" Type="http://schemas.openxmlformats.org/officeDocument/2006/relationships/image" Target="../media/image14.pn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 Title">
    <p:bg>
      <p:bgPr>
        <a:solidFill>
          <a:srgbClr val="EAE4D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Graphic: Create impact faster metaphor" descr="Image of create impact faster metaphor">
            <a:extLst>
              <a:ext uri="{FF2B5EF4-FFF2-40B4-BE49-F238E27FC236}">
                <a16:creationId xmlns:a16="http://schemas.microsoft.com/office/drawing/2014/main" id="{71E6F1EB-96BE-40C0-8FF7-9CA9D6B5675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570" t="3570" r="3570" b="828"/>
          <a:stretch/>
        </p:blipFill>
        <p:spPr>
          <a:xfrm>
            <a:off x="6065081" y="478972"/>
            <a:ext cx="5900060" cy="6074228"/>
          </a:xfrm>
          <a:prstGeom prst="rect">
            <a:avLst/>
          </a:prstGeom>
        </p:spPr>
      </p:pic>
      <p:pic>
        <p:nvPicPr>
          <p:cNvPr id="4" name="Picture 3" descr="Logo&#10;&#10;Description automatically generated with medium confidence">
            <a:extLst>
              <a:ext uri="{FF2B5EF4-FFF2-40B4-BE49-F238E27FC236}">
                <a16:creationId xmlns:a16="http://schemas.microsoft.com/office/drawing/2014/main" id="{C7D24C81-C6B4-4566-BEC3-F1E03E491846}"/>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pic>
        <p:nvPicPr>
          <p:cNvPr id="3" name="Picture 2" descr="A black sign with white text&#10;&#10;Description automatically generated">
            <a:extLst>
              <a:ext uri="{FF2B5EF4-FFF2-40B4-BE49-F238E27FC236}">
                <a16:creationId xmlns:a16="http://schemas.microsoft.com/office/drawing/2014/main" id="{A64BAF26-10DA-C81A-EA1D-B29CEEFCF228}"/>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00215" y="5798843"/>
            <a:ext cx="3139190" cy="879062"/>
          </a:xfrm>
          <a:prstGeom prst="rect">
            <a:avLst/>
          </a:prstGeom>
        </p:spPr>
      </p:pic>
    </p:spTree>
    <p:extLst>
      <p:ext uri="{BB962C8B-B14F-4D97-AF65-F5344CB8AC3E}">
        <p14:creationId xmlns:p14="http://schemas.microsoft.com/office/powerpoint/2010/main" val="24849717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tan">
    <p:bg>
      <p:bgPr>
        <a:solidFill>
          <a:srgbClr val="EAE4DC"/>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descr="Logo&#10;&#10;Description automatically generated with medium confidence">
            <a:extLst>
              <a:ext uri="{FF2B5EF4-FFF2-40B4-BE49-F238E27FC236}">
                <a16:creationId xmlns:a16="http://schemas.microsoft.com/office/drawing/2014/main" id="{F4838EB7-9B13-4ACB-97C0-51BAB78757B4}"/>
              </a:ext>
            </a:extLst>
          </p:cNvPr>
          <p:cNvPicPr>
            <a:picLocks noChangeAspect="1"/>
          </p:cNvPicPr>
          <p:nvPr userDrawn="1"/>
        </p:nvPicPr>
        <p:blipFill rotWithShape="1">
          <a:blip r:embed="rId2"/>
          <a:srcRect l="8275" t="32690" r="8091" b="32918"/>
          <a:stretch/>
        </p:blipFill>
        <p:spPr>
          <a:xfrm>
            <a:off x="582042" y="581026"/>
            <a:ext cx="2857363" cy="295064"/>
          </a:xfrm>
          <a:prstGeom prst="rect">
            <a:avLst/>
          </a:prstGeom>
        </p:spPr>
      </p:pic>
      <p:pic>
        <p:nvPicPr>
          <p:cNvPr id="3" name="Picture 2" descr="A black and white sign with white text&#10;&#10;Description automatically generated">
            <a:extLst>
              <a:ext uri="{FF2B5EF4-FFF2-40B4-BE49-F238E27FC236}">
                <a16:creationId xmlns:a16="http://schemas.microsoft.com/office/drawing/2014/main" id="{DEED7AF7-37A3-0E96-2ED9-116362078CF6}"/>
              </a:ext>
            </a:extLst>
          </p:cNvPr>
          <p:cNvPicPr>
            <a:picLocks noChangeAspect="1"/>
          </p:cNvPicPr>
          <p:nvPr userDrawn="1"/>
        </p:nvPicPr>
        <p:blipFill>
          <a:blip r:embed="rId3"/>
          <a:stretch>
            <a:fillRect/>
          </a:stretch>
        </p:blipFill>
        <p:spPr>
          <a:xfrm>
            <a:off x="441960" y="5716652"/>
            <a:ext cx="2819400" cy="777685"/>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Frame Slide_Ligh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10198-B250-44FD-9AC7-BA0E6E23B5C1}"/>
              </a:ext>
            </a:extLst>
          </p:cNvPr>
          <p:cNvSpPr>
            <a:spLocks noGrp="1"/>
          </p:cNvSpPr>
          <p:nvPr userDrawn="1">
            <p:ph type="title"/>
          </p:nvPr>
        </p:nvSpPr>
        <p:spPr>
          <a:xfrm>
            <a:off x="588263" y="457200"/>
            <a:ext cx="3856737" cy="1107996"/>
          </a:xfrm>
        </p:spPr>
        <p:txBody>
          <a:bodyPr>
            <a:spAutoFit/>
          </a:bodyPr>
          <a:lstStyle>
            <a:lvl1pPr>
              <a:defRPr>
                <a:gradFill>
                  <a:gsLst>
                    <a:gs pos="28000">
                      <a:srgbClr val="C03BC4"/>
                    </a:gs>
                    <a:gs pos="68000">
                      <a:srgbClr val="0078D4"/>
                    </a:gs>
                    <a:gs pos="100000">
                      <a:srgbClr val="49C5B1"/>
                    </a:gs>
                  </a:gsLst>
                  <a:path path="circle">
                    <a:fillToRect l="100000" t="100000"/>
                  </a:path>
                </a:gradFill>
              </a:defRPr>
            </a:lvl1pPr>
          </a:lstStyle>
          <a:p>
            <a:r>
              <a:rPr lang="en-US"/>
              <a:t>Click to edit Master title style</a:t>
            </a:r>
          </a:p>
        </p:txBody>
      </p:sp>
      <p:sp>
        <p:nvSpPr>
          <p:cNvPr id="3" name="Text Placeholder 13">
            <a:extLst>
              <a:ext uri="{FF2B5EF4-FFF2-40B4-BE49-F238E27FC236}">
                <a16:creationId xmlns:a16="http://schemas.microsoft.com/office/drawing/2014/main" id="{ECE44B39-2FAB-0E6F-7309-18E159B94D18}"/>
              </a:ext>
            </a:extLst>
          </p:cNvPr>
          <p:cNvSpPr>
            <a:spLocks noGrp="1"/>
          </p:cNvSpPr>
          <p:nvPr>
            <p:ph type="body" sz="quarter" idx="11" hasCustomPrompt="1"/>
          </p:nvPr>
        </p:nvSpPr>
        <p:spPr>
          <a:xfrm>
            <a:off x="588263" y="2022397"/>
            <a:ext cx="3856737" cy="307777"/>
          </a:xfrm>
        </p:spPr>
        <p:txBody>
          <a:bodyPr lIns="0" tIns="0" rIns="0" bIns="0">
            <a:spAutoFit/>
          </a:bodyPr>
          <a:lstStyle>
            <a:lvl1pPr marL="0" indent="0">
              <a:buNone/>
              <a:defRPr sz="2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add text</a:t>
            </a:r>
          </a:p>
        </p:txBody>
      </p:sp>
      <p:sp>
        <p:nvSpPr>
          <p:cNvPr id="10" name="Rectangle: Top Corners Rounded 9">
            <a:extLst>
              <a:ext uri="{FF2B5EF4-FFF2-40B4-BE49-F238E27FC236}">
                <a16:creationId xmlns:a16="http://schemas.microsoft.com/office/drawing/2014/main" id="{38BC602A-29B2-3D32-186B-52A3F117B0DE}"/>
              </a:ext>
            </a:extLst>
          </p:cNvPr>
          <p:cNvSpPr>
            <a:spLocks/>
          </p:cNvSpPr>
          <p:nvPr userDrawn="1"/>
        </p:nvSpPr>
        <p:spPr bwMode="auto">
          <a:xfrm rot="5400000" flipH="1" flipV="1">
            <a:off x="5756275" y="-165101"/>
            <a:ext cx="5683248" cy="7188202"/>
          </a:xfrm>
          <a:prstGeom prst="round2SameRect">
            <a:avLst>
              <a:gd name="adj1" fmla="val 3259"/>
              <a:gd name="adj2" fmla="val 0"/>
            </a:avLst>
          </a:prstGeom>
          <a:solidFill>
            <a:schemeClr val="bg1"/>
          </a:solidFill>
          <a:ln>
            <a:noFill/>
          </a:ln>
          <a:effectLst>
            <a:outerShdw blurRad="381000" dist="152400" dir="6120000" algn="t" rotWithShape="0">
              <a:schemeClr val="bg1">
                <a:lumMod val="50000"/>
                <a:alpha val="2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400" err="1"/>
          </a:p>
        </p:txBody>
      </p:sp>
    </p:spTree>
    <p:extLst>
      <p:ext uri="{BB962C8B-B14F-4D97-AF65-F5344CB8AC3E}">
        <p14:creationId xmlns:p14="http://schemas.microsoft.com/office/powerpoint/2010/main" val="170027484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1_Frame Slide_Light outlin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10198-B250-44FD-9AC7-BA0E6E23B5C1}"/>
              </a:ext>
            </a:extLst>
          </p:cNvPr>
          <p:cNvSpPr>
            <a:spLocks noGrp="1"/>
          </p:cNvSpPr>
          <p:nvPr userDrawn="1">
            <p:ph type="title"/>
          </p:nvPr>
        </p:nvSpPr>
        <p:spPr>
          <a:xfrm>
            <a:off x="588263" y="457200"/>
            <a:ext cx="3856737" cy="1107996"/>
          </a:xfrm>
        </p:spPr>
        <p:txBody>
          <a:bodyPr>
            <a:spAutoFit/>
          </a:bodyPr>
          <a:lstStyle>
            <a:lvl1pPr>
              <a:defRPr>
                <a:gradFill>
                  <a:gsLst>
                    <a:gs pos="28000">
                      <a:srgbClr val="C03BC4"/>
                    </a:gs>
                    <a:gs pos="68000">
                      <a:srgbClr val="0078D4"/>
                    </a:gs>
                    <a:gs pos="100000">
                      <a:srgbClr val="49C5B1"/>
                    </a:gs>
                  </a:gsLst>
                  <a:path path="circle">
                    <a:fillToRect l="100000" t="100000"/>
                  </a:path>
                </a:gradFill>
              </a:defRPr>
            </a:lvl1pPr>
          </a:lstStyle>
          <a:p>
            <a:r>
              <a:rPr lang="en-US"/>
              <a:t>Click to edit Master title style</a:t>
            </a:r>
          </a:p>
        </p:txBody>
      </p:sp>
      <p:sp>
        <p:nvSpPr>
          <p:cNvPr id="3" name="Text Placeholder 13">
            <a:extLst>
              <a:ext uri="{FF2B5EF4-FFF2-40B4-BE49-F238E27FC236}">
                <a16:creationId xmlns:a16="http://schemas.microsoft.com/office/drawing/2014/main" id="{DE895B89-09BC-3D3E-3E38-0CD0F1134ABD}"/>
              </a:ext>
            </a:extLst>
          </p:cNvPr>
          <p:cNvSpPr>
            <a:spLocks noGrp="1"/>
          </p:cNvSpPr>
          <p:nvPr>
            <p:ph type="body" sz="quarter" idx="11" hasCustomPrompt="1"/>
          </p:nvPr>
        </p:nvSpPr>
        <p:spPr>
          <a:xfrm>
            <a:off x="588263" y="2022397"/>
            <a:ext cx="3856737" cy="307777"/>
          </a:xfrm>
        </p:spPr>
        <p:txBody>
          <a:bodyPr lIns="0" tIns="0" rIns="0" bIns="0">
            <a:spAutoFit/>
          </a:bodyPr>
          <a:lstStyle>
            <a:lvl1pPr marL="0" indent="0">
              <a:buNone/>
              <a:defRPr sz="2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add text</a:t>
            </a:r>
          </a:p>
        </p:txBody>
      </p:sp>
      <p:sp>
        <p:nvSpPr>
          <p:cNvPr id="4" name="Rectangle: Top Corners Rounded 3">
            <a:extLst>
              <a:ext uri="{FF2B5EF4-FFF2-40B4-BE49-F238E27FC236}">
                <a16:creationId xmlns:a16="http://schemas.microsoft.com/office/drawing/2014/main" id="{5713D120-98F4-371A-23D2-A1B8D5659091}"/>
              </a:ext>
            </a:extLst>
          </p:cNvPr>
          <p:cNvSpPr>
            <a:spLocks/>
          </p:cNvSpPr>
          <p:nvPr userDrawn="1"/>
        </p:nvSpPr>
        <p:spPr bwMode="auto">
          <a:xfrm rot="5400000" flipH="1" flipV="1">
            <a:off x="5942012" y="-103190"/>
            <a:ext cx="5438778" cy="7061202"/>
          </a:xfrm>
          <a:prstGeom prst="round2SameRect">
            <a:avLst>
              <a:gd name="adj1" fmla="val 2558"/>
              <a:gd name="adj2" fmla="val 0"/>
            </a:avLst>
          </a:prstGeom>
          <a:solidFill>
            <a:schemeClr val="bg1"/>
          </a:solidFill>
          <a:ln>
            <a:noFill/>
          </a:ln>
          <a:effectLst>
            <a:outerShdw blurRad="381000" dist="152400" dir="6120000" algn="t" rotWithShape="0">
              <a:schemeClr val="bg1">
                <a:lumMod val="50000"/>
                <a:alpha val="2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400" err="1"/>
          </a:p>
        </p:txBody>
      </p:sp>
      <p:sp>
        <p:nvSpPr>
          <p:cNvPr id="5" name="Rectangle: Top Corners Rounded 4">
            <a:extLst>
              <a:ext uri="{FF2B5EF4-FFF2-40B4-BE49-F238E27FC236}">
                <a16:creationId xmlns:a16="http://schemas.microsoft.com/office/drawing/2014/main" id="{B06A9C3B-F449-1EAF-6BA4-A24E6F6EA320}"/>
              </a:ext>
            </a:extLst>
          </p:cNvPr>
          <p:cNvSpPr>
            <a:spLocks/>
          </p:cNvSpPr>
          <p:nvPr userDrawn="1"/>
        </p:nvSpPr>
        <p:spPr bwMode="auto">
          <a:xfrm rot="5400000" flipH="1" flipV="1">
            <a:off x="5756277" y="-166690"/>
            <a:ext cx="5683248" cy="7188202"/>
          </a:xfrm>
          <a:prstGeom prst="round2SameRect">
            <a:avLst>
              <a:gd name="adj1" fmla="val 3259"/>
              <a:gd name="adj2" fmla="val 0"/>
            </a:avLst>
          </a:prstGeom>
          <a:noFill/>
          <a:ln w="19050">
            <a:gradFill>
              <a:gsLst>
                <a:gs pos="0">
                  <a:schemeClr val="accent3"/>
                </a:gs>
                <a:gs pos="61000">
                  <a:schemeClr val="accent1"/>
                </a:gs>
                <a:gs pos="100000">
                  <a:schemeClr val="accent5"/>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000" err="1">
              <a:gradFill>
                <a:gsLst>
                  <a:gs pos="0">
                    <a:schemeClr val="accent3"/>
                  </a:gs>
                  <a:gs pos="67000">
                    <a:schemeClr val="accent1"/>
                  </a:gs>
                  <a:gs pos="100000">
                    <a:schemeClr val="accent5"/>
                  </a:gs>
                </a:gsLst>
                <a:lin ang="5400000" scaled="1"/>
              </a:gradFill>
              <a:latin typeface="+mj-lt"/>
            </a:endParaRPr>
          </a:p>
        </p:txBody>
      </p:sp>
    </p:spTree>
    <p:extLst>
      <p:ext uri="{BB962C8B-B14F-4D97-AF65-F5344CB8AC3E}">
        <p14:creationId xmlns:p14="http://schemas.microsoft.com/office/powerpoint/2010/main" val="357243807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hin Frame Slide_Blue">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08C9473-4527-3315-A639-5D64137A830A}"/>
              </a:ext>
            </a:extLst>
          </p:cNvPr>
          <p:cNvSpPr>
            <a:spLocks/>
          </p:cNvSpPr>
          <p:nvPr userDrawn="1"/>
        </p:nvSpPr>
        <p:spPr bwMode="auto">
          <a:xfrm rot="10800000" flipH="1" flipV="1">
            <a:off x="0" y="0"/>
            <a:ext cx="12192000" cy="6858000"/>
          </a:xfrm>
          <a:prstGeom prst="rect">
            <a:avLst/>
          </a:prstGeom>
          <a:solidFill>
            <a:srgbClr val="1392B4"/>
          </a:solidFill>
          <a:ln>
            <a:noFill/>
          </a:ln>
          <a:effectLst>
            <a:outerShdw blurRad="381000" dist="152400" dir="6120000" algn="t" rotWithShape="0">
              <a:schemeClr val="bg1">
                <a:lumMod val="50000"/>
                <a:alpha val="2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400" err="1"/>
          </a:p>
        </p:txBody>
      </p:sp>
      <p:sp>
        <p:nvSpPr>
          <p:cNvPr id="2" name="Title 1">
            <a:extLst>
              <a:ext uri="{FF2B5EF4-FFF2-40B4-BE49-F238E27FC236}">
                <a16:creationId xmlns:a16="http://schemas.microsoft.com/office/drawing/2014/main" id="{17F10198-B250-44FD-9AC7-BA0E6E23B5C1}"/>
              </a:ext>
            </a:extLst>
          </p:cNvPr>
          <p:cNvSpPr>
            <a:spLocks noGrp="1"/>
          </p:cNvSpPr>
          <p:nvPr userDrawn="1">
            <p:ph type="title"/>
          </p:nvPr>
        </p:nvSpPr>
        <p:spPr>
          <a:xfrm>
            <a:off x="588263" y="457200"/>
            <a:ext cx="3856737" cy="1107996"/>
          </a:xfrm>
        </p:spPr>
        <p:txBody>
          <a:bodyPr>
            <a:spAutoFit/>
          </a:bodyPr>
          <a:lstStyle>
            <a:lvl1pPr>
              <a:defRPr>
                <a:solidFill>
                  <a:schemeClr val="bg1"/>
                </a:solidFill>
              </a:defRPr>
            </a:lvl1pPr>
          </a:lstStyle>
          <a:p>
            <a:r>
              <a:rPr lang="en-US"/>
              <a:t>Click to edit Master title style</a:t>
            </a:r>
          </a:p>
        </p:txBody>
      </p:sp>
      <p:sp>
        <p:nvSpPr>
          <p:cNvPr id="5" name="Text Placeholder 13">
            <a:extLst>
              <a:ext uri="{FF2B5EF4-FFF2-40B4-BE49-F238E27FC236}">
                <a16:creationId xmlns:a16="http://schemas.microsoft.com/office/drawing/2014/main" id="{925CA7A3-4B02-C3DE-B2EF-CBB380D5A5F2}"/>
              </a:ext>
            </a:extLst>
          </p:cNvPr>
          <p:cNvSpPr>
            <a:spLocks noGrp="1"/>
          </p:cNvSpPr>
          <p:nvPr>
            <p:ph type="body" sz="quarter" idx="11" hasCustomPrompt="1"/>
          </p:nvPr>
        </p:nvSpPr>
        <p:spPr>
          <a:xfrm>
            <a:off x="588263" y="2022397"/>
            <a:ext cx="3856737" cy="307777"/>
          </a:xfrm>
        </p:spPr>
        <p:txBody>
          <a:bodyPr lIns="0" tIns="0" rIns="0" bIns="0"/>
          <a:lstStyle>
            <a:lvl1pPr marL="0" indent="0">
              <a:buNone/>
              <a:defRPr sz="2000">
                <a:solidFill>
                  <a:schemeClr val="bg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add text</a:t>
            </a:r>
          </a:p>
        </p:txBody>
      </p:sp>
      <p:sp>
        <p:nvSpPr>
          <p:cNvPr id="6" name="Rectangle: Top Corners Rounded 5">
            <a:extLst>
              <a:ext uri="{FF2B5EF4-FFF2-40B4-BE49-F238E27FC236}">
                <a16:creationId xmlns:a16="http://schemas.microsoft.com/office/drawing/2014/main" id="{AB8C3002-1EF7-6E38-848D-BF7CD8D3E0D6}"/>
              </a:ext>
            </a:extLst>
          </p:cNvPr>
          <p:cNvSpPr>
            <a:spLocks/>
          </p:cNvSpPr>
          <p:nvPr userDrawn="1"/>
        </p:nvSpPr>
        <p:spPr bwMode="auto">
          <a:xfrm rot="5400000" flipH="1" flipV="1">
            <a:off x="6440499" y="-166041"/>
            <a:ext cx="4314800" cy="7188202"/>
          </a:xfrm>
          <a:prstGeom prst="round2SameRect">
            <a:avLst>
              <a:gd name="adj1" fmla="val 4142"/>
              <a:gd name="adj2" fmla="val 0"/>
            </a:avLst>
          </a:prstGeom>
          <a:solidFill>
            <a:schemeClr val="bg1"/>
          </a:solidFill>
          <a:ln>
            <a:noFill/>
          </a:ln>
          <a:effectLst>
            <a:outerShdw blurRad="381000" dist="152400" dir="6120000" algn="t" rotWithShape="0">
              <a:schemeClr val="bg1">
                <a:lumMod val="50000"/>
                <a:alpha val="2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400" err="1"/>
          </a:p>
        </p:txBody>
      </p:sp>
    </p:spTree>
    <p:extLst>
      <p:ext uri="{BB962C8B-B14F-4D97-AF65-F5344CB8AC3E}">
        <p14:creationId xmlns:p14="http://schemas.microsoft.com/office/powerpoint/2010/main" val="23050294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hin Frame Slide_Ligh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10198-B250-44FD-9AC7-BA0E6E23B5C1}"/>
              </a:ext>
            </a:extLst>
          </p:cNvPr>
          <p:cNvSpPr>
            <a:spLocks noGrp="1"/>
          </p:cNvSpPr>
          <p:nvPr userDrawn="1">
            <p:ph type="title"/>
          </p:nvPr>
        </p:nvSpPr>
        <p:spPr>
          <a:xfrm>
            <a:off x="588263" y="457200"/>
            <a:ext cx="3856737" cy="1107996"/>
          </a:xfrm>
        </p:spPr>
        <p:txBody>
          <a:bodyPr>
            <a:spAutoFit/>
          </a:bodyPr>
          <a:lstStyle>
            <a:lvl1pPr>
              <a:defRPr>
                <a:gradFill>
                  <a:gsLst>
                    <a:gs pos="28000">
                      <a:srgbClr val="C03BC4"/>
                    </a:gs>
                    <a:gs pos="68000">
                      <a:srgbClr val="0078D4"/>
                    </a:gs>
                    <a:gs pos="100000">
                      <a:srgbClr val="49C5B1"/>
                    </a:gs>
                  </a:gsLst>
                  <a:path path="circle">
                    <a:fillToRect l="100000" t="100000"/>
                  </a:path>
                </a:gradFill>
              </a:defRPr>
            </a:lvl1pPr>
          </a:lstStyle>
          <a:p>
            <a:r>
              <a:rPr lang="en-US"/>
              <a:t>Click to edit Master title style</a:t>
            </a:r>
          </a:p>
        </p:txBody>
      </p:sp>
      <p:sp>
        <p:nvSpPr>
          <p:cNvPr id="3" name="Text Placeholder 13">
            <a:extLst>
              <a:ext uri="{FF2B5EF4-FFF2-40B4-BE49-F238E27FC236}">
                <a16:creationId xmlns:a16="http://schemas.microsoft.com/office/drawing/2014/main" id="{ECE44B39-2FAB-0E6F-7309-18E159B94D18}"/>
              </a:ext>
            </a:extLst>
          </p:cNvPr>
          <p:cNvSpPr>
            <a:spLocks noGrp="1"/>
          </p:cNvSpPr>
          <p:nvPr>
            <p:ph type="body" sz="quarter" idx="11" hasCustomPrompt="1"/>
          </p:nvPr>
        </p:nvSpPr>
        <p:spPr>
          <a:xfrm>
            <a:off x="588263" y="2022397"/>
            <a:ext cx="3856737" cy="307777"/>
          </a:xfrm>
        </p:spPr>
        <p:txBody>
          <a:bodyPr lIns="0" tIns="0" rIns="0" bIns="0">
            <a:spAutoFit/>
          </a:bodyPr>
          <a:lstStyle>
            <a:lvl1pPr marL="0" indent="0">
              <a:buNone/>
              <a:defRPr sz="2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add text</a:t>
            </a:r>
          </a:p>
        </p:txBody>
      </p:sp>
      <p:sp>
        <p:nvSpPr>
          <p:cNvPr id="10" name="Rectangle: Top Corners Rounded 9">
            <a:extLst>
              <a:ext uri="{FF2B5EF4-FFF2-40B4-BE49-F238E27FC236}">
                <a16:creationId xmlns:a16="http://schemas.microsoft.com/office/drawing/2014/main" id="{38BC602A-29B2-3D32-186B-52A3F117B0DE}"/>
              </a:ext>
            </a:extLst>
          </p:cNvPr>
          <p:cNvSpPr>
            <a:spLocks/>
          </p:cNvSpPr>
          <p:nvPr userDrawn="1"/>
        </p:nvSpPr>
        <p:spPr bwMode="auto">
          <a:xfrm rot="5400000" flipH="1" flipV="1">
            <a:off x="6440499" y="-166041"/>
            <a:ext cx="4314800" cy="7188202"/>
          </a:xfrm>
          <a:prstGeom prst="round2SameRect">
            <a:avLst>
              <a:gd name="adj1" fmla="val 4142"/>
              <a:gd name="adj2" fmla="val 0"/>
            </a:avLst>
          </a:prstGeom>
          <a:solidFill>
            <a:schemeClr val="bg1"/>
          </a:solidFill>
          <a:ln>
            <a:noFill/>
          </a:ln>
          <a:effectLst>
            <a:outerShdw blurRad="381000" dist="152400" dir="6120000" algn="t" rotWithShape="0">
              <a:schemeClr val="bg1">
                <a:lumMod val="50000"/>
                <a:alpha val="2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400" err="1"/>
          </a:p>
        </p:txBody>
      </p:sp>
    </p:spTree>
    <p:extLst>
      <p:ext uri="{BB962C8B-B14F-4D97-AF65-F5344CB8AC3E}">
        <p14:creationId xmlns:p14="http://schemas.microsoft.com/office/powerpoint/2010/main" val="136039662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hin Frame Slide_Light outline">
    <p:bg>
      <p:bgRef idx="1001">
        <a:schemeClr val="bg1"/>
      </p:bgRef>
    </p:bg>
    <p:spTree>
      <p:nvGrpSpPr>
        <p:cNvPr id="1" name=""/>
        <p:cNvGrpSpPr/>
        <p:nvPr/>
      </p:nvGrpSpPr>
      <p:grpSpPr>
        <a:xfrm>
          <a:off x="0" y="0"/>
          <a:ext cx="0" cy="0"/>
          <a:chOff x="0" y="0"/>
          <a:chExt cx="0" cy="0"/>
        </a:xfrm>
      </p:grpSpPr>
      <p:sp>
        <p:nvSpPr>
          <p:cNvPr id="8" name="Rectangle: Top Corners Rounded 7">
            <a:extLst>
              <a:ext uri="{FF2B5EF4-FFF2-40B4-BE49-F238E27FC236}">
                <a16:creationId xmlns:a16="http://schemas.microsoft.com/office/drawing/2014/main" id="{6F868C14-160D-C270-7F3B-8CDF06DC8111}"/>
              </a:ext>
            </a:extLst>
          </p:cNvPr>
          <p:cNvSpPr>
            <a:spLocks/>
          </p:cNvSpPr>
          <p:nvPr userDrawn="1"/>
        </p:nvSpPr>
        <p:spPr bwMode="auto">
          <a:xfrm rot="5400000" flipH="1" flipV="1">
            <a:off x="6440499" y="-166041"/>
            <a:ext cx="4314800" cy="7188202"/>
          </a:xfrm>
          <a:prstGeom prst="round2SameRect">
            <a:avLst>
              <a:gd name="adj1" fmla="val 4142"/>
              <a:gd name="adj2" fmla="val 0"/>
            </a:avLst>
          </a:prstGeom>
          <a:noFill/>
          <a:ln w="19050">
            <a:gradFill>
              <a:gsLst>
                <a:gs pos="0">
                  <a:schemeClr val="accent3"/>
                </a:gs>
                <a:gs pos="61000">
                  <a:schemeClr val="accent1"/>
                </a:gs>
                <a:gs pos="100000">
                  <a:schemeClr val="accent5"/>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sz="2000" err="1">
              <a:gradFill>
                <a:gsLst>
                  <a:gs pos="0">
                    <a:schemeClr val="accent3"/>
                  </a:gs>
                  <a:gs pos="67000">
                    <a:schemeClr val="accent1"/>
                  </a:gs>
                  <a:gs pos="100000">
                    <a:schemeClr val="accent5"/>
                  </a:gs>
                </a:gsLst>
                <a:lin ang="5400000" scaled="1"/>
              </a:gradFill>
              <a:latin typeface="+mj-lt"/>
            </a:endParaRPr>
          </a:p>
        </p:txBody>
      </p:sp>
      <p:sp>
        <p:nvSpPr>
          <p:cNvPr id="2" name="Title 1">
            <a:extLst>
              <a:ext uri="{FF2B5EF4-FFF2-40B4-BE49-F238E27FC236}">
                <a16:creationId xmlns:a16="http://schemas.microsoft.com/office/drawing/2014/main" id="{17F10198-B250-44FD-9AC7-BA0E6E23B5C1}"/>
              </a:ext>
            </a:extLst>
          </p:cNvPr>
          <p:cNvSpPr>
            <a:spLocks noGrp="1"/>
          </p:cNvSpPr>
          <p:nvPr userDrawn="1">
            <p:ph type="title"/>
          </p:nvPr>
        </p:nvSpPr>
        <p:spPr>
          <a:xfrm>
            <a:off x="588263" y="457200"/>
            <a:ext cx="3856737" cy="1107996"/>
          </a:xfrm>
        </p:spPr>
        <p:txBody>
          <a:bodyPr>
            <a:spAutoFit/>
          </a:bodyPr>
          <a:lstStyle>
            <a:lvl1pPr>
              <a:defRPr>
                <a:gradFill>
                  <a:gsLst>
                    <a:gs pos="28000">
                      <a:srgbClr val="C03BC4"/>
                    </a:gs>
                    <a:gs pos="68000">
                      <a:srgbClr val="0078D4"/>
                    </a:gs>
                    <a:gs pos="100000">
                      <a:srgbClr val="49C5B1"/>
                    </a:gs>
                  </a:gsLst>
                  <a:path path="circle">
                    <a:fillToRect l="100000" t="100000"/>
                  </a:path>
                </a:gradFill>
              </a:defRPr>
            </a:lvl1pPr>
          </a:lstStyle>
          <a:p>
            <a:r>
              <a:rPr lang="en-US"/>
              <a:t>Click to edit Master title style</a:t>
            </a:r>
          </a:p>
        </p:txBody>
      </p:sp>
      <p:sp>
        <p:nvSpPr>
          <p:cNvPr id="3" name="Text Placeholder 13">
            <a:extLst>
              <a:ext uri="{FF2B5EF4-FFF2-40B4-BE49-F238E27FC236}">
                <a16:creationId xmlns:a16="http://schemas.microsoft.com/office/drawing/2014/main" id="{DE895B89-09BC-3D3E-3E38-0CD0F1134ABD}"/>
              </a:ext>
            </a:extLst>
          </p:cNvPr>
          <p:cNvSpPr>
            <a:spLocks noGrp="1"/>
          </p:cNvSpPr>
          <p:nvPr>
            <p:ph type="body" sz="quarter" idx="11" hasCustomPrompt="1"/>
          </p:nvPr>
        </p:nvSpPr>
        <p:spPr>
          <a:xfrm>
            <a:off x="588263" y="2022397"/>
            <a:ext cx="3856737" cy="307777"/>
          </a:xfrm>
        </p:spPr>
        <p:txBody>
          <a:bodyPr lIns="0" tIns="0" rIns="0" bIns="0">
            <a:spAutoFit/>
          </a:bodyPr>
          <a:lstStyle>
            <a:lvl1pPr marL="0" indent="0">
              <a:buNone/>
              <a:defRPr sz="2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add text</a:t>
            </a:r>
          </a:p>
        </p:txBody>
      </p:sp>
      <p:sp>
        <p:nvSpPr>
          <p:cNvPr id="4" name="Rectangle: Top Corners Rounded 3">
            <a:extLst>
              <a:ext uri="{FF2B5EF4-FFF2-40B4-BE49-F238E27FC236}">
                <a16:creationId xmlns:a16="http://schemas.microsoft.com/office/drawing/2014/main" id="{5713D120-98F4-371A-23D2-A1B8D5659091}"/>
              </a:ext>
            </a:extLst>
          </p:cNvPr>
          <p:cNvSpPr>
            <a:spLocks/>
          </p:cNvSpPr>
          <p:nvPr userDrawn="1"/>
        </p:nvSpPr>
        <p:spPr bwMode="auto">
          <a:xfrm rot="5400000" flipH="1" flipV="1">
            <a:off x="6648453" y="-103190"/>
            <a:ext cx="4025896" cy="7061202"/>
          </a:xfrm>
          <a:prstGeom prst="round2SameRect">
            <a:avLst>
              <a:gd name="adj1" fmla="val 2558"/>
              <a:gd name="adj2" fmla="val 0"/>
            </a:avLst>
          </a:prstGeom>
          <a:solidFill>
            <a:schemeClr val="bg1"/>
          </a:solidFill>
          <a:ln>
            <a:noFill/>
          </a:ln>
          <a:effectLst>
            <a:outerShdw blurRad="381000" dist="152400" dir="6120000" algn="t" rotWithShape="0">
              <a:schemeClr val="bg1">
                <a:lumMod val="50000"/>
                <a:alpha val="2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400" err="1"/>
          </a:p>
        </p:txBody>
      </p:sp>
    </p:spTree>
    <p:extLst>
      <p:ext uri="{BB962C8B-B14F-4D97-AF65-F5344CB8AC3E}">
        <p14:creationId xmlns:p14="http://schemas.microsoft.com/office/powerpoint/2010/main" val="36365386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General Business Central resourc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B04168-1E8C-CB6C-D90F-A75294E47601}"/>
              </a:ext>
            </a:extLst>
          </p:cNvPr>
          <p:cNvSpPr>
            <a:spLocks noGrp="1"/>
          </p:cNvSpPr>
          <p:nvPr>
            <p:ph type="title" hasCustomPrompt="1"/>
          </p:nvPr>
        </p:nvSpPr>
        <p:spPr/>
        <p:txBody>
          <a:bodyPr/>
          <a:lstStyle/>
          <a:p>
            <a:r>
              <a:rPr lang="en-US"/>
              <a:t>General Business Central resources</a:t>
            </a:r>
          </a:p>
        </p:txBody>
      </p:sp>
      <p:sp>
        <p:nvSpPr>
          <p:cNvPr id="16" name="Rectangle: Rounded Corners 15">
            <a:extLst>
              <a:ext uri="{FF2B5EF4-FFF2-40B4-BE49-F238E27FC236}">
                <a16:creationId xmlns:a16="http://schemas.microsoft.com/office/drawing/2014/main" id="{CF7B64D5-8AE6-7D79-ADEE-79DBF5380BB1}"/>
              </a:ext>
              <a:ext uri="{C183D7F6-B498-43B3-948B-1728B52AA6E4}">
                <adec:decorative xmlns:adec="http://schemas.microsoft.com/office/drawing/2017/decorative" val="1"/>
              </a:ext>
            </a:extLst>
          </p:cNvPr>
          <p:cNvSpPr>
            <a:spLocks/>
          </p:cNvSpPr>
          <p:nvPr userDrawn="1"/>
        </p:nvSpPr>
        <p:spPr bwMode="auto">
          <a:xfrm>
            <a:off x="571499" y="2017713"/>
            <a:ext cx="11049002" cy="4251326"/>
          </a:xfrm>
          <a:prstGeom prst="roundRect">
            <a:avLst>
              <a:gd name="adj" fmla="val 6090"/>
            </a:avLst>
          </a:prstGeom>
          <a:noFill/>
          <a:ln>
            <a:solidFill>
              <a:schemeClr val="bg1"/>
            </a:solidFill>
            <a:headEnd type="none" w="med" len="med"/>
            <a:tailEnd type="none" w="med" len="med"/>
          </a:ln>
          <a:effectLst>
            <a:outerShdw blurRad="50800" dist="38100" dir="8100000" algn="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sp>
        <p:nvSpPr>
          <p:cNvPr id="18" name="Rectangle: Rounded Corners 17">
            <a:extLst>
              <a:ext uri="{FF2B5EF4-FFF2-40B4-BE49-F238E27FC236}">
                <a16:creationId xmlns:a16="http://schemas.microsoft.com/office/drawing/2014/main" id="{965F8B08-BC71-97CE-9DAF-55ED0EAA1B87}"/>
              </a:ext>
              <a:ext uri="{C183D7F6-B498-43B3-948B-1728B52AA6E4}">
                <adec:decorative xmlns:adec="http://schemas.microsoft.com/office/drawing/2017/decorative" val="1"/>
              </a:ext>
            </a:extLst>
          </p:cNvPr>
          <p:cNvSpPr>
            <a:spLocks/>
          </p:cNvSpPr>
          <p:nvPr userDrawn="1"/>
        </p:nvSpPr>
        <p:spPr bwMode="auto">
          <a:xfrm>
            <a:off x="647577" y="2117381"/>
            <a:ext cx="10896847" cy="4076249"/>
          </a:xfrm>
          <a:prstGeom prst="roundRect">
            <a:avLst>
              <a:gd name="adj" fmla="val 5311"/>
            </a:avLst>
          </a:prstGeom>
          <a:solidFill>
            <a:schemeClr val="bg1"/>
          </a:solidFill>
          <a:ln>
            <a:noFill/>
          </a:ln>
          <a:effectLst>
            <a:outerShdw blurRad="381000" dist="152400" dir="6120000" algn="t" rotWithShape="0">
              <a:schemeClr val="bg1">
                <a:lumMod val="50000"/>
                <a:alpha val="2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sz="1400" err="1"/>
          </a:p>
        </p:txBody>
      </p:sp>
      <p:sp>
        <p:nvSpPr>
          <p:cNvPr id="10" name="Text Placeholder 13">
            <a:extLst>
              <a:ext uri="{FF2B5EF4-FFF2-40B4-BE49-F238E27FC236}">
                <a16:creationId xmlns:a16="http://schemas.microsoft.com/office/drawing/2014/main" id="{065BC4FB-2BD8-73DD-D114-94FEE8E84DD9}"/>
              </a:ext>
            </a:extLst>
          </p:cNvPr>
          <p:cNvSpPr>
            <a:spLocks noGrp="1"/>
          </p:cNvSpPr>
          <p:nvPr>
            <p:ph type="body" sz="quarter" idx="11" hasCustomPrompt="1"/>
          </p:nvPr>
        </p:nvSpPr>
        <p:spPr>
          <a:xfrm>
            <a:off x="1885346" y="2477588"/>
            <a:ext cx="3710313" cy="332399"/>
          </a:xfrm>
        </p:spPr>
        <p:txBody>
          <a:bodyPr lIns="0" tIns="0" rIns="0" bIns="0">
            <a:spAutoFit/>
          </a:bodyPr>
          <a:lstStyle>
            <a:lvl1pPr marL="0" indent="0">
              <a:buNone/>
              <a:defRPr kumimoji="0" lang="en-US" sz="2400" b="0" i="0" u="none" strike="noStrike" kern="1200" cap="none" spc="0" normalizeH="0" baseline="0" dirty="0">
                <a:ln>
                  <a:noFill/>
                </a:ln>
                <a:gradFill>
                  <a:gsLst>
                    <a:gs pos="0">
                      <a:schemeClr val="accent3"/>
                    </a:gs>
                    <a:gs pos="97196">
                      <a:schemeClr val="accent5"/>
                    </a:gs>
                    <a:gs pos="61000">
                      <a:schemeClr val="accent1"/>
                    </a:gs>
                  </a:gsLst>
                  <a:lin ang="13500000" scaled="1"/>
                </a:gradFill>
                <a:effectLst/>
                <a:uLnTx/>
                <a:uFillTx/>
                <a:latin typeface="+mj-lt"/>
                <a:ea typeface="+mn-ea"/>
                <a:cs typeface="Segoe UI" pitchFamily="34" charset="0"/>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14192" rtl="0" eaLnBrk="1" fontAlgn="auto" latinLnBrk="0" hangingPunct="1">
              <a:lnSpc>
                <a:spcPct val="90000"/>
              </a:lnSpc>
              <a:spcBef>
                <a:spcPts val="0"/>
              </a:spcBef>
              <a:spcAft>
                <a:spcPts val="600"/>
              </a:spcAft>
              <a:buClrTx/>
              <a:buSzTx/>
              <a:buFontTx/>
              <a:buNone/>
              <a:tabLst/>
              <a:defRPr/>
            </a:pPr>
            <a:r>
              <a:rPr lang="en-US"/>
              <a:t>Click to add text</a:t>
            </a:r>
          </a:p>
        </p:txBody>
      </p:sp>
      <p:sp>
        <p:nvSpPr>
          <p:cNvPr id="11" name="Text Placeholder 13">
            <a:extLst>
              <a:ext uri="{FF2B5EF4-FFF2-40B4-BE49-F238E27FC236}">
                <a16:creationId xmlns:a16="http://schemas.microsoft.com/office/drawing/2014/main" id="{B51AD683-64D9-79C8-A8BF-1C1B516D9DA3}"/>
              </a:ext>
            </a:extLst>
          </p:cNvPr>
          <p:cNvSpPr>
            <a:spLocks noGrp="1"/>
          </p:cNvSpPr>
          <p:nvPr>
            <p:ph type="body" sz="quarter" idx="12" hasCustomPrompt="1"/>
          </p:nvPr>
        </p:nvSpPr>
        <p:spPr>
          <a:xfrm>
            <a:off x="1885346" y="2886931"/>
            <a:ext cx="3710313" cy="276999"/>
          </a:xfrm>
        </p:spPr>
        <p:txBody>
          <a:bodyPr lIns="0" tIns="0" rIns="0" bIns="0">
            <a:spAutoFit/>
          </a:bodyPr>
          <a:lstStyle>
            <a:lvl1pPr marL="0" indent="0" algn="l" defTabSz="914192" rtl="0" eaLnBrk="1" latinLnBrk="0" hangingPunct="1">
              <a:lnSpc>
                <a:spcPct val="90000"/>
              </a:lnSpc>
              <a:spcAft>
                <a:spcPts val="600"/>
              </a:spcAft>
              <a:buNone/>
              <a:defRPr lang="en-US" sz="2000" kern="1200" dirty="0">
                <a:solidFill>
                  <a:schemeClr val="tx1"/>
                </a:solidFill>
                <a:latin typeface="+mn-lt"/>
                <a:ea typeface="+mn-ea"/>
                <a:cs typeface="Segoe UI" pitchFamily="34" charset="0"/>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14192" rtl="0" eaLnBrk="1" fontAlgn="auto" latinLnBrk="0" hangingPunct="1">
              <a:lnSpc>
                <a:spcPct val="90000"/>
              </a:lnSpc>
              <a:spcBef>
                <a:spcPts val="0"/>
              </a:spcBef>
              <a:spcAft>
                <a:spcPts val="600"/>
              </a:spcAft>
              <a:buClrTx/>
              <a:buSzTx/>
              <a:buFontTx/>
              <a:buNone/>
              <a:tabLst/>
              <a:defRPr/>
            </a:pPr>
            <a:r>
              <a:rPr lang="en-US"/>
              <a:t>Click to add text</a:t>
            </a:r>
          </a:p>
        </p:txBody>
      </p:sp>
      <p:sp>
        <p:nvSpPr>
          <p:cNvPr id="12" name="Text Placeholder 13">
            <a:extLst>
              <a:ext uri="{FF2B5EF4-FFF2-40B4-BE49-F238E27FC236}">
                <a16:creationId xmlns:a16="http://schemas.microsoft.com/office/drawing/2014/main" id="{0A6DAB6E-BB98-F1B3-A857-CABB8D99880A}"/>
              </a:ext>
            </a:extLst>
          </p:cNvPr>
          <p:cNvSpPr>
            <a:spLocks noGrp="1"/>
          </p:cNvSpPr>
          <p:nvPr>
            <p:ph type="body" sz="quarter" idx="13" hasCustomPrompt="1"/>
          </p:nvPr>
        </p:nvSpPr>
        <p:spPr>
          <a:xfrm>
            <a:off x="7213558" y="2477588"/>
            <a:ext cx="3710313" cy="332399"/>
          </a:xfrm>
        </p:spPr>
        <p:txBody>
          <a:bodyPr lIns="0" tIns="0" rIns="0" bIns="0">
            <a:spAutoFit/>
          </a:bodyPr>
          <a:lstStyle>
            <a:lvl1pPr marL="0" indent="0">
              <a:buNone/>
              <a:defRPr kumimoji="0" lang="en-US" sz="2400" b="0" i="0" u="none" strike="noStrike" kern="1200" cap="none" spc="0" normalizeH="0" baseline="0" dirty="0">
                <a:ln>
                  <a:noFill/>
                </a:ln>
                <a:gradFill>
                  <a:gsLst>
                    <a:gs pos="0">
                      <a:schemeClr val="accent3"/>
                    </a:gs>
                    <a:gs pos="97196">
                      <a:schemeClr val="accent5"/>
                    </a:gs>
                    <a:gs pos="61000">
                      <a:schemeClr val="accent1"/>
                    </a:gs>
                  </a:gsLst>
                  <a:lin ang="13500000" scaled="1"/>
                </a:gradFill>
                <a:effectLst/>
                <a:uLnTx/>
                <a:uFillTx/>
                <a:latin typeface="+mj-lt"/>
                <a:ea typeface="+mn-ea"/>
                <a:cs typeface="Segoe UI" pitchFamily="34" charset="0"/>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14192" rtl="0" eaLnBrk="1" fontAlgn="auto" latinLnBrk="0" hangingPunct="1">
              <a:lnSpc>
                <a:spcPct val="90000"/>
              </a:lnSpc>
              <a:spcBef>
                <a:spcPts val="0"/>
              </a:spcBef>
              <a:spcAft>
                <a:spcPts val="600"/>
              </a:spcAft>
              <a:buClrTx/>
              <a:buSzTx/>
              <a:buFontTx/>
              <a:buNone/>
              <a:tabLst/>
              <a:defRPr/>
            </a:pPr>
            <a:r>
              <a:rPr lang="en-US"/>
              <a:t>Click to add text</a:t>
            </a:r>
          </a:p>
        </p:txBody>
      </p:sp>
      <p:sp>
        <p:nvSpPr>
          <p:cNvPr id="13" name="Text Placeholder 13">
            <a:extLst>
              <a:ext uri="{FF2B5EF4-FFF2-40B4-BE49-F238E27FC236}">
                <a16:creationId xmlns:a16="http://schemas.microsoft.com/office/drawing/2014/main" id="{219E5293-A4F4-9FB0-A47D-0D434317B505}"/>
              </a:ext>
            </a:extLst>
          </p:cNvPr>
          <p:cNvSpPr>
            <a:spLocks noGrp="1"/>
          </p:cNvSpPr>
          <p:nvPr>
            <p:ph type="body" sz="quarter" idx="14" hasCustomPrompt="1"/>
          </p:nvPr>
        </p:nvSpPr>
        <p:spPr>
          <a:xfrm>
            <a:off x="7213558" y="2886931"/>
            <a:ext cx="3710313" cy="276999"/>
          </a:xfrm>
        </p:spPr>
        <p:txBody>
          <a:bodyPr lIns="0" tIns="0" rIns="0" bIns="0">
            <a:spAutoFit/>
          </a:bodyPr>
          <a:lstStyle>
            <a:lvl1pPr marL="0" indent="0" algn="l" defTabSz="914192" rtl="0" eaLnBrk="1" latinLnBrk="0" hangingPunct="1">
              <a:lnSpc>
                <a:spcPct val="90000"/>
              </a:lnSpc>
              <a:spcAft>
                <a:spcPts val="600"/>
              </a:spcAft>
              <a:buNone/>
              <a:defRPr lang="en-US" sz="2000" kern="1200" dirty="0">
                <a:solidFill>
                  <a:schemeClr val="tx1"/>
                </a:solidFill>
                <a:latin typeface="+mn-lt"/>
                <a:ea typeface="+mn-ea"/>
                <a:cs typeface="Segoe UI" pitchFamily="34" charset="0"/>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14192" rtl="0" eaLnBrk="1" fontAlgn="auto" latinLnBrk="0" hangingPunct="1">
              <a:lnSpc>
                <a:spcPct val="90000"/>
              </a:lnSpc>
              <a:spcBef>
                <a:spcPts val="0"/>
              </a:spcBef>
              <a:spcAft>
                <a:spcPts val="600"/>
              </a:spcAft>
              <a:buClrTx/>
              <a:buSzTx/>
              <a:buFontTx/>
              <a:buNone/>
              <a:tabLst/>
              <a:defRPr/>
            </a:pPr>
            <a:r>
              <a:rPr lang="en-US"/>
              <a:t>Click to add text</a:t>
            </a:r>
          </a:p>
        </p:txBody>
      </p:sp>
      <p:sp>
        <p:nvSpPr>
          <p:cNvPr id="17" name="Text Placeholder 13">
            <a:extLst>
              <a:ext uri="{FF2B5EF4-FFF2-40B4-BE49-F238E27FC236}">
                <a16:creationId xmlns:a16="http://schemas.microsoft.com/office/drawing/2014/main" id="{44D8D693-3A66-DCE0-DFE1-A58F6C6F39C2}"/>
              </a:ext>
            </a:extLst>
          </p:cNvPr>
          <p:cNvSpPr>
            <a:spLocks noGrp="1"/>
          </p:cNvSpPr>
          <p:nvPr>
            <p:ph type="body" sz="quarter" idx="15" hasCustomPrompt="1"/>
          </p:nvPr>
        </p:nvSpPr>
        <p:spPr>
          <a:xfrm>
            <a:off x="1885346" y="3812334"/>
            <a:ext cx="3710313" cy="332399"/>
          </a:xfrm>
        </p:spPr>
        <p:txBody>
          <a:bodyPr lIns="0" tIns="0" rIns="0" bIns="0">
            <a:spAutoFit/>
          </a:bodyPr>
          <a:lstStyle>
            <a:lvl1pPr marL="0" indent="0">
              <a:buNone/>
              <a:defRPr kumimoji="0" lang="en-US" sz="2400" b="0" i="0" u="none" strike="noStrike" kern="1200" cap="none" spc="0" normalizeH="0" baseline="0" dirty="0">
                <a:ln>
                  <a:noFill/>
                </a:ln>
                <a:gradFill>
                  <a:gsLst>
                    <a:gs pos="0">
                      <a:schemeClr val="accent3"/>
                    </a:gs>
                    <a:gs pos="97196">
                      <a:schemeClr val="accent5"/>
                    </a:gs>
                    <a:gs pos="61000">
                      <a:schemeClr val="accent1"/>
                    </a:gs>
                  </a:gsLst>
                  <a:lin ang="13500000" scaled="1"/>
                </a:gradFill>
                <a:effectLst/>
                <a:uLnTx/>
                <a:uFillTx/>
                <a:latin typeface="+mj-lt"/>
                <a:ea typeface="+mn-ea"/>
                <a:cs typeface="Segoe UI" pitchFamily="34" charset="0"/>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14192" rtl="0" eaLnBrk="1" fontAlgn="auto" latinLnBrk="0" hangingPunct="1">
              <a:lnSpc>
                <a:spcPct val="90000"/>
              </a:lnSpc>
              <a:spcBef>
                <a:spcPts val="0"/>
              </a:spcBef>
              <a:spcAft>
                <a:spcPts val="600"/>
              </a:spcAft>
              <a:buClrTx/>
              <a:buSzTx/>
              <a:buFontTx/>
              <a:buNone/>
              <a:tabLst/>
              <a:defRPr/>
            </a:pPr>
            <a:r>
              <a:rPr lang="en-US"/>
              <a:t>Click to add text</a:t>
            </a:r>
          </a:p>
        </p:txBody>
      </p:sp>
      <p:sp>
        <p:nvSpPr>
          <p:cNvPr id="19" name="Text Placeholder 13">
            <a:extLst>
              <a:ext uri="{FF2B5EF4-FFF2-40B4-BE49-F238E27FC236}">
                <a16:creationId xmlns:a16="http://schemas.microsoft.com/office/drawing/2014/main" id="{FB49901B-AA18-5AD0-1782-D7398FA606D5}"/>
              </a:ext>
            </a:extLst>
          </p:cNvPr>
          <p:cNvSpPr>
            <a:spLocks noGrp="1"/>
          </p:cNvSpPr>
          <p:nvPr>
            <p:ph type="body" sz="quarter" idx="16" hasCustomPrompt="1"/>
          </p:nvPr>
        </p:nvSpPr>
        <p:spPr>
          <a:xfrm>
            <a:off x="1885346" y="4221677"/>
            <a:ext cx="3710313" cy="276999"/>
          </a:xfrm>
        </p:spPr>
        <p:txBody>
          <a:bodyPr lIns="0" tIns="0" rIns="0" bIns="0">
            <a:spAutoFit/>
          </a:bodyPr>
          <a:lstStyle>
            <a:lvl1pPr marL="0" indent="0" algn="l" defTabSz="914192" rtl="0" eaLnBrk="1" latinLnBrk="0" hangingPunct="1">
              <a:lnSpc>
                <a:spcPct val="90000"/>
              </a:lnSpc>
              <a:spcAft>
                <a:spcPts val="600"/>
              </a:spcAft>
              <a:buNone/>
              <a:defRPr lang="en-US" sz="2000" kern="1200" dirty="0">
                <a:solidFill>
                  <a:schemeClr val="tx1"/>
                </a:solidFill>
                <a:latin typeface="+mn-lt"/>
                <a:ea typeface="+mn-ea"/>
                <a:cs typeface="Segoe UI" pitchFamily="34" charset="0"/>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14192" rtl="0" eaLnBrk="1" fontAlgn="auto" latinLnBrk="0" hangingPunct="1">
              <a:lnSpc>
                <a:spcPct val="90000"/>
              </a:lnSpc>
              <a:spcBef>
                <a:spcPts val="0"/>
              </a:spcBef>
              <a:spcAft>
                <a:spcPts val="600"/>
              </a:spcAft>
              <a:buClrTx/>
              <a:buSzTx/>
              <a:buFontTx/>
              <a:buNone/>
              <a:tabLst/>
              <a:defRPr/>
            </a:pPr>
            <a:r>
              <a:rPr lang="en-US"/>
              <a:t>Click to add text</a:t>
            </a:r>
          </a:p>
        </p:txBody>
      </p:sp>
      <p:sp>
        <p:nvSpPr>
          <p:cNvPr id="20" name="Text Placeholder 13">
            <a:extLst>
              <a:ext uri="{FF2B5EF4-FFF2-40B4-BE49-F238E27FC236}">
                <a16:creationId xmlns:a16="http://schemas.microsoft.com/office/drawing/2014/main" id="{1637A203-2087-3947-0DDD-FDA5D6CF2EE0}"/>
              </a:ext>
            </a:extLst>
          </p:cNvPr>
          <p:cNvSpPr>
            <a:spLocks noGrp="1"/>
          </p:cNvSpPr>
          <p:nvPr>
            <p:ph type="body" sz="quarter" idx="17" hasCustomPrompt="1"/>
          </p:nvPr>
        </p:nvSpPr>
        <p:spPr>
          <a:xfrm>
            <a:off x="1885346" y="5147081"/>
            <a:ext cx="3710313" cy="332399"/>
          </a:xfrm>
        </p:spPr>
        <p:txBody>
          <a:bodyPr lIns="0" tIns="0" rIns="0" bIns="0">
            <a:spAutoFit/>
          </a:bodyPr>
          <a:lstStyle>
            <a:lvl1pPr marL="0" indent="0">
              <a:buNone/>
              <a:defRPr kumimoji="0" lang="en-US" sz="2400" b="0" i="0" u="none" strike="noStrike" kern="1200" cap="none" spc="0" normalizeH="0" baseline="0" dirty="0">
                <a:ln>
                  <a:noFill/>
                </a:ln>
                <a:gradFill>
                  <a:gsLst>
                    <a:gs pos="0">
                      <a:schemeClr val="accent3"/>
                    </a:gs>
                    <a:gs pos="97196">
                      <a:schemeClr val="accent5"/>
                    </a:gs>
                    <a:gs pos="61000">
                      <a:schemeClr val="accent1"/>
                    </a:gs>
                  </a:gsLst>
                  <a:lin ang="13500000" scaled="1"/>
                </a:gradFill>
                <a:effectLst/>
                <a:uLnTx/>
                <a:uFillTx/>
                <a:latin typeface="+mj-lt"/>
                <a:ea typeface="+mn-ea"/>
                <a:cs typeface="Segoe UI" pitchFamily="34" charset="0"/>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14192" rtl="0" eaLnBrk="1" fontAlgn="auto" latinLnBrk="0" hangingPunct="1">
              <a:lnSpc>
                <a:spcPct val="90000"/>
              </a:lnSpc>
              <a:spcBef>
                <a:spcPts val="0"/>
              </a:spcBef>
              <a:spcAft>
                <a:spcPts val="600"/>
              </a:spcAft>
              <a:buClrTx/>
              <a:buSzTx/>
              <a:buFontTx/>
              <a:buNone/>
              <a:tabLst/>
              <a:defRPr/>
            </a:pPr>
            <a:r>
              <a:rPr lang="en-US"/>
              <a:t>Click to add text</a:t>
            </a:r>
          </a:p>
        </p:txBody>
      </p:sp>
      <p:sp>
        <p:nvSpPr>
          <p:cNvPr id="21" name="Text Placeholder 13">
            <a:extLst>
              <a:ext uri="{FF2B5EF4-FFF2-40B4-BE49-F238E27FC236}">
                <a16:creationId xmlns:a16="http://schemas.microsoft.com/office/drawing/2014/main" id="{96B2A2E8-8453-C099-8347-C64741812B0F}"/>
              </a:ext>
            </a:extLst>
          </p:cNvPr>
          <p:cNvSpPr>
            <a:spLocks noGrp="1"/>
          </p:cNvSpPr>
          <p:nvPr>
            <p:ph type="body" sz="quarter" idx="18" hasCustomPrompt="1"/>
          </p:nvPr>
        </p:nvSpPr>
        <p:spPr>
          <a:xfrm>
            <a:off x="1885346" y="5556424"/>
            <a:ext cx="3710313" cy="276999"/>
          </a:xfrm>
        </p:spPr>
        <p:txBody>
          <a:bodyPr lIns="0" tIns="0" rIns="0" bIns="0">
            <a:spAutoFit/>
          </a:bodyPr>
          <a:lstStyle>
            <a:lvl1pPr marL="0" indent="0" algn="l" defTabSz="914192" rtl="0" eaLnBrk="1" latinLnBrk="0" hangingPunct="1">
              <a:lnSpc>
                <a:spcPct val="90000"/>
              </a:lnSpc>
              <a:spcAft>
                <a:spcPts val="600"/>
              </a:spcAft>
              <a:buNone/>
              <a:defRPr lang="en-US" sz="2000" kern="1200" dirty="0">
                <a:solidFill>
                  <a:schemeClr val="tx1"/>
                </a:solidFill>
                <a:latin typeface="+mn-lt"/>
                <a:ea typeface="+mn-ea"/>
                <a:cs typeface="Segoe UI" pitchFamily="34" charset="0"/>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14192" rtl="0" eaLnBrk="1" fontAlgn="auto" latinLnBrk="0" hangingPunct="1">
              <a:lnSpc>
                <a:spcPct val="90000"/>
              </a:lnSpc>
              <a:spcBef>
                <a:spcPts val="0"/>
              </a:spcBef>
              <a:spcAft>
                <a:spcPts val="600"/>
              </a:spcAft>
              <a:buClrTx/>
              <a:buSzTx/>
              <a:buFontTx/>
              <a:buNone/>
              <a:tabLst/>
              <a:defRPr/>
            </a:pPr>
            <a:r>
              <a:rPr lang="en-US"/>
              <a:t>Click to add text</a:t>
            </a:r>
          </a:p>
        </p:txBody>
      </p:sp>
      <p:sp>
        <p:nvSpPr>
          <p:cNvPr id="22" name="Text Placeholder 13">
            <a:extLst>
              <a:ext uri="{FF2B5EF4-FFF2-40B4-BE49-F238E27FC236}">
                <a16:creationId xmlns:a16="http://schemas.microsoft.com/office/drawing/2014/main" id="{185CE928-3A09-AB32-82A8-5593DC9FC0B2}"/>
              </a:ext>
            </a:extLst>
          </p:cNvPr>
          <p:cNvSpPr>
            <a:spLocks noGrp="1"/>
          </p:cNvSpPr>
          <p:nvPr>
            <p:ph type="body" sz="quarter" idx="19" hasCustomPrompt="1"/>
          </p:nvPr>
        </p:nvSpPr>
        <p:spPr>
          <a:xfrm>
            <a:off x="7213557" y="3812334"/>
            <a:ext cx="3710313" cy="332399"/>
          </a:xfrm>
        </p:spPr>
        <p:txBody>
          <a:bodyPr lIns="0" tIns="0" rIns="0" bIns="0">
            <a:spAutoFit/>
          </a:bodyPr>
          <a:lstStyle>
            <a:lvl1pPr marL="0" indent="0">
              <a:buNone/>
              <a:defRPr kumimoji="0" lang="en-US" sz="2400" b="0" i="0" u="none" strike="noStrike" kern="1200" cap="none" spc="0" normalizeH="0" baseline="0" dirty="0">
                <a:ln>
                  <a:noFill/>
                </a:ln>
                <a:gradFill>
                  <a:gsLst>
                    <a:gs pos="0">
                      <a:schemeClr val="accent3"/>
                    </a:gs>
                    <a:gs pos="97196">
                      <a:schemeClr val="accent5"/>
                    </a:gs>
                    <a:gs pos="61000">
                      <a:schemeClr val="accent1"/>
                    </a:gs>
                  </a:gsLst>
                  <a:lin ang="13500000" scaled="1"/>
                </a:gradFill>
                <a:effectLst/>
                <a:uLnTx/>
                <a:uFillTx/>
                <a:latin typeface="+mj-lt"/>
                <a:ea typeface="+mn-ea"/>
                <a:cs typeface="Segoe UI" pitchFamily="34" charset="0"/>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14192" rtl="0" eaLnBrk="1" fontAlgn="auto" latinLnBrk="0" hangingPunct="1">
              <a:lnSpc>
                <a:spcPct val="90000"/>
              </a:lnSpc>
              <a:spcBef>
                <a:spcPts val="0"/>
              </a:spcBef>
              <a:spcAft>
                <a:spcPts val="600"/>
              </a:spcAft>
              <a:buClrTx/>
              <a:buSzTx/>
              <a:buFontTx/>
              <a:buNone/>
              <a:tabLst/>
              <a:defRPr/>
            </a:pPr>
            <a:r>
              <a:rPr lang="en-US"/>
              <a:t>Click to add text</a:t>
            </a:r>
          </a:p>
        </p:txBody>
      </p:sp>
      <p:sp>
        <p:nvSpPr>
          <p:cNvPr id="23" name="Text Placeholder 13">
            <a:extLst>
              <a:ext uri="{FF2B5EF4-FFF2-40B4-BE49-F238E27FC236}">
                <a16:creationId xmlns:a16="http://schemas.microsoft.com/office/drawing/2014/main" id="{EC007CE8-F370-632E-E76B-27712AE98F27}"/>
              </a:ext>
            </a:extLst>
          </p:cNvPr>
          <p:cNvSpPr>
            <a:spLocks noGrp="1"/>
          </p:cNvSpPr>
          <p:nvPr>
            <p:ph type="body" sz="quarter" idx="20" hasCustomPrompt="1"/>
          </p:nvPr>
        </p:nvSpPr>
        <p:spPr>
          <a:xfrm>
            <a:off x="7213557" y="4221677"/>
            <a:ext cx="3710313" cy="276999"/>
          </a:xfrm>
        </p:spPr>
        <p:txBody>
          <a:bodyPr lIns="0" tIns="0" rIns="0" bIns="0">
            <a:spAutoFit/>
          </a:bodyPr>
          <a:lstStyle>
            <a:lvl1pPr marL="0" indent="0" algn="l" defTabSz="914192" rtl="0" eaLnBrk="1" latinLnBrk="0" hangingPunct="1">
              <a:lnSpc>
                <a:spcPct val="90000"/>
              </a:lnSpc>
              <a:spcAft>
                <a:spcPts val="600"/>
              </a:spcAft>
              <a:buNone/>
              <a:defRPr lang="en-US" sz="2000" kern="1200" dirty="0">
                <a:solidFill>
                  <a:schemeClr val="tx1"/>
                </a:solidFill>
                <a:latin typeface="+mn-lt"/>
                <a:ea typeface="+mn-ea"/>
                <a:cs typeface="Segoe UI" pitchFamily="34" charset="0"/>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14192" rtl="0" eaLnBrk="1" fontAlgn="auto" latinLnBrk="0" hangingPunct="1">
              <a:lnSpc>
                <a:spcPct val="90000"/>
              </a:lnSpc>
              <a:spcBef>
                <a:spcPts val="0"/>
              </a:spcBef>
              <a:spcAft>
                <a:spcPts val="600"/>
              </a:spcAft>
              <a:buClrTx/>
              <a:buSzTx/>
              <a:buFontTx/>
              <a:buNone/>
              <a:tabLst/>
              <a:defRPr/>
            </a:pPr>
            <a:r>
              <a:rPr lang="en-US"/>
              <a:t>Click to add text</a:t>
            </a:r>
          </a:p>
        </p:txBody>
      </p:sp>
      <p:sp>
        <p:nvSpPr>
          <p:cNvPr id="24" name="Text Placeholder 13">
            <a:extLst>
              <a:ext uri="{FF2B5EF4-FFF2-40B4-BE49-F238E27FC236}">
                <a16:creationId xmlns:a16="http://schemas.microsoft.com/office/drawing/2014/main" id="{27DF75B9-DBC4-0C40-369C-05AA648D36AE}"/>
              </a:ext>
            </a:extLst>
          </p:cNvPr>
          <p:cNvSpPr>
            <a:spLocks noGrp="1"/>
          </p:cNvSpPr>
          <p:nvPr>
            <p:ph type="body" sz="quarter" idx="21" hasCustomPrompt="1"/>
          </p:nvPr>
        </p:nvSpPr>
        <p:spPr>
          <a:xfrm>
            <a:off x="7213557" y="5147081"/>
            <a:ext cx="3710313" cy="332399"/>
          </a:xfrm>
        </p:spPr>
        <p:txBody>
          <a:bodyPr lIns="0" tIns="0" rIns="0" bIns="0">
            <a:spAutoFit/>
          </a:bodyPr>
          <a:lstStyle>
            <a:lvl1pPr marL="0" indent="0">
              <a:buNone/>
              <a:defRPr kumimoji="0" lang="en-US" sz="2400" b="0" i="0" u="none" strike="noStrike" kern="1200" cap="none" spc="0" normalizeH="0" baseline="0" dirty="0">
                <a:ln>
                  <a:noFill/>
                </a:ln>
                <a:gradFill>
                  <a:gsLst>
                    <a:gs pos="0">
                      <a:schemeClr val="accent3"/>
                    </a:gs>
                    <a:gs pos="97196">
                      <a:schemeClr val="accent5"/>
                    </a:gs>
                    <a:gs pos="61000">
                      <a:schemeClr val="accent1"/>
                    </a:gs>
                  </a:gsLst>
                  <a:lin ang="13500000" scaled="1"/>
                </a:gradFill>
                <a:effectLst/>
                <a:uLnTx/>
                <a:uFillTx/>
                <a:latin typeface="+mj-lt"/>
                <a:ea typeface="+mn-ea"/>
                <a:cs typeface="Segoe UI" pitchFamily="34" charset="0"/>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14192" rtl="0" eaLnBrk="1" fontAlgn="auto" latinLnBrk="0" hangingPunct="1">
              <a:lnSpc>
                <a:spcPct val="90000"/>
              </a:lnSpc>
              <a:spcBef>
                <a:spcPts val="0"/>
              </a:spcBef>
              <a:spcAft>
                <a:spcPts val="600"/>
              </a:spcAft>
              <a:buClrTx/>
              <a:buSzTx/>
              <a:buFontTx/>
              <a:buNone/>
              <a:tabLst/>
              <a:defRPr/>
            </a:pPr>
            <a:r>
              <a:rPr lang="en-US"/>
              <a:t>Click to add text</a:t>
            </a:r>
          </a:p>
        </p:txBody>
      </p:sp>
      <p:sp>
        <p:nvSpPr>
          <p:cNvPr id="25" name="Text Placeholder 13">
            <a:extLst>
              <a:ext uri="{FF2B5EF4-FFF2-40B4-BE49-F238E27FC236}">
                <a16:creationId xmlns:a16="http://schemas.microsoft.com/office/drawing/2014/main" id="{67C2ADD1-79D4-2CC5-4B45-8588E826E4C4}"/>
              </a:ext>
            </a:extLst>
          </p:cNvPr>
          <p:cNvSpPr>
            <a:spLocks noGrp="1"/>
          </p:cNvSpPr>
          <p:nvPr>
            <p:ph type="body" sz="quarter" idx="22" hasCustomPrompt="1"/>
          </p:nvPr>
        </p:nvSpPr>
        <p:spPr>
          <a:xfrm>
            <a:off x="7213557" y="5556424"/>
            <a:ext cx="3710313" cy="276999"/>
          </a:xfrm>
        </p:spPr>
        <p:txBody>
          <a:bodyPr lIns="0" tIns="0" rIns="0" bIns="0">
            <a:spAutoFit/>
          </a:bodyPr>
          <a:lstStyle>
            <a:lvl1pPr marL="0" indent="0" algn="l" defTabSz="914192" rtl="0" eaLnBrk="1" latinLnBrk="0" hangingPunct="1">
              <a:lnSpc>
                <a:spcPct val="90000"/>
              </a:lnSpc>
              <a:spcAft>
                <a:spcPts val="600"/>
              </a:spcAft>
              <a:buNone/>
              <a:defRPr lang="en-US" sz="2000" kern="1200" dirty="0">
                <a:solidFill>
                  <a:schemeClr val="tx1"/>
                </a:solidFill>
                <a:latin typeface="+mn-lt"/>
                <a:ea typeface="+mn-ea"/>
                <a:cs typeface="Segoe UI" pitchFamily="34" charset="0"/>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14192" rtl="0" eaLnBrk="1" fontAlgn="auto" latinLnBrk="0" hangingPunct="1">
              <a:lnSpc>
                <a:spcPct val="90000"/>
              </a:lnSpc>
              <a:spcBef>
                <a:spcPts val="0"/>
              </a:spcBef>
              <a:spcAft>
                <a:spcPts val="600"/>
              </a:spcAft>
              <a:buClrTx/>
              <a:buSzTx/>
              <a:buFontTx/>
              <a:buNone/>
              <a:tabLst/>
              <a:defRPr/>
            </a:pPr>
            <a:r>
              <a:rPr lang="en-US"/>
              <a:t>Click to add text</a:t>
            </a:r>
          </a:p>
        </p:txBody>
      </p:sp>
    </p:spTree>
    <p:extLst>
      <p:ext uri="{BB962C8B-B14F-4D97-AF65-F5344CB8AC3E}">
        <p14:creationId xmlns:p14="http://schemas.microsoft.com/office/powerpoint/2010/main" val="2827972980"/>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1_General Business Central resourc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B04168-1E8C-CB6C-D90F-A75294E47601}"/>
              </a:ext>
            </a:extLst>
          </p:cNvPr>
          <p:cNvSpPr>
            <a:spLocks noGrp="1"/>
          </p:cNvSpPr>
          <p:nvPr>
            <p:ph type="title" hasCustomPrompt="1"/>
          </p:nvPr>
        </p:nvSpPr>
        <p:spPr>
          <a:xfrm>
            <a:off x="588263" y="2188660"/>
            <a:ext cx="3774187" cy="1107996"/>
          </a:xfrm>
        </p:spPr>
        <p:txBody>
          <a:bodyPr lIns="0" tIns="0" rIns="0" bIns="0"/>
          <a:lstStyle/>
          <a:p>
            <a:r>
              <a:rPr lang="en-US"/>
              <a:t>General Business Central resources</a:t>
            </a:r>
          </a:p>
        </p:txBody>
      </p:sp>
      <p:sp>
        <p:nvSpPr>
          <p:cNvPr id="6" name="Freeform: Shape 5">
            <a:extLst>
              <a:ext uri="{FF2B5EF4-FFF2-40B4-BE49-F238E27FC236}">
                <a16:creationId xmlns:a16="http://schemas.microsoft.com/office/drawing/2014/main" id="{10F44ECF-ABF8-FB29-8A89-8CACFFF99227}"/>
              </a:ext>
              <a:ext uri="{C183D7F6-B498-43B3-948B-1728B52AA6E4}">
                <adec:decorative xmlns:adec="http://schemas.microsoft.com/office/drawing/2017/decorative" val="1"/>
              </a:ext>
            </a:extLst>
          </p:cNvPr>
          <p:cNvSpPr>
            <a:spLocks/>
          </p:cNvSpPr>
          <p:nvPr userDrawn="1"/>
        </p:nvSpPr>
        <p:spPr bwMode="auto">
          <a:xfrm>
            <a:off x="4612384" y="0"/>
            <a:ext cx="7579616" cy="6269039"/>
          </a:xfrm>
          <a:custGeom>
            <a:avLst/>
            <a:gdLst>
              <a:gd name="connsiteX0" fmla="*/ 0 w 7579616"/>
              <a:gd name="connsiteY0" fmla="*/ 0 h 6269039"/>
              <a:gd name="connsiteX1" fmla="*/ 7579616 w 7579616"/>
              <a:gd name="connsiteY1" fmla="*/ 0 h 6269039"/>
              <a:gd name="connsiteX2" fmla="*/ 7579616 w 7579616"/>
              <a:gd name="connsiteY2" fmla="*/ 6269039 h 6269039"/>
              <a:gd name="connsiteX3" fmla="*/ 422389 w 7579616"/>
              <a:gd name="connsiteY3" fmla="*/ 6269039 h 6269039"/>
              <a:gd name="connsiteX4" fmla="*/ 0 w 7579616"/>
              <a:gd name="connsiteY4" fmla="*/ 5846649 h 6269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79616" h="6269039">
                <a:moveTo>
                  <a:pt x="0" y="0"/>
                </a:moveTo>
                <a:lnTo>
                  <a:pt x="7579616" y="0"/>
                </a:lnTo>
                <a:lnTo>
                  <a:pt x="7579616" y="6269039"/>
                </a:lnTo>
                <a:lnTo>
                  <a:pt x="422389" y="6269039"/>
                </a:lnTo>
                <a:cubicBezTo>
                  <a:pt x="189109" y="6269039"/>
                  <a:pt x="0" y="6079929"/>
                  <a:pt x="0" y="5846649"/>
                </a:cubicBezTo>
                <a:close/>
              </a:path>
            </a:pathLst>
          </a:custGeom>
          <a:noFill/>
          <a:ln>
            <a:solidFill>
              <a:schemeClr val="bg1"/>
            </a:solidFill>
            <a:headEnd type="none" w="med" len="med"/>
            <a:tailEnd type="none" w="med" len="med"/>
          </a:ln>
          <a:effectLst>
            <a:outerShdw blurRad="50800" dist="38100" dir="8100000" algn="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sp>
        <p:nvSpPr>
          <p:cNvPr id="5" name="Freeform: Shape 4">
            <a:extLst>
              <a:ext uri="{FF2B5EF4-FFF2-40B4-BE49-F238E27FC236}">
                <a16:creationId xmlns:a16="http://schemas.microsoft.com/office/drawing/2014/main" id="{72518DCF-8BAB-BF01-2CA5-31C12CE94F5C}"/>
              </a:ext>
              <a:ext uri="{C183D7F6-B498-43B3-948B-1728B52AA6E4}">
                <adec:decorative xmlns:adec="http://schemas.microsoft.com/office/drawing/2017/decorative" val="1"/>
              </a:ext>
            </a:extLst>
          </p:cNvPr>
          <p:cNvSpPr>
            <a:spLocks/>
          </p:cNvSpPr>
          <p:nvPr userDrawn="1"/>
        </p:nvSpPr>
        <p:spPr bwMode="auto">
          <a:xfrm>
            <a:off x="4688461" y="1"/>
            <a:ext cx="7503539" cy="6193631"/>
          </a:xfrm>
          <a:custGeom>
            <a:avLst/>
            <a:gdLst>
              <a:gd name="connsiteX0" fmla="*/ 0 w 7503539"/>
              <a:gd name="connsiteY0" fmla="*/ 0 h 6193631"/>
              <a:gd name="connsiteX1" fmla="*/ 7503539 w 7503539"/>
              <a:gd name="connsiteY1" fmla="*/ 0 h 6193631"/>
              <a:gd name="connsiteX2" fmla="*/ 7503539 w 7503539"/>
              <a:gd name="connsiteY2" fmla="*/ 6193631 h 6193631"/>
              <a:gd name="connsiteX3" fmla="*/ 357273 w 7503539"/>
              <a:gd name="connsiteY3" fmla="*/ 6193631 h 6193631"/>
              <a:gd name="connsiteX4" fmla="*/ 0 w 7503539"/>
              <a:gd name="connsiteY4" fmla="*/ 5836358 h 6193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03539" h="6193631">
                <a:moveTo>
                  <a:pt x="0" y="0"/>
                </a:moveTo>
                <a:lnTo>
                  <a:pt x="7503539" y="0"/>
                </a:lnTo>
                <a:lnTo>
                  <a:pt x="7503539" y="6193631"/>
                </a:lnTo>
                <a:lnTo>
                  <a:pt x="357273" y="6193631"/>
                </a:lnTo>
                <a:cubicBezTo>
                  <a:pt x="159958" y="6193631"/>
                  <a:pt x="0" y="6033674"/>
                  <a:pt x="0" y="5836358"/>
                </a:cubicBezTo>
                <a:close/>
              </a:path>
            </a:pathLst>
          </a:custGeom>
          <a:solidFill>
            <a:schemeClr val="bg1"/>
          </a:solidFill>
          <a:ln>
            <a:noFill/>
          </a:ln>
          <a:effectLst>
            <a:outerShdw blurRad="381000" dist="152400" dir="6120000" algn="t" rotWithShape="0">
              <a:schemeClr val="bg1">
                <a:lumMod val="50000"/>
                <a:alpha val="2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sz="1400" err="1"/>
          </a:p>
        </p:txBody>
      </p:sp>
      <p:sp>
        <p:nvSpPr>
          <p:cNvPr id="7" name="Text Placeholder 13">
            <a:extLst>
              <a:ext uri="{FF2B5EF4-FFF2-40B4-BE49-F238E27FC236}">
                <a16:creationId xmlns:a16="http://schemas.microsoft.com/office/drawing/2014/main" id="{DC926123-1F71-4816-106E-7E41109975F2}"/>
              </a:ext>
            </a:extLst>
          </p:cNvPr>
          <p:cNvSpPr>
            <a:spLocks noGrp="1"/>
          </p:cNvSpPr>
          <p:nvPr>
            <p:ph type="body" sz="quarter" idx="11" hasCustomPrompt="1"/>
          </p:nvPr>
        </p:nvSpPr>
        <p:spPr>
          <a:xfrm>
            <a:off x="5120219" y="1236667"/>
            <a:ext cx="2861732" cy="276999"/>
          </a:xfrm>
        </p:spPr>
        <p:txBody>
          <a:bodyPr wrap="square" lIns="0" tIns="0" rIns="0" bIns="0">
            <a:spAutoFit/>
          </a:bodyPr>
          <a:lstStyle>
            <a:lvl1pPr marL="0" indent="0">
              <a:buNone/>
              <a:defRPr kumimoji="0" lang="en-US" sz="2000" b="0" i="0" u="none" strike="noStrike" kern="1200" cap="none" spc="0" normalizeH="0" baseline="0" dirty="0">
                <a:ln>
                  <a:noFill/>
                </a:ln>
                <a:gradFill>
                  <a:gsLst>
                    <a:gs pos="0">
                      <a:schemeClr val="accent3"/>
                    </a:gs>
                    <a:gs pos="97196">
                      <a:schemeClr val="accent5"/>
                    </a:gs>
                    <a:gs pos="61000">
                      <a:schemeClr val="accent1"/>
                    </a:gs>
                  </a:gsLst>
                  <a:lin ang="13500000" scaled="1"/>
                </a:gradFill>
                <a:effectLst/>
                <a:uLnTx/>
                <a:uFillTx/>
                <a:latin typeface="+mj-lt"/>
                <a:ea typeface="+mn-ea"/>
                <a:cs typeface="Segoe UI" pitchFamily="34" charset="0"/>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14192" rtl="0" eaLnBrk="1" fontAlgn="auto" latinLnBrk="0" hangingPunct="1">
              <a:lnSpc>
                <a:spcPct val="90000"/>
              </a:lnSpc>
              <a:spcBef>
                <a:spcPts val="0"/>
              </a:spcBef>
              <a:spcAft>
                <a:spcPts val="600"/>
              </a:spcAft>
              <a:buClrTx/>
              <a:buSzTx/>
              <a:buFontTx/>
              <a:buNone/>
              <a:tabLst/>
              <a:defRPr/>
            </a:pPr>
            <a:r>
              <a:rPr lang="en-US"/>
              <a:t>Click to add text</a:t>
            </a:r>
          </a:p>
        </p:txBody>
      </p:sp>
      <p:sp>
        <p:nvSpPr>
          <p:cNvPr id="8" name="Text Placeholder 13">
            <a:extLst>
              <a:ext uri="{FF2B5EF4-FFF2-40B4-BE49-F238E27FC236}">
                <a16:creationId xmlns:a16="http://schemas.microsoft.com/office/drawing/2014/main" id="{E9D324D8-E2C6-379E-3E6B-B4CECE9C7CB9}"/>
              </a:ext>
            </a:extLst>
          </p:cNvPr>
          <p:cNvSpPr>
            <a:spLocks noGrp="1"/>
          </p:cNvSpPr>
          <p:nvPr>
            <p:ph type="body" sz="quarter" idx="12" hasCustomPrompt="1"/>
          </p:nvPr>
        </p:nvSpPr>
        <p:spPr>
          <a:xfrm>
            <a:off x="5120219" y="1646010"/>
            <a:ext cx="2861732" cy="249299"/>
          </a:xfrm>
        </p:spPr>
        <p:txBody>
          <a:bodyPr wrap="square" lIns="0" tIns="0" rIns="0" bIns="0">
            <a:spAutoFit/>
          </a:bodyPr>
          <a:lstStyle>
            <a:lvl1pPr marL="0" indent="0" algn="l" defTabSz="914192" rtl="0" eaLnBrk="1" latinLnBrk="0" hangingPunct="1">
              <a:lnSpc>
                <a:spcPct val="90000"/>
              </a:lnSpc>
              <a:spcAft>
                <a:spcPts val="600"/>
              </a:spcAft>
              <a:buNone/>
              <a:defRPr lang="en-US" sz="1800" kern="1200" dirty="0">
                <a:solidFill>
                  <a:schemeClr val="tx1"/>
                </a:solidFill>
                <a:latin typeface="+mn-lt"/>
                <a:ea typeface="+mn-ea"/>
                <a:cs typeface="Segoe UI" pitchFamily="34" charset="0"/>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14192" rtl="0" eaLnBrk="1" fontAlgn="auto" latinLnBrk="0" hangingPunct="1">
              <a:lnSpc>
                <a:spcPct val="90000"/>
              </a:lnSpc>
              <a:spcBef>
                <a:spcPts val="0"/>
              </a:spcBef>
              <a:spcAft>
                <a:spcPts val="600"/>
              </a:spcAft>
              <a:buClrTx/>
              <a:buSzTx/>
              <a:buFontTx/>
              <a:buNone/>
              <a:tabLst/>
              <a:defRPr/>
            </a:pPr>
            <a:r>
              <a:rPr lang="en-US"/>
              <a:t>Click to add text</a:t>
            </a:r>
          </a:p>
        </p:txBody>
      </p:sp>
      <p:sp>
        <p:nvSpPr>
          <p:cNvPr id="9" name="Text Placeholder 13">
            <a:extLst>
              <a:ext uri="{FF2B5EF4-FFF2-40B4-BE49-F238E27FC236}">
                <a16:creationId xmlns:a16="http://schemas.microsoft.com/office/drawing/2014/main" id="{F9BA4A51-3E46-87BC-45F7-58FF6DC6210E}"/>
              </a:ext>
            </a:extLst>
          </p:cNvPr>
          <p:cNvSpPr>
            <a:spLocks noGrp="1"/>
          </p:cNvSpPr>
          <p:nvPr>
            <p:ph type="body" sz="quarter" idx="13" hasCustomPrompt="1"/>
          </p:nvPr>
        </p:nvSpPr>
        <p:spPr>
          <a:xfrm>
            <a:off x="8742006" y="1236667"/>
            <a:ext cx="2861732" cy="276999"/>
          </a:xfrm>
        </p:spPr>
        <p:txBody>
          <a:bodyPr wrap="square" lIns="0" tIns="0" rIns="0" bIns="0">
            <a:spAutoFit/>
          </a:bodyPr>
          <a:lstStyle>
            <a:lvl1pPr marL="0" indent="0">
              <a:buNone/>
              <a:defRPr kumimoji="0" lang="en-US" sz="2000" b="0" i="0" u="none" strike="noStrike" kern="1200" cap="none" spc="0" normalizeH="0" baseline="0" dirty="0">
                <a:ln>
                  <a:noFill/>
                </a:ln>
                <a:gradFill>
                  <a:gsLst>
                    <a:gs pos="0">
                      <a:schemeClr val="accent3"/>
                    </a:gs>
                    <a:gs pos="97196">
                      <a:schemeClr val="accent5"/>
                    </a:gs>
                    <a:gs pos="61000">
                      <a:schemeClr val="accent1"/>
                    </a:gs>
                  </a:gsLst>
                  <a:lin ang="13500000" scaled="1"/>
                </a:gradFill>
                <a:effectLst/>
                <a:uLnTx/>
                <a:uFillTx/>
                <a:latin typeface="+mj-lt"/>
                <a:ea typeface="+mn-ea"/>
                <a:cs typeface="Segoe UI" pitchFamily="34" charset="0"/>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14192" rtl="0" eaLnBrk="1" fontAlgn="auto" latinLnBrk="0" hangingPunct="1">
              <a:lnSpc>
                <a:spcPct val="90000"/>
              </a:lnSpc>
              <a:spcBef>
                <a:spcPts val="0"/>
              </a:spcBef>
              <a:spcAft>
                <a:spcPts val="600"/>
              </a:spcAft>
              <a:buClrTx/>
              <a:buSzTx/>
              <a:buFontTx/>
              <a:buNone/>
              <a:tabLst/>
              <a:defRPr/>
            </a:pPr>
            <a:r>
              <a:rPr lang="en-US"/>
              <a:t>Click to add text</a:t>
            </a:r>
          </a:p>
        </p:txBody>
      </p:sp>
      <p:sp>
        <p:nvSpPr>
          <p:cNvPr id="14" name="Text Placeholder 13">
            <a:extLst>
              <a:ext uri="{FF2B5EF4-FFF2-40B4-BE49-F238E27FC236}">
                <a16:creationId xmlns:a16="http://schemas.microsoft.com/office/drawing/2014/main" id="{19CB1686-4AF7-E21B-6F72-7E3587474FF7}"/>
              </a:ext>
            </a:extLst>
          </p:cNvPr>
          <p:cNvSpPr>
            <a:spLocks noGrp="1"/>
          </p:cNvSpPr>
          <p:nvPr>
            <p:ph type="body" sz="quarter" idx="14" hasCustomPrompt="1"/>
          </p:nvPr>
        </p:nvSpPr>
        <p:spPr>
          <a:xfrm>
            <a:off x="8742006" y="1646010"/>
            <a:ext cx="2861732" cy="249299"/>
          </a:xfrm>
        </p:spPr>
        <p:txBody>
          <a:bodyPr wrap="square" lIns="0" tIns="0" rIns="0" bIns="0">
            <a:spAutoFit/>
          </a:bodyPr>
          <a:lstStyle>
            <a:lvl1pPr marL="0" indent="0" algn="l" defTabSz="914192" rtl="0" eaLnBrk="1" latinLnBrk="0" hangingPunct="1">
              <a:lnSpc>
                <a:spcPct val="90000"/>
              </a:lnSpc>
              <a:spcAft>
                <a:spcPts val="600"/>
              </a:spcAft>
              <a:buNone/>
              <a:defRPr lang="en-US" sz="1800" kern="1200" dirty="0">
                <a:solidFill>
                  <a:schemeClr val="tx1"/>
                </a:solidFill>
                <a:latin typeface="+mn-lt"/>
                <a:ea typeface="+mn-ea"/>
                <a:cs typeface="Segoe UI" pitchFamily="34" charset="0"/>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14192" rtl="0" eaLnBrk="1" fontAlgn="auto" latinLnBrk="0" hangingPunct="1">
              <a:lnSpc>
                <a:spcPct val="90000"/>
              </a:lnSpc>
              <a:spcBef>
                <a:spcPts val="0"/>
              </a:spcBef>
              <a:spcAft>
                <a:spcPts val="600"/>
              </a:spcAft>
              <a:buClrTx/>
              <a:buSzTx/>
              <a:buFontTx/>
              <a:buNone/>
              <a:tabLst/>
              <a:defRPr/>
            </a:pPr>
            <a:r>
              <a:rPr lang="en-US"/>
              <a:t>Click to add text</a:t>
            </a:r>
          </a:p>
        </p:txBody>
      </p:sp>
      <p:sp>
        <p:nvSpPr>
          <p:cNvPr id="15" name="Text Placeholder 13">
            <a:extLst>
              <a:ext uri="{FF2B5EF4-FFF2-40B4-BE49-F238E27FC236}">
                <a16:creationId xmlns:a16="http://schemas.microsoft.com/office/drawing/2014/main" id="{2AC08BB4-EAA0-BD7E-5A87-BCC6C430F035}"/>
              </a:ext>
            </a:extLst>
          </p:cNvPr>
          <p:cNvSpPr>
            <a:spLocks noGrp="1"/>
          </p:cNvSpPr>
          <p:nvPr>
            <p:ph type="body" sz="quarter" idx="15" hasCustomPrompt="1"/>
          </p:nvPr>
        </p:nvSpPr>
        <p:spPr>
          <a:xfrm>
            <a:off x="5120219" y="3019657"/>
            <a:ext cx="2861732" cy="276999"/>
          </a:xfrm>
        </p:spPr>
        <p:txBody>
          <a:bodyPr wrap="square" lIns="0" tIns="0" rIns="0" bIns="0">
            <a:spAutoFit/>
          </a:bodyPr>
          <a:lstStyle>
            <a:lvl1pPr marL="0" indent="0">
              <a:buNone/>
              <a:defRPr kumimoji="0" lang="en-US" sz="2000" b="0" i="0" u="none" strike="noStrike" kern="1200" cap="none" spc="0" normalizeH="0" baseline="0" dirty="0">
                <a:ln>
                  <a:noFill/>
                </a:ln>
                <a:gradFill>
                  <a:gsLst>
                    <a:gs pos="0">
                      <a:schemeClr val="accent3"/>
                    </a:gs>
                    <a:gs pos="97196">
                      <a:schemeClr val="accent5"/>
                    </a:gs>
                    <a:gs pos="61000">
                      <a:schemeClr val="accent1"/>
                    </a:gs>
                  </a:gsLst>
                  <a:lin ang="13500000" scaled="1"/>
                </a:gradFill>
                <a:effectLst/>
                <a:uLnTx/>
                <a:uFillTx/>
                <a:latin typeface="+mj-lt"/>
                <a:ea typeface="+mn-ea"/>
                <a:cs typeface="Segoe UI" pitchFamily="34" charset="0"/>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14192" rtl="0" eaLnBrk="1" fontAlgn="auto" latinLnBrk="0" hangingPunct="1">
              <a:lnSpc>
                <a:spcPct val="90000"/>
              </a:lnSpc>
              <a:spcBef>
                <a:spcPts val="0"/>
              </a:spcBef>
              <a:spcAft>
                <a:spcPts val="600"/>
              </a:spcAft>
              <a:buClrTx/>
              <a:buSzTx/>
              <a:buFontTx/>
              <a:buNone/>
              <a:tabLst/>
              <a:defRPr/>
            </a:pPr>
            <a:r>
              <a:rPr lang="en-US"/>
              <a:t>Click to add text</a:t>
            </a:r>
          </a:p>
        </p:txBody>
      </p:sp>
      <p:sp>
        <p:nvSpPr>
          <p:cNvPr id="26" name="Text Placeholder 13">
            <a:extLst>
              <a:ext uri="{FF2B5EF4-FFF2-40B4-BE49-F238E27FC236}">
                <a16:creationId xmlns:a16="http://schemas.microsoft.com/office/drawing/2014/main" id="{2C6146CA-0F13-0002-0AA3-B1B67656B598}"/>
              </a:ext>
            </a:extLst>
          </p:cNvPr>
          <p:cNvSpPr>
            <a:spLocks noGrp="1"/>
          </p:cNvSpPr>
          <p:nvPr>
            <p:ph type="body" sz="quarter" idx="16" hasCustomPrompt="1"/>
          </p:nvPr>
        </p:nvSpPr>
        <p:spPr>
          <a:xfrm>
            <a:off x="5120219" y="3429000"/>
            <a:ext cx="2861732" cy="249299"/>
          </a:xfrm>
        </p:spPr>
        <p:txBody>
          <a:bodyPr wrap="square" lIns="0" tIns="0" rIns="0" bIns="0">
            <a:spAutoFit/>
          </a:bodyPr>
          <a:lstStyle>
            <a:lvl1pPr marL="0" indent="0" algn="l" defTabSz="914192" rtl="0" eaLnBrk="1" latinLnBrk="0" hangingPunct="1">
              <a:lnSpc>
                <a:spcPct val="90000"/>
              </a:lnSpc>
              <a:spcAft>
                <a:spcPts val="600"/>
              </a:spcAft>
              <a:buNone/>
              <a:defRPr lang="en-US" sz="1800" kern="1200" dirty="0">
                <a:solidFill>
                  <a:schemeClr val="tx1"/>
                </a:solidFill>
                <a:latin typeface="+mn-lt"/>
                <a:ea typeface="+mn-ea"/>
                <a:cs typeface="Segoe UI" pitchFamily="34" charset="0"/>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14192" rtl="0" eaLnBrk="1" fontAlgn="auto" latinLnBrk="0" hangingPunct="1">
              <a:lnSpc>
                <a:spcPct val="90000"/>
              </a:lnSpc>
              <a:spcBef>
                <a:spcPts val="0"/>
              </a:spcBef>
              <a:spcAft>
                <a:spcPts val="600"/>
              </a:spcAft>
              <a:buClrTx/>
              <a:buSzTx/>
              <a:buFontTx/>
              <a:buNone/>
              <a:tabLst/>
              <a:defRPr/>
            </a:pPr>
            <a:r>
              <a:rPr lang="en-US"/>
              <a:t>Click to add text</a:t>
            </a:r>
          </a:p>
        </p:txBody>
      </p:sp>
      <p:sp>
        <p:nvSpPr>
          <p:cNvPr id="27" name="Text Placeholder 13">
            <a:extLst>
              <a:ext uri="{FF2B5EF4-FFF2-40B4-BE49-F238E27FC236}">
                <a16:creationId xmlns:a16="http://schemas.microsoft.com/office/drawing/2014/main" id="{9A118C6C-6399-A4B5-F599-DF7BF6946C20}"/>
              </a:ext>
            </a:extLst>
          </p:cNvPr>
          <p:cNvSpPr>
            <a:spLocks noGrp="1"/>
          </p:cNvSpPr>
          <p:nvPr>
            <p:ph type="body" sz="quarter" idx="17" hasCustomPrompt="1"/>
          </p:nvPr>
        </p:nvSpPr>
        <p:spPr>
          <a:xfrm>
            <a:off x="5120219" y="4769754"/>
            <a:ext cx="2861732" cy="276999"/>
          </a:xfrm>
        </p:spPr>
        <p:txBody>
          <a:bodyPr wrap="square" lIns="0" tIns="0" rIns="0" bIns="0">
            <a:spAutoFit/>
          </a:bodyPr>
          <a:lstStyle>
            <a:lvl1pPr marL="0" indent="0">
              <a:buNone/>
              <a:defRPr kumimoji="0" lang="en-US" sz="2000" b="0" i="0" u="none" strike="noStrike" kern="1200" cap="none" spc="0" normalizeH="0" baseline="0" dirty="0">
                <a:ln>
                  <a:noFill/>
                </a:ln>
                <a:gradFill>
                  <a:gsLst>
                    <a:gs pos="0">
                      <a:schemeClr val="accent3"/>
                    </a:gs>
                    <a:gs pos="97196">
                      <a:schemeClr val="accent5"/>
                    </a:gs>
                    <a:gs pos="61000">
                      <a:schemeClr val="accent1"/>
                    </a:gs>
                  </a:gsLst>
                  <a:lin ang="13500000" scaled="1"/>
                </a:gradFill>
                <a:effectLst/>
                <a:uLnTx/>
                <a:uFillTx/>
                <a:latin typeface="+mj-lt"/>
                <a:ea typeface="+mn-ea"/>
                <a:cs typeface="Segoe UI" pitchFamily="34" charset="0"/>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14192" rtl="0" eaLnBrk="1" fontAlgn="auto" latinLnBrk="0" hangingPunct="1">
              <a:lnSpc>
                <a:spcPct val="90000"/>
              </a:lnSpc>
              <a:spcBef>
                <a:spcPts val="0"/>
              </a:spcBef>
              <a:spcAft>
                <a:spcPts val="600"/>
              </a:spcAft>
              <a:buClrTx/>
              <a:buSzTx/>
              <a:buFontTx/>
              <a:buNone/>
              <a:tabLst/>
              <a:defRPr/>
            </a:pPr>
            <a:r>
              <a:rPr lang="en-US"/>
              <a:t>Click to add text</a:t>
            </a:r>
          </a:p>
        </p:txBody>
      </p:sp>
      <p:sp>
        <p:nvSpPr>
          <p:cNvPr id="28" name="Text Placeholder 13">
            <a:extLst>
              <a:ext uri="{FF2B5EF4-FFF2-40B4-BE49-F238E27FC236}">
                <a16:creationId xmlns:a16="http://schemas.microsoft.com/office/drawing/2014/main" id="{7C735F35-4163-81F6-B716-F4A49BF85197}"/>
              </a:ext>
            </a:extLst>
          </p:cNvPr>
          <p:cNvSpPr>
            <a:spLocks noGrp="1"/>
          </p:cNvSpPr>
          <p:nvPr>
            <p:ph type="body" sz="quarter" idx="18" hasCustomPrompt="1"/>
          </p:nvPr>
        </p:nvSpPr>
        <p:spPr>
          <a:xfrm>
            <a:off x="5120219" y="5179097"/>
            <a:ext cx="2861732" cy="249299"/>
          </a:xfrm>
        </p:spPr>
        <p:txBody>
          <a:bodyPr wrap="square" lIns="0" tIns="0" rIns="0" bIns="0">
            <a:spAutoFit/>
          </a:bodyPr>
          <a:lstStyle>
            <a:lvl1pPr marL="0" indent="0" algn="l" defTabSz="914192" rtl="0" eaLnBrk="1" latinLnBrk="0" hangingPunct="1">
              <a:lnSpc>
                <a:spcPct val="90000"/>
              </a:lnSpc>
              <a:spcAft>
                <a:spcPts val="600"/>
              </a:spcAft>
              <a:buNone/>
              <a:defRPr lang="en-US" sz="1800" kern="1200" dirty="0">
                <a:solidFill>
                  <a:schemeClr val="tx1"/>
                </a:solidFill>
                <a:latin typeface="+mn-lt"/>
                <a:ea typeface="+mn-ea"/>
                <a:cs typeface="Segoe UI" pitchFamily="34" charset="0"/>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14192" rtl="0" eaLnBrk="1" fontAlgn="auto" latinLnBrk="0" hangingPunct="1">
              <a:lnSpc>
                <a:spcPct val="90000"/>
              </a:lnSpc>
              <a:spcBef>
                <a:spcPts val="0"/>
              </a:spcBef>
              <a:spcAft>
                <a:spcPts val="600"/>
              </a:spcAft>
              <a:buClrTx/>
              <a:buSzTx/>
              <a:buFontTx/>
              <a:buNone/>
              <a:tabLst/>
              <a:defRPr/>
            </a:pPr>
            <a:r>
              <a:rPr lang="en-US"/>
              <a:t>Click to add text</a:t>
            </a:r>
          </a:p>
        </p:txBody>
      </p:sp>
      <p:sp>
        <p:nvSpPr>
          <p:cNvPr id="29" name="Text Placeholder 13">
            <a:extLst>
              <a:ext uri="{FF2B5EF4-FFF2-40B4-BE49-F238E27FC236}">
                <a16:creationId xmlns:a16="http://schemas.microsoft.com/office/drawing/2014/main" id="{203B1102-6E81-2393-153D-5C2B5B3AABC0}"/>
              </a:ext>
            </a:extLst>
          </p:cNvPr>
          <p:cNvSpPr>
            <a:spLocks noGrp="1"/>
          </p:cNvSpPr>
          <p:nvPr>
            <p:ph type="body" sz="quarter" idx="19" hasCustomPrompt="1"/>
          </p:nvPr>
        </p:nvSpPr>
        <p:spPr>
          <a:xfrm>
            <a:off x="8742005" y="3019657"/>
            <a:ext cx="2861732" cy="276999"/>
          </a:xfrm>
        </p:spPr>
        <p:txBody>
          <a:bodyPr wrap="square" lIns="0" tIns="0" rIns="0" bIns="0">
            <a:spAutoFit/>
          </a:bodyPr>
          <a:lstStyle>
            <a:lvl1pPr marL="0" indent="0">
              <a:buNone/>
              <a:defRPr kumimoji="0" lang="en-US" sz="2000" b="0" i="0" u="none" strike="noStrike" kern="1200" cap="none" spc="0" normalizeH="0" baseline="0" dirty="0">
                <a:ln>
                  <a:noFill/>
                </a:ln>
                <a:gradFill>
                  <a:gsLst>
                    <a:gs pos="0">
                      <a:schemeClr val="accent3"/>
                    </a:gs>
                    <a:gs pos="97196">
                      <a:schemeClr val="accent5"/>
                    </a:gs>
                    <a:gs pos="61000">
                      <a:schemeClr val="accent1"/>
                    </a:gs>
                  </a:gsLst>
                  <a:lin ang="13500000" scaled="1"/>
                </a:gradFill>
                <a:effectLst/>
                <a:uLnTx/>
                <a:uFillTx/>
                <a:latin typeface="+mj-lt"/>
                <a:ea typeface="+mn-ea"/>
                <a:cs typeface="Segoe UI" pitchFamily="34" charset="0"/>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14192" rtl="0" eaLnBrk="1" fontAlgn="auto" latinLnBrk="0" hangingPunct="1">
              <a:lnSpc>
                <a:spcPct val="90000"/>
              </a:lnSpc>
              <a:spcBef>
                <a:spcPts val="0"/>
              </a:spcBef>
              <a:spcAft>
                <a:spcPts val="600"/>
              </a:spcAft>
              <a:buClrTx/>
              <a:buSzTx/>
              <a:buFontTx/>
              <a:buNone/>
              <a:tabLst/>
              <a:defRPr/>
            </a:pPr>
            <a:r>
              <a:rPr lang="en-US"/>
              <a:t>Click to add text</a:t>
            </a:r>
          </a:p>
        </p:txBody>
      </p:sp>
      <p:sp>
        <p:nvSpPr>
          <p:cNvPr id="30" name="Text Placeholder 13">
            <a:extLst>
              <a:ext uri="{FF2B5EF4-FFF2-40B4-BE49-F238E27FC236}">
                <a16:creationId xmlns:a16="http://schemas.microsoft.com/office/drawing/2014/main" id="{B24F0286-E681-94F3-BF9A-A3283D6C8C38}"/>
              </a:ext>
            </a:extLst>
          </p:cNvPr>
          <p:cNvSpPr>
            <a:spLocks noGrp="1"/>
          </p:cNvSpPr>
          <p:nvPr>
            <p:ph type="body" sz="quarter" idx="20" hasCustomPrompt="1"/>
          </p:nvPr>
        </p:nvSpPr>
        <p:spPr>
          <a:xfrm>
            <a:off x="8742005" y="3429000"/>
            <a:ext cx="2861732" cy="249299"/>
          </a:xfrm>
        </p:spPr>
        <p:txBody>
          <a:bodyPr wrap="square" lIns="0" tIns="0" rIns="0" bIns="0">
            <a:spAutoFit/>
          </a:bodyPr>
          <a:lstStyle>
            <a:lvl1pPr marL="0" indent="0" algn="l" defTabSz="914192" rtl="0" eaLnBrk="1" latinLnBrk="0" hangingPunct="1">
              <a:lnSpc>
                <a:spcPct val="90000"/>
              </a:lnSpc>
              <a:spcAft>
                <a:spcPts val="600"/>
              </a:spcAft>
              <a:buNone/>
              <a:defRPr lang="en-US" sz="1800" kern="1200" dirty="0">
                <a:solidFill>
                  <a:schemeClr val="tx1"/>
                </a:solidFill>
                <a:latin typeface="+mn-lt"/>
                <a:ea typeface="+mn-ea"/>
                <a:cs typeface="Segoe UI" pitchFamily="34" charset="0"/>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14192" rtl="0" eaLnBrk="1" fontAlgn="auto" latinLnBrk="0" hangingPunct="1">
              <a:lnSpc>
                <a:spcPct val="90000"/>
              </a:lnSpc>
              <a:spcBef>
                <a:spcPts val="0"/>
              </a:spcBef>
              <a:spcAft>
                <a:spcPts val="600"/>
              </a:spcAft>
              <a:buClrTx/>
              <a:buSzTx/>
              <a:buFontTx/>
              <a:buNone/>
              <a:tabLst/>
              <a:defRPr/>
            </a:pPr>
            <a:r>
              <a:rPr lang="en-US"/>
              <a:t>Click to add text</a:t>
            </a:r>
          </a:p>
        </p:txBody>
      </p:sp>
      <p:sp>
        <p:nvSpPr>
          <p:cNvPr id="31" name="Text Placeholder 13">
            <a:extLst>
              <a:ext uri="{FF2B5EF4-FFF2-40B4-BE49-F238E27FC236}">
                <a16:creationId xmlns:a16="http://schemas.microsoft.com/office/drawing/2014/main" id="{2E3AD68B-0A55-0FC4-ECC4-C572E5E347A3}"/>
              </a:ext>
            </a:extLst>
          </p:cNvPr>
          <p:cNvSpPr>
            <a:spLocks noGrp="1"/>
          </p:cNvSpPr>
          <p:nvPr>
            <p:ph type="body" sz="quarter" idx="21" hasCustomPrompt="1"/>
          </p:nvPr>
        </p:nvSpPr>
        <p:spPr>
          <a:xfrm>
            <a:off x="8742005" y="4769754"/>
            <a:ext cx="2861732" cy="276999"/>
          </a:xfrm>
        </p:spPr>
        <p:txBody>
          <a:bodyPr wrap="square" lIns="0" tIns="0" rIns="0" bIns="0">
            <a:spAutoFit/>
          </a:bodyPr>
          <a:lstStyle>
            <a:lvl1pPr marL="0" indent="0">
              <a:buNone/>
              <a:defRPr kumimoji="0" lang="en-US" sz="2000" b="0" i="0" u="none" strike="noStrike" kern="1200" cap="none" spc="0" normalizeH="0" baseline="0" dirty="0">
                <a:ln>
                  <a:noFill/>
                </a:ln>
                <a:gradFill>
                  <a:gsLst>
                    <a:gs pos="0">
                      <a:schemeClr val="accent3"/>
                    </a:gs>
                    <a:gs pos="97196">
                      <a:schemeClr val="accent5"/>
                    </a:gs>
                    <a:gs pos="61000">
                      <a:schemeClr val="accent1"/>
                    </a:gs>
                  </a:gsLst>
                  <a:lin ang="13500000" scaled="1"/>
                </a:gradFill>
                <a:effectLst/>
                <a:uLnTx/>
                <a:uFillTx/>
                <a:latin typeface="+mj-lt"/>
                <a:ea typeface="+mn-ea"/>
                <a:cs typeface="Segoe UI" pitchFamily="34" charset="0"/>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14192" rtl="0" eaLnBrk="1" fontAlgn="auto" latinLnBrk="0" hangingPunct="1">
              <a:lnSpc>
                <a:spcPct val="90000"/>
              </a:lnSpc>
              <a:spcBef>
                <a:spcPts val="0"/>
              </a:spcBef>
              <a:spcAft>
                <a:spcPts val="600"/>
              </a:spcAft>
              <a:buClrTx/>
              <a:buSzTx/>
              <a:buFontTx/>
              <a:buNone/>
              <a:tabLst/>
              <a:defRPr/>
            </a:pPr>
            <a:r>
              <a:rPr lang="en-US"/>
              <a:t>Click to add text</a:t>
            </a:r>
          </a:p>
        </p:txBody>
      </p:sp>
      <p:sp>
        <p:nvSpPr>
          <p:cNvPr id="32" name="Text Placeholder 13">
            <a:extLst>
              <a:ext uri="{FF2B5EF4-FFF2-40B4-BE49-F238E27FC236}">
                <a16:creationId xmlns:a16="http://schemas.microsoft.com/office/drawing/2014/main" id="{BD1AFFA9-83AC-76A1-280F-7F65D43BA6B5}"/>
              </a:ext>
            </a:extLst>
          </p:cNvPr>
          <p:cNvSpPr>
            <a:spLocks noGrp="1"/>
          </p:cNvSpPr>
          <p:nvPr>
            <p:ph type="body" sz="quarter" idx="22" hasCustomPrompt="1"/>
          </p:nvPr>
        </p:nvSpPr>
        <p:spPr>
          <a:xfrm>
            <a:off x="8742005" y="5179097"/>
            <a:ext cx="2861732" cy="249299"/>
          </a:xfrm>
        </p:spPr>
        <p:txBody>
          <a:bodyPr wrap="square" lIns="0" tIns="0" rIns="0" bIns="0">
            <a:spAutoFit/>
          </a:bodyPr>
          <a:lstStyle>
            <a:lvl1pPr marL="0" indent="0" algn="l" defTabSz="914192" rtl="0" eaLnBrk="1" latinLnBrk="0" hangingPunct="1">
              <a:lnSpc>
                <a:spcPct val="90000"/>
              </a:lnSpc>
              <a:spcAft>
                <a:spcPts val="600"/>
              </a:spcAft>
              <a:buNone/>
              <a:defRPr lang="en-US" sz="1800" kern="1200" dirty="0">
                <a:solidFill>
                  <a:schemeClr val="tx1"/>
                </a:solidFill>
                <a:latin typeface="+mn-lt"/>
                <a:ea typeface="+mn-ea"/>
                <a:cs typeface="Segoe UI" pitchFamily="34" charset="0"/>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14192" rtl="0" eaLnBrk="1" fontAlgn="auto" latinLnBrk="0" hangingPunct="1">
              <a:lnSpc>
                <a:spcPct val="90000"/>
              </a:lnSpc>
              <a:spcBef>
                <a:spcPts val="0"/>
              </a:spcBef>
              <a:spcAft>
                <a:spcPts val="600"/>
              </a:spcAft>
              <a:buClrTx/>
              <a:buSzTx/>
              <a:buFontTx/>
              <a:buNone/>
              <a:tabLst/>
              <a:defRPr/>
            </a:pPr>
            <a:r>
              <a:rPr lang="en-US"/>
              <a:t>Click to add text</a:t>
            </a:r>
          </a:p>
        </p:txBody>
      </p:sp>
    </p:spTree>
    <p:extLst>
      <p:ext uri="{BB962C8B-B14F-4D97-AF65-F5344CB8AC3E}">
        <p14:creationId xmlns:p14="http://schemas.microsoft.com/office/powerpoint/2010/main" val="2377848605"/>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032BCA93-EAA6-C318-C53A-8E6E16B28102}"/>
              </a:ext>
              <a:ext uri="{C183D7F6-B498-43B3-948B-1728B52AA6E4}">
                <adec:decorative xmlns:adec="http://schemas.microsoft.com/office/drawing/2017/decorative" val="1"/>
              </a:ext>
            </a:extLst>
          </p:cNvPr>
          <p:cNvSpPr>
            <a:spLocks/>
          </p:cNvSpPr>
          <p:nvPr userDrawn="1"/>
        </p:nvSpPr>
        <p:spPr bwMode="auto">
          <a:xfrm>
            <a:off x="571499" y="1190665"/>
            <a:ext cx="11049002" cy="5078374"/>
          </a:xfrm>
          <a:prstGeom prst="roundRect">
            <a:avLst>
              <a:gd name="adj" fmla="val 4449"/>
            </a:avLst>
          </a:prstGeom>
          <a:noFill/>
          <a:ln>
            <a:solidFill>
              <a:schemeClr val="bg1"/>
            </a:solidFill>
            <a:headEnd type="none" w="med" len="med"/>
            <a:tailEnd type="none" w="med" len="med"/>
          </a:ln>
          <a:effectLst>
            <a:outerShdw blurRad="50800" dist="38100" dir="8100000" algn="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sp>
        <p:nvSpPr>
          <p:cNvPr id="3" name="Rectangle: Rounded Corners 2">
            <a:extLst>
              <a:ext uri="{FF2B5EF4-FFF2-40B4-BE49-F238E27FC236}">
                <a16:creationId xmlns:a16="http://schemas.microsoft.com/office/drawing/2014/main" id="{48059072-AD3B-AE59-B5B3-1945F009001D}"/>
              </a:ext>
            </a:extLst>
          </p:cNvPr>
          <p:cNvSpPr/>
          <p:nvPr userDrawn="1"/>
        </p:nvSpPr>
        <p:spPr bwMode="auto">
          <a:xfrm rot="10800000" flipH="1" flipV="1">
            <a:off x="627364" y="1255358"/>
            <a:ext cx="10937273" cy="4948990"/>
          </a:xfrm>
          <a:prstGeom prst="roundRect">
            <a:avLst>
              <a:gd name="adj" fmla="val 3387"/>
            </a:avLst>
          </a:prstGeom>
          <a:solidFill>
            <a:schemeClr val="bg1"/>
          </a:solidFill>
          <a:ln>
            <a:noFill/>
          </a:ln>
          <a:effectLst>
            <a:outerShdw blurRad="381000" dist="152400" dir="5400000" algn="t" rotWithShape="0">
              <a:schemeClr val="bg1">
                <a:lumMod val="8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err="1"/>
          </a:p>
        </p:txBody>
      </p:sp>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1612749"/>
          </a:xfrm>
        </p:spPr>
        <p:txBody>
          <a:bodyPr wrap="square" lIns="182880">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0338114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358590473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358156734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Agenda 1">
    <p:bg>
      <p:bgPr>
        <a:solidFill>
          <a:srgbClr val="EAE4DC"/>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614E108-2258-4959-A182-798030A0C286}"/>
              </a:ext>
            </a:extLst>
          </p:cNvPr>
          <p:cNvSpPr/>
          <p:nvPr userDrawn="1"/>
        </p:nvSpPr>
        <p:spPr bwMode="auto">
          <a:xfrm>
            <a:off x="0" y="0"/>
            <a:ext cx="3556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3152001"/>
            <a:ext cx="2053337" cy="553998"/>
          </a:xfrm>
        </p:spPr>
        <p:txBody>
          <a:bodyPr/>
          <a:lstStyle>
            <a:lvl1pPr>
              <a:defRPr>
                <a:solidFill>
                  <a:schemeClr val="bg1"/>
                </a:solidFill>
              </a:defRPr>
            </a:lvl1pPr>
          </a:lstStyle>
          <a:p>
            <a:r>
              <a:rPr lang="en-US"/>
              <a:t>Agenda</a:t>
            </a:r>
          </a:p>
        </p:txBody>
      </p:sp>
      <p:sp>
        <p:nvSpPr>
          <p:cNvPr id="4" name="Text Placeholder 3"/>
          <p:cNvSpPr>
            <a:spLocks noGrp="1"/>
          </p:cNvSpPr>
          <p:nvPr>
            <p:ph type="body" sz="quarter" idx="10"/>
          </p:nvPr>
        </p:nvSpPr>
        <p:spPr>
          <a:xfrm>
            <a:off x="4165600" y="2604159"/>
            <a:ext cx="5212080" cy="1649682"/>
          </a:xfrm>
        </p:spPr>
        <p:txBody>
          <a:bodyPr wrap="square" anchor="ctr" anchorCtr="0">
            <a:spAutoFit/>
          </a:bodyPr>
          <a:lstStyle>
            <a:lvl1pPr marL="457200" indent="-457200">
              <a:spcBef>
                <a:spcPts val="1224"/>
              </a:spcBef>
              <a:buClr>
                <a:schemeClr val="tx1"/>
              </a:buClr>
              <a:buFont typeface="Arial" panose="020B0604020202020204" pitchFamily="34" charset="0"/>
              <a:buChar char="•"/>
              <a:defRPr sz="2800" b="0">
                <a:latin typeface="Segoe UI" panose="020B0502040204020203" pitchFamily="34" charset="0"/>
                <a:cs typeface="Segoe UI" panose="020B0502040204020203" pitchFamily="34" charset="0"/>
              </a:defRPr>
            </a:lvl1pPr>
            <a:lvl2pPr marL="598488" indent="-342900">
              <a:buFont typeface="Arial" panose="020B0604020202020204" pitchFamily="34" charset="0"/>
              <a:buChar char="•"/>
              <a:defRPr sz="2000" b="0"/>
            </a:lvl2pPr>
            <a:lvl3pPr marL="736600" indent="-285750">
              <a:buFont typeface="Arial" panose="020B0604020202020204" pitchFamily="34" charset="0"/>
              <a:buChar char="•"/>
              <a:tabLst/>
              <a:defRPr sz="1600" b="0"/>
            </a:lvl3pPr>
            <a:lvl4pPr marL="938212" indent="-285750">
              <a:buFont typeface="Arial" panose="020B0604020202020204" pitchFamily="34" charset="0"/>
              <a:buChar char="•"/>
              <a:defRPr sz="1400" b="0"/>
            </a:lvl4pPr>
            <a:lvl5pPr marL="1139825" indent="-285750">
              <a:buFont typeface="Arial" panose="020B0604020202020204" pitchFamily="34" charset="0"/>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8526332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CFADFBB8-E1C1-D5AB-8154-CBA2D9EFB6B9}"/>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977950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97565818"/>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31752468"/>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9983251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8201091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93572272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6997722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84705354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40561049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76702198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B3FA96-19FC-48A6-A985-267EB2138E23}"/>
              </a:ext>
            </a:extLst>
          </p:cNvPr>
          <p:cNvSpPr/>
          <p:nvPr userDrawn="1"/>
        </p:nvSpPr>
        <p:spPr bwMode="auto">
          <a:xfrm>
            <a:off x="0" y="0"/>
            <a:ext cx="12192000" cy="1208988"/>
          </a:xfrm>
          <a:prstGeom prst="rect">
            <a:avLst/>
          </a:prstGeom>
          <a:solidFill>
            <a:srgbClr val="EAE4D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accent2"/>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66618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66618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66618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66618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9216324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804072801"/>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747254922"/>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175686975"/>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675669758"/>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881619161"/>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31791183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43673394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3996943212"/>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39315619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98892652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352168120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63427927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02498456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52830832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14042567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268474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71054872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D4EC8E"/>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6948101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Demo slide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4555295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D4EC8E"/>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2061126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324548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182262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8378246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29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a:ea typeface="+mn-ea"/>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506340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p:cSld name="Black Notes slide Layout">
    <p:bg bwMode="gray">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70987195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p:cSld name="1_DeckTitleSlide-BAP">
    <p:spTree>
      <p:nvGrpSpPr>
        <p:cNvPr id="1" name=""/>
        <p:cNvGrpSpPr/>
        <p:nvPr/>
      </p:nvGrpSpPr>
      <p:grpSpPr>
        <a:xfrm>
          <a:off x="0" y="0"/>
          <a:ext cx="0" cy="0"/>
          <a:chOff x="0" y="0"/>
          <a:chExt cx="0" cy="0"/>
        </a:xfrm>
      </p:grpSpPr>
      <p:pic>
        <p:nvPicPr>
          <p:cNvPr id="2" name="Picture 1" descr="A colorful wavy paper on a black background&#10;&#10;Description automatically generated">
            <a:extLst>
              <a:ext uri="{FF2B5EF4-FFF2-40B4-BE49-F238E27FC236}">
                <a16:creationId xmlns:a16="http://schemas.microsoft.com/office/drawing/2014/main" id="{E45A4182-98DC-AE2F-8592-5525322A97EA}"/>
              </a:ext>
            </a:extLst>
          </p:cNvPr>
          <p:cNvPicPr>
            <a:picLocks noChangeAspect="1"/>
          </p:cNvPicPr>
          <p:nvPr userDrawn="1"/>
        </p:nvPicPr>
        <p:blipFill rotWithShape="1">
          <a:blip r:embed="rId2"/>
          <a:srcRect l="37631" r="25951"/>
          <a:stretch/>
        </p:blipFill>
        <p:spPr>
          <a:xfrm>
            <a:off x="7751928" y="0"/>
            <a:ext cx="4440072" cy="6858000"/>
          </a:xfrm>
          <a:prstGeom prst="rect">
            <a:avLst/>
          </a:prstGeom>
        </p:spPr>
      </p:pic>
      <p:sp>
        <p:nvSpPr>
          <p:cNvPr id="4" name="Title 1">
            <a:extLst>
              <a:ext uri="{FF2B5EF4-FFF2-40B4-BE49-F238E27FC236}">
                <a16:creationId xmlns:a16="http://schemas.microsoft.com/office/drawing/2014/main" id="{23D2A2B6-F2D2-CC55-0380-702F7D21CE45}"/>
              </a:ext>
            </a:extLst>
          </p:cNvPr>
          <p:cNvSpPr>
            <a:spLocks noGrp="1"/>
          </p:cNvSpPr>
          <p:nvPr>
            <p:ph type="title" hasCustomPrompt="1"/>
          </p:nvPr>
        </p:nvSpPr>
        <p:spPr>
          <a:xfrm>
            <a:off x="711200" y="2135632"/>
            <a:ext cx="8890000" cy="1772793"/>
          </a:xfrm>
          <a:prstGeom prst="rect">
            <a:avLst/>
          </a:prstGeom>
          <a:noFill/>
        </p:spPr>
        <p:txBody>
          <a:bodyPr wrap="square" lIns="0" tIns="0" rIns="0" bIns="0" anchor="b" anchorCtr="0">
            <a:spAutoFit/>
          </a:bodyPr>
          <a:lstStyle>
            <a:lvl1pPr>
              <a:lnSpc>
                <a:spcPct val="90000"/>
              </a:lnSpc>
              <a:defRPr sz="6400" b="1" i="0" spc="-150" baseline="0">
                <a:solidFill>
                  <a:schemeClr val="tx1"/>
                </a:solidFill>
                <a:latin typeface="+mj-lt"/>
                <a:cs typeface="Segoe UI Semibold" panose="020B0502040204020203" pitchFamily="34" charset="0"/>
              </a:defRPr>
            </a:lvl1pPr>
          </a:lstStyle>
          <a:p>
            <a:r>
              <a:rPr lang="en-US"/>
              <a:t>Event name or presentation title </a:t>
            </a:r>
          </a:p>
        </p:txBody>
      </p:sp>
      <p:sp>
        <p:nvSpPr>
          <p:cNvPr id="5" name="Text Placeholder 4">
            <a:extLst>
              <a:ext uri="{FF2B5EF4-FFF2-40B4-BE49-F238E27FC236}">
                <a16:creationId xmlns:a16="http://schemas.microsoft.com/office/drawing/2014/main" id="{A4C942E2-F0D6-1507-8310-F58F8AB70127}"/>
              </a:ext>
            </a:extLst>
          </p:cNvPr>
          <p:cNvSpPr>
            <a:spLocks noGrp="1"/>
          </p:cNvSpPr>
          <p:nvPr>
            <p:ph type="body" sz="quarter" idx="12" hasCustomPrompt="1"/>
          </p:nvPr>
        </p:nvSpPr>
        <p:spPr>
          <a:xfrm>
            <a:off x="749300" y="4473148"/>
            <a:ext cx="8851900" cy="276999"/>
          </a:xfrm>
          <a:prstGeom prst="rect">
            <a:avLst/>
          </a:prstGeom>
          <a:noFill/>
        </p:spPr>
        <p:txBody>
          <a:bodyPr wrap="square" lIns="0" tIns="0" rIns="0" bIns="0">
            <a:spAutoFit/>
          </a:bodyPr>
          <a:lstStyle>
            <a:lvl1pPr marL="0" indent="0">
              <a:spcBef>
                <a:spcPts val="0"/>
              </a:spcBef>
              <a:buNone/>
              <a:defRPr sz="2000" b="1" i="0" spc="0" baseline="0">
                <a:solidFill>
                  <a:schemeClr val="tx1"/>
                </a:solidFill>
                <a:latin typeface="+mn-lt"/>
                <a:cs typeface="Segoe UI Semibold" panose="020B0502040204020203" pitchFamily="34" charset="0"/>
              </a:defRPr>
            </a:lvl1pPr>
          </a:lstStyle>
          <a:p>
            <a:pPr lvl="0"/>
            <a:r>
              <a:rPr lang="en-US"/>
              <a:t>Speaker name or subtitle</a:t>
            </a:r>
          </a:p>
        </p:txBody>
      </p:sp>
      <p:pic>
        <p:nvPicPr>
          <p:cNvPr id="10" name="MS logo white - EMF" descr="Microsoft logo white text version">
            <a:extLst>
              <a:ext uri="{FF2B5EF4-FFF2-40B4-BE49-F238E27FC236}">
                <a16:creationId xmlns:a16="http://schemas.microsoft.com/office/drawing/2014/main" id="{7954ADD3-F5A4-3367-5329-1A2BED1B2D1D}"/>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black">
          <a:xfrm>
            <a:off x="773952" y="762000"/>
            <a:ext cx="1366245" cy="292608"/>
          </a:xfrm>
          <a:prstGeom prst="rect">
            <a:avLst/>
          </a:prstGeom>
        </p:spPr>
      </p:pic>
    </p:spTree>
    <p:extLst>
      <p:ext uri="{BB962C8B-B14F-4D97-AF65-F5344CB8AC3E}">
        <p14:creationId xmlns:p14="http://schemas.microsoft.com/office/powerpoint/2010/main" val="126536506"/>
      </p:ext>
    </p:extLst>
  </p:cSld>
  <p:clrMapOvr>
    <a:masterClrMapping/>
  </p:clrMapOvr>
  <p:extLst>
    <p:ext uri="{DCECCB84-F9BA-43D5-87BE-67443E8EF086}">
      <p15:sldGuideLst xmlns:p15="http://schemas.microsoft.com/office/powerpoint/2012/main">
        <p15:guide id="15" pos="1440">
          <p15:clr>
            <a:srgbClr val="547EBF"/>
          </p15:clr>
        </p15:guide>
        <p15:guide id="17" pos="1632">
          <p15:clr>
            <a:srgbClr val="547EBF"/>
          </p15:clr>
        </p15:guide>
        <p15:guide id="20" pos="2592">
          <p15:clr>
            <a:srgbClr val="547EBF"/>
          </p15:clr>
        </p15:guide>
        <p15:guide id="22" pos="3744">
          <p15:clr>
            <a:srgbClr val="547EBF"/>
          </p15:clr>
        </p15:guide>
        <p15:guide id="25" pos="3936">
          <p15:clr>
            <a:srgbClr val="547EBF"/>
          </p15:clr>
        </p15:guide>
        <p15:guide id="29" pos="4896">
          <p15:clr>
            <a:srgbClr val="547EBF"/>
          </p15:clr>
        </p15:guide>
        <p15:guide id="30" pos="5088">
          <p15:clr>
            <a:srgbClr val="547EBF"/>
          </p15:clr>
        </p15:guide>
        <p15:guide id="33" pos="6048">
          <p15:clr>
            <a:srgbClr val="547EBF"/>
          </p15:clr>
        </p15:guide>
        <p15:guide id="50" pos="2784">
          <p15:clr>
            <a:srgbClr val="547EBF"/>
          </p15:clr>
        </p15:guide>
        <p15:guide id="57" pos="6240">
          <p15:clr>
            <a:srgbClr val="547EBF"/>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p:cSld name="DeckTitleSlide-BAP">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80D8771-D57F-5832-A716-50848DFEFC79}"/>
              </a:ext>
            </a:extLst>
          </p:cNvPr>
          <p:cNvPicPr>
            <a:picLocks noChangeAspect="1"/>
          </p:cNvPicPr>
          <p:nvPr/>
        </p:nvPicPr>
        <p:blipFill>
          <a:blip r:embed="rId2">
            <a:duotone>
              <a:schemeClr val="bg2">
                <a:shade val="45000"/>
                <a:satMod val="135000"/>
              </a:schemeClr>
              <a:prstClr val="white"/>
            </a:duotone>
            <a:alphaModFix/>
            <a:extLst>
              <a:ext uri="{BEBA8EAE-BF5A-486C-A8C5-ECC9F3942E4B}">
                <a14:imgProps xmlns:a14="http://schemas.microsoft.com/office/drawing/2010/main">
                  <a14:imgLayer r:embed="rId3">
                    <a14:imgEffect>
                      <a14:brightnessContrast bright="-37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itle 1">
            <a:extLst>
              <a:ext uri="{FF2B5EF4-FFF2-40B4-BE49-F238E27FC236}">
                <a16:creationId xmlns:a16="http://schemas.microsoft.com/office/drawing/2014/main" id="{23D2A2B6-F2D2-CC55-0380-702F7D21CE45}"/>
              </a:ext>
            </a:extLst>
          </p:cNvPr>
          <p:cNvSpPr>
            <a:spLocks noGrp="1"/>
          </p:cNvSpPr>
          <p:nvPr>
            <p:ph type="title" hasCustomPrompt="1"/>
          </p:nvPr>
        </p:nvSpPr>
        <p:spPr>
          <a:xfrm>
            <a:off x="711200" y="2135632"/>
            <a:ext cx="8890000" cy="1772793"/>
          </a:xfrm>
          <a:prstGeom prst="rect">
            <a:avLst/>
          </a:prstGeom>
          <a:noFill/>
        </p:spPr>
        <p:txBody>
          <a:bodyPr wrap="square" lIns="0" tIns="0" rIns="0" bIns="0" anchor="b" anchorCtr="0">
            <a:spAutoFit/>
          </a:bodyPr>
          <a:lstStyle>
            <a:lvl1pPr>
              <a:lnSpc>
                <a:spcPct val="90000"/>
              </a:lnSpc>
              <a:defRPr sz="6400" b="1" i="0" spc="-150" baseline="0">
                <a:solidFill>
                  <a:schemeClr val="tx1"/>
                </a:solidFill>
                <a:latin typeface="+mj-lt"/>
                <a:cs typeface="Segoe UI Semibold" panose="020B0502040204020203" pitchFamily="34" charset="0"/>
              </a:defRPr>
            </a:lvl1pPr>
          </a:lstStyle>
          <a:p>
            <a:r>
              <a:rPr lang="en-US"/>
              <a:t>Event name or presentation title </a:t>
            </a:r>
          </a:p>
        </p:txBody>
      </p:sp>
      <p:sp>
        <p:nvSpPr>
          <p:cNvPr id="5" name="Text Placeholder 4">
            <a:extLst>
              <a:ext uri="{FF2B5EF4-FFF2-40B4-BE49-F238E27FC236}">
                <a16:creationId xmlns:a16="http://schemas.microsoft.com/office/drawing/2014/main" id="{A4C942E2-F0D6-1507-8310-F58F8AB70127}"/>
              </a:ext>
            </a:extLst>
          </p:cNvPr>
          <p:cNvSpPr>
            <a:spLocks noGrp="1"/>
          </p:cNvSpPr>
          <p:nvPr>
            <p:ph type="body" sz="quarter" idx="12" hasCustomPrompt="1"/>
          </p:nvPr>
        </p:nvSpPr>
        <p:spPr>
          <a:xfrm>
            <a:off x="749300" y="4473148"/>
            <a:ext cx="8851900" cy="276999"/>
          </a:xfrm>
          <a:prstGeom prst="rect">
            <a:avLst/>
          </a:prstGeom>
          <a:noFill/>
        </p:spPr>
        <p:txBody>
          <a:bodyPr wrap="square" lIns="0" tIns="0" rIns="0" bIns="0">
            <a:spAutoFit/>
          </a:bodyPr>
          <a:lstStyle>
            <a:lvl1pPr marL="0" indent="0">
              <a:spcBef>
                <a:spcPts val="0"/>
              </a:spcBef>
              <a:buNone/>
              <a:defRPr sz="2000" b="1" i="0" spc="0" baseline="0">
                <a:solidFill>
                  <a:schemeClr val="tx1"/>
                </a:solidFill>
                <a:latin typeface="+mj-lt"/>
                <a:cs typeface="Segoe UI Semibold" panose="020B0502040204020203" pitchFamily="34" charset="0"/>
              </a:defRPr>
            </a:lvl1pPr>
          </a:lstStyle>
          <a:p>
            <a:pPr lvl="0"/>
            <a:r>
              <a:rPr lang="en-US"/>
              <a:t>Speaker name or subtitle</a:t>
            </a:r>
          </a:p>
        </p:txBody>
      </p:sp>
      <p:pic>
        <p:nvPicPr>
          <p:cNvPr id="10" name="MS logo white - EMF" descr="Microsoft logo white text version">
            <a:extLst>
              <a:ext uri="{FF2B5EF4-FFF2-40B4-BE49-F238E27FC236}">
                <a16:creationId xmlns:a16="http://schemas.microsoft.com/office/drawing/2014/main" id="{7954ADD3-F5A4-3367-5329-1A2BED1B2D1D}"/>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bwMode="black">
          <a:xfrm>
            <a:off x="773952" y="762000"/>
            <a:ext cx="1366245" cy="292608"/>
          </a:xfrm>
          <a:prstGeom prst="rect">
            <a:avLst/>
          </a:prstGeom>
        </p:spPr>
      </p:pic>
    </p:spTree>
    <p:extLst>
      <p:ext uri="{BB962C8B-B14F-4D97-AF65-F5344CB8AC3E}">
        <p14:creationId xmlns:p14="http://schemas.microsoft.com/office/powerpoint/2010/main" val="2806375504"/>
      </p:ext>
    </p:extLst>
  </p:cSld>
  <p:clrMapOvr>
    <a:masterClrMapping/>
  </p:clrMapOvr>
  <p:extLst>
    <p:ext uri="{DCECCB84-F9BA-43D5-87BE-67443E8EF086}">
      <p15:sldGuideLst xmlns:p15="http://schemas.microsoft.com/office/powerpoint/2012/main">
        <p15:guide id="15" pos="1440">
          <p15:clr>
            <a:srgbClr val="547EBF"/>
          </p15:clr>
        </p15:guide>
        <p15:guide id="17" pos="1632">
          <p15:clr>
            <a:srgbClr val="547EBF"/>
          </p15:clr>
        </p15:guide>
        <p15:guide id="20" pos="2592">
          <p15:clr>
            <a:srgbClr val="547EBF"/>
          </p15:clr>
        </p15:guide>
        <p15:guide id="22" pos="3744">
          <p15:clr>
            <a:srgbClr val="547EBF"/>
          </p15:clr>
        </p15:guide>
        <p15:guide id="25" pos="3936">
          <p15:clr>
            <a:srgbClr val="547EBF"/>
          </p15:clr>
        </p15:guide>
        <p15:guide id="29" pos="4896">
          <p15:clr>
            <a:srgbClr val="547EBF"/>
          </p15:clr>
        </p15:guide>
        <p15:guide id="30" pos="5088">
          <p15:clr>
            <a:srgbClr val="547EBF"/>
          </p15:clr>
        </p15:guide>
        <p15:guide id="33" pos="6048">
          <p15:clr>
            <a:srgbClr val="547EBF"/>
          </p15:clr>
        </p15:guide>
        <p15:guide id="50" pos="2784">
          <p15:clr>
            <a:srgbClr val="547EBF"/>
          </p15:clr>
        </p15:guide>
        <p15:guide id="57" pos="6240">
          <p15:clr>
            <a:srgbClr val="547EBF"/>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2_DeckTitleSlide-BAP">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3D2A2B6-F2D2-CC55-0380-702F7D21CE45}"/>
              </a:ext>
            </a:extLst>
          </p:cNvPr>
          <p:cNvSpPr>
            <a:spLocks noGrp="1"/>
          </p:cNvSpPr>
          <p:nvPr>
            <p:ph type="title" hasCustomPrompt="1"/>
          </p:nvPr>
        </p:nvSpPr>
        <p:spPr>
          <a:xfrm>
            <a:off x="711200" y="2135632"/>
            <a:ext cx="8890000" cy="1772793"/>
          </a:xfrm>
          <a:prstGeom prst="rect">
            <a:avLst/>
          </a:prstGeom>
          <a:noFill/>
        </p:spPr>
        <p:txBody>
          <a:bodyPr wrap="square" lIns="0" tIns="0" rIns="0" bIns="0" anchor="b" anchorCtr="0">
            <a:spAutoFit/>
          </a:bodyPr>
          <a:lstStyle>
            <a:lvl1pPr>
              <a:lnSpc>
                <a:spcPct val="90000"/>
              </a:lnSpc>
              <a:defRPr sz="6400" b="1" i="0" spc="-150" baseline="0">
                <a:solidFill>
                  <a:schemeClr val="tx1"/>
                </a:solidFill>
                <a:latin typeface="+mj-lt"/>
                <a:cs typeface="Segoe UI Semibold" panose="020B0502040204020203" pitchFamily="34" charset="0"/>
              </a:defRPr>
            </a:lvl1pPr>
          </a:lstStyle>
          <a:p>
            <a:r>
              <a:rPr lang="en-US"/>
              <a:t>Event name or presentation title </a:t>
            </a:r>
          </a:p>
        </p:txBody>
      </p:sp>
      <p:sp>
        <p:nvSpPr>
          <p:cNvPr id="5" name="Text Placeholder 4">
            <a:extLst>
              <a:ext uri="{FF2B5EF4-FFF2-40B4-BE49-F238E27FC236}">
                <a16:creationId xmlns:a16="http://schemas.microsoft.com/office/drawing/2014/main" id="{A4C942E2-F0D6-1507-8310-F58F8AB70127}"/>
              </a:ext>
            </a:extLst>
          </p:cNvPr>
          <p:cNvSpPr>
            <a:spLocks noGrp="1"/>
          </p:cNvSpPr>
          <p:nvPr>
            <p:ph type="body" sz="quarter" idx="12" hasCustomPrompt="1"/>
          </p:nvPr>
        </p:nvSpPr>
        <p:spPr>
          <a:xfrm>
            <a:off x="749300" y="4473148"/>
            <a:ext cx="8851900" cy="276999"/>
          </a:xfrm>
          <a:prstGeom prst="rect">
            <a:avLst/>
          </a:prstGeom>
          <a:noFill/>
        </p:spPr>
        <p:txBody>
          <a:bodyPr wrap="square" lIns="0" tIns="0" rIns="0" bIns="0">
            <a:spAutoFit/>
          </a:bodyPr>
          <a:lstStyle>
            <a:lvl1pPr marL="0" indent="0">
              <a:spcBef>
                <a:spcPts val="0"/>
              </a:spcBef>
              <a:buNone/>
              <a:defRPr sz="2000" b="1" i="0" spc="0" baseline="0">
                <a:solidFill>
                  <a:schemeClr val="tx1"/>
                </a:solidFill>
                <a:latin typeface="+mj-lt"/>
                <a:cs typeface="Segoe UI Semibold" panose="020B0502040204020203" pitchFamily="34" charset="0"/>
              </a:defRPr>
            </a:lvl1pPr>
          </a:lstStyle>
          <a:p>
            <a:pPr lvl="0"/>
            <a:r>
              <a:rPr lang="en-US"/>
              <a:t>Speaker name or subtitle</a:t>
            </a:r>
          </a:p>
        </p:txBody>
      </p:sp>
      <p:pic>
        <p:nvPicPr>
          <p:cNvPr id="3" name="Picture 2" descr="A picture containing graphics, font, screenshot, text&#10;&#10;Description automatically generated">
            <a:extLst>
              <a:ext uri="{FF2B5EF4-FFF2-40B4-BE49-F238E27FC236}">
                <a16:creationId xmlns:a16="http://schemas.microsoft.com/office/drawing/2014/main" id="{2B53DFDB-ED07-19DE-F5AB-A3D911B2C1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0253" y="354124"/>
            <a:ext cx="2079015" cy="914400"/>
          </a:xfrm>
          <a:prstGeom prst="rect">
            <a:avLst/>
          </a:prstGeom>
        </p:spPr>
      </p:pic>
    </p:spTree>
    <p:extLst>
      <p:ext uri="{BB962C8B-B14F-4D97-AF65-F5344CB8AC3E}">
        <p14:creationId xmlns:p14="http://schemas.microsoft.com/office/powerpoint/2010/main" val="324208076"/>
      </p:ext>
    </p:extLst>
  </p:cSld>
  <p:clrMapOvr>
    <a:masterClrMapping/>
  </p:clrMapOvr>
  <p:extLst>
    <p:ext uri="{DCECCB84-F9BA-43D5-87BE-67443E8EF086}">
      <p15:sldGuideLst xmlns:p15="http://schemas.microsoft.com/office/powerpoint/2012/main">
        <p15:guide id="15" pos="1440">
          <p15:clr>
            <a:srgbClr val="547EBF"/>
          </p15:clr>
        </p15:guide>
        <p15:guide id="17" pos="1632">
          <p15:clr>
            <a:srgbClr val="547EBF"/>
          </p15:clr>
        </p15:guide>
        <p15:guide id="20" pos="2592">
          <p15:clr>
            <a:srgbClr val="547EBF"/>
          </p15:clr>
        </p15:guide>
        <p15:guide id="22" pos="3744">
          <p15:clr>
            <a:srgbClr val="547EBF"/>
          </p15:clr>
        </p15:guide>
        <p15:guide id="25" pos="3936">
          <p15:clr>
            <a:srgbClr val="547EBF"/>
          </p15:clr>
        </p15:guide>
        <p15:guide id="29" pos="4896">
          <p15:clr>
            <a:srgbClr val="547EBF"/>
          </p15:clr>
        </p15:guide>
        <p15:guide id="30" pos="5088">
          <p15:clr>
            <a:srgbClr val="547EBF"/>
          </p15:clr>
        </p15:guide>
        <p15:guide id="33" pos="6048">
          <p15:clr>
            <a:srgbClr val="547EBF"/>
          </p15:clr>
        </p15:guide>
        <p15:guide id="50" pos="2784">
          <p15:clr>
            <a:srgbClr val="547EBF"/>
          </p15:clr>
        </p15:guide>
        <p15:guide id="57" pos="6240">
          <p15:clr>
            <a:srgbClr val="547EBF"/>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p:cSld name="Agenda-BAP">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78535E05-A5A7-93BD-0FCF-C0A058B6B0E9}"/>
              </a:ext>
            </a:extLst>
          </p:cNvPr>
          <p:cNvSpPr>
            <a:spLocks noGrp="1"/>
          </p:cNvSpPr>
          <p:nvPr>
            <p:ph type="body" sz="quarter" idx="13" hasCustomPrompt="1"/>
          </p:nvPr>
        </p:nvSpPr>
        <p:spPr>
          <a:xfrm>
            <a:off x="783772" y="2841625"/>
            <a:ext cx="3635827" cy="1143000"/>
          </a:xfrm>
          <a:prstGeom prst="rect">
            <a:avLst/>
          </a:prstGeom>
        </p:spPr>
        <p:txBody>
          <a:bodyPr lIns="0" tIns="0" rIns="0" bIns="0" anchor="ctr"/>
          <a:lstStyle>
            <a:lvl1pPr marL="0" indent="0">
              <a:buNone/>
              <a:defRPr sz="4000" b="1" i="0" spc="-50" baseline="0">
                <a:latin typeface="Segoe UI Semibold" panose="020B0502040204020203" pitchFamily="34" charset="0"/>
                <a:cs typeface="Segoe UI Semibold" panose="020B0502040204020203" pitchFamily="34" charset="0"/>
              </a:defRPr>
            </a:lvl1pPr>
          </a:lstStyle>
          <a:p>
            <a:pPr lvl="0"/>
            <a:r>
              <a:rPr lang="en-US"/>
              <a:t>Agenda</a:t>
            </a:r>
          </a:p>
        </p:txBody>
      </p:sp>
      <p:sp>
        <p:nvSpPr>
          <p:cNvPr id="8" name="Text Placeholder 3">
            <a:extLst>
              <a:ext uri="{FF2B5EF4-FFF2-40B4-BE49-F238E27FC236}">
                <a16:creationId xmlns:a16="http://schemas.microsoft.com/office/drawing/2014/main" id="{ED9472F5-A469-7E41-4CDF-07CE747061DF}"/>
              </a:ext>
            </a:extLst>
          </p:cNvPr>
          <p:cNvSpPr>
            <a:spLocks noGrp="1"/>
          </p:cNvSpPr>
          <p:nvPr>
            <p:ph type="body" sz="quarter" idx="15" hasCustomPrompt="1"/>
          </p:nvPr>
        </p:nvSpPr>
        <p:spPr>
          <a:xfrm>
            <a:off x="7172632" y="1505516"/>
            <a:ext cx="4267200" cy="296889"/>
          </a:xfrm>
          <a:prstGeom prst="rect">
            <a:avLst/>
          </a:prstGeom>
        </p:spPr>
        <p:txBody>
          <a:bodyPr lIns="0" tIns="0" rIns="0" bIns="0" anchor="b"/>
          <a:lstStyle>
            <a:lvl1pPr marL="0" indent="0">
              <a:lnSpc>
                <a:spcPct val="90000"/>
              </a:lnSpc>
              <a:spcBef>
                <a:spcPts val="0"/>
              </a:spcBef>
              <a:buNone/>
              <a:defRPr sz="2000" b="1" i="0" spc="-50" baseline="0">
                <a:latin typeface="Segoe UI Semibold" panose="020B0502040204020203" pitchFamily="34" charset="0"/>
                <a:cs typeface="Segoe UI Semibold" panose="020B0502040204020203" pitchFamily="34" charset="0"/>
              </a:defRPr>
            </a:lvl1pPr>
          </a:lstStyle>
          <a:p>
            <a:pPr lvl="0"/>
            <a:r>
              <a:rPr lang="en-US"/>
              <a:t>Section 1</a:t>
            </a:r>
          </a:p>
        </p:txBody>
      </p:sp>
      <p:sp>
        <p:nvSpPr>
          <p:cNvPr id="9" name="Text Placeholder 3">
            <a:extLst>
              <a:ext uri="{FF2B5EF4-FFF2-40B4-BE49-F238E27FC236}">
                <a16:creationId xmlns:a16="http://schemas.microsoft.com/office/drawing/2014/main" id="{BD9EB8D1-59CE-F71D-A285-86323C101738}"/>
              </a:ext>
            </a:extLst>
          </p:cNvPr>
          <p:cNvSpPr>
            <a:spLocks noGrp="1"/>
          </p:cNvSpPr>
          <p:nvPr>
            <p:ph type="body" sz="quarter" idx="16" hasCustomPrompt="1"/>
          </p:nvPr>
        </p:nvSpPr>
        <p:spPr>
          <a:xfrm>
            <a:off x="7172632" y="1937798"/>
            <a:ext cx="4267200" cy="292578"/>
          </a:xfrm>
          <a:prstGeom prst="rect">
            <a:avLst/>
          </a:prstGeom>
        </p:spPr>
        <p:txBody>
          <a:bodyPr lIns="0" tIns="0" rIns="0" bIns="0" anchor="t"/>
          <a:lstStyle>
            <a:lvl1pPr marL="0" indent="0">
              <a:lnSpc>
                <a:spcPct val="120000"/>
              </a:lnSpc>
              <a:spcBef>
                <a:spcPts val="0"/>
              </a:spcBef>
              <a:buNone/>
              <a:defRPr sz="1400" b="0" i="0" spc="0" baseline="0">
                <a:solidFill>
                  <a:schemeClr val="bg2">
                    <a:lumMod val="50000"/>
                    <a:lumOff val="50000"/>
                  </a:schemeClr>
                </a:solidFill>
                <a:latin typeface="Segoe UI" panose="020B0502040204020203" pitchFamily="34" charset="0"/>
                <a:cs typeface="Segoe UI" panose="020B0502040204020203" pitchFamily="34" charset="0"/>
              </a:defRPr>
            </a:lvl1pPr>
          </a:lstStyle>
          <a:p>
            <a:pPr lvl="0"/>
            <a:r>
              <a:rPr lang="en-US"/>
              <a:t>1A</a:t>
            </a:r>
          </a:p>
          <a:p>
            <a:pPr lvl="0"/>
            <a:r>
              <a:rPr lang="en-US"/>
              <a:t>1B</a:t>
            </a:r>
          </a:p>
          <a:p>
            <a:pPr lvl="0"/>
            <a:r>
              <a:rPr lang="en-US"/>
              <a:t>1C</a:t>
            </a:r>
          </a:p>
        </p:txBody>
      </p:sp>
      <p:sp>
        <p:nvSpPr>
          <p:cNvPr id="14" name="Text Placeholder 3">
            <a:extLst>
              <a:ext uri="{FF2B5EF4-FFF2-40B4-BE49-F238E27FC236}">
                <a16:creationId xmlns:a16="http://schemas.microsoft.com/office/drawing/2014/main" id="{52624706-CE3B-87F9-7A6B-07BFD1BE59A4}"/>
              </a:ext>
            </a:extLst>
          </p:cNvPr>
          <p:cNvSpPr>
            <a:spLocks noGrp="1"/>
          </p:cNvSpPr>
          <p:nvPr>
            <p:ph type="body" sz="quarter" idx="21" hasCustomPrompt="1"/>
          </p:nvPr>
        </p:nvSpPr>
        <p:spPr>
          <a:xfrm>
            <a:off x="7172632" y="5103926"/>
            <a:ext cx="4267200" cy="248557"/>
          </a:xfrm>
          <a:prstGeom prst="rect">
            <a:avLst/>
          </a:prstGeom>
        </p:spPr>
        <p:txBody>
          <a:bodyPr lIns="0" tIns="0" rIns="0" bIns="0" anchor="t"/>
          <a:lstStyle>
            <a:lvl1pPr marL="0" indent="0">
              <a:lnSpc>
                <a:spcPct val="90000"/>
              </a:lnSpc>
              <a:spcBef>
                <a:spcPts val="0"/>
              </a:spcBef>
              <a:buNone/>
              <a:defRPr sz="2000" b="1" i="0" spc="-50" baseline="0">
                <a:latin typeface="Segoe UI Semibold" panose="020B0502040204020203" pitchFamily="34" charset="0"/>
                <a:cs typeface="Segoe UI Semibold" panose="020B0502040204020203" pitchFamily="34" charset="0"/>
              </a:defRPr>
            </a:lvl1pPr>
          </a:lstStyle>
          <a:p>
            <a:pPr lvl="0"/>
            <a:r>
              <a:rPr lang="en-US"/>
              <a:t>Section 6</a:t>
            </a:r>
          </a:p>
        </p:txBody>
      </p:sp>
      <p:sp>
        <p:nvSpPr>
          <p:cNvPr id="16" name="Text Placeholder 3">
            <a:extLst>
              <a:ext uri="{FF2B5EF4-FFF2-40B4-BE49-F238E27FC236}">
                <a16:creationId xmlns:a16="http://schemas.microsoft.com/office/drawing/2014/main" id="{D4F06E9A-CC85-D9EE-B799-0353D5F08565}"/>
              </a:ext>
            </a:extLst>
          </p:cNvPr>
          <p:cNvSpPr>
            <a:spLocks noGrp="1"/>
          </p:cNvSpPr>
          <p:nvPr>
            <p:ph type="body" sz="quarter" idx="23" hasCustomPrompt="1"/>
          </p:nvPr>
        </p:nvSpPr>
        <p:spPr>
          <a:xfrm>
            <a:off x="7172632" y="4662170"/>
            <a:ext cx="4267200" cy="248557"/>
          </a:xfrm>
          <a:prstGeom prst="rect">
            <a:avLst/>
          </a:prstGeom>
        </p:spPr>
        <p:txBody>
          <a:bodyPr lIns="0" tIns="0" rIns="0" bIns="0" anchor="t"/>
          <a:lstStyle>
            <a:lvl1pPr marL="0" indent="0">
              <a:lnSpc>
                <a:spcPct val="90000"/>
              </a:lnSpc>
              <a:spcBef>
                <a:spcPts val="0"/>
              </a:spcBef>
              <a:buNone/>
              <a:defRPr sz="2000" b="1" i="0" spc="-50" baseline="0">
                <a:latin typeface="Segoe UI Semibold" panose="020B0502040204020203" pitchFamily="34" charset="0"/>
                <a:cs typeface="Segoe UI Semibold" panose="020B0502040204020203" pitchFamily="34" charset="0"/>
              </a:defRPr>
            </a:lvl1pPr>
          </a:lstStyle>
          <a:p>
            <a:pPr lvl="0"/>
            <a:r>
              <a:rPr lang="en-US"/>
              <a:t>Section 6</a:t>
            </a:r>
          </a:p>
        </p:txBody>
      </p:sp>
      <p:sp>
        <p:nvSpPr>
          <p:cNvPr id="17" name="Text Placeholder 3">
            <a:extLst>
              <a:ext uri="{FF2B5EF4-FFF2-40B4-BE49-F238E27FC236}">
                <a16:creationId xmlns:a16="http://schemas.microsoft.com/office/drawing/2014/main" id="{C2F23C34-68F8-7A12-6963-FD36EE110C90}"/>
              </a:ext>
            </a:extLst>
          </p:cNvPr>
          <p:cNvSpPr>
            <a:spLocks noGrp="1"/>
          </p:cNvSpPr>
          <p:nvPr>
            <p:ph type="body" sz="quarter" idx="24" hasCustomPrompt="1"/>
          </p:nvPr>
        </p:nvSpPr>
        <p:spPr>
          <a:xfrm>
            <a:off x="7172632" y="4220413"/>
            <a:ext cx="4267200" cy="248557"/>
          </a:xfrm>
          <a:prstGeom prst="rect">
            <a:avLst/>
          </a:prstGeom>
        </p:spPr>
        <p:txBody>
          <a:bodyPr lIns="0" tIns="0" rIns="0" bIns="0" anchor="t"/>
          <a:lstStyle>
            <a:lvl1pPr marL="0" indent="0">
              <a:lnSpc>
                <a:spcPct val="90000"/>
              </a:lnSpc>
              <a:spcBef>
                <a:spcPts val="0"/>
              </a:spcBef>
              <a:buNone/>
              <a:defRPr sz="2000" b="1" i="0" spc="-50" baseline="0">
                <a:latin typeface="Segoe UI Semibold" panose="020B0502040204020203" pitchFamily="34" charset="0"/>
                <a:cs typeface="Segoe UI Semibold" panose="020B0502040204020203" pitchFamily="34" charset="0"/>
              </a:defRPr>
            </a:lvl1pPr>
          </a:lstStyle>
          <a:p>
            <a:pPr lvl="0"/>
            <a:r>
              <a:rPr lang="en-US"/>
              <a:t>Section 6</a:t>
            </a:r>
          </a:p>
        </p:txBody>
      </p:sp>
      <p:sp>
        <p:nvSpPr>
          <p:cNvPr id="18" name="Text Placeholder 3">
            <a:extLst>
              <a:ext uri="{FF2B5EF4-FFF2-40B4-BE49-F238E27FC236}">
                <a16:creationId xmlns:a16="http://schemas.microsoft.com/office/drawing/2014/main" id="{541A6627-B084-FD9E-17C5-37190B572364}"/>
              </a:ext>
            </a:extLst>
          </p:cNvPr>
          <p:cNvSpPr>
            <a:spLocks noGrp="1"/>
          </p:cNvSpPr>
          <p:nvPr>
            <p:ph type="body" sz="quarter" idx="25" hasCustomPrompt="1"/>
          </p:nvPr>
        </p:nvSpPr>
        <p:spPr>
          <a:xfrm>
            <a:off x="7172632" y="3778656"/>
            <a:ext cx="4267200" cy="248557"/>
          </a:xfrm>
          <a:prstGeom prst="rect">
            <a:avLst/>
          </a:prstGeom>
        </p:spPr>
        <p:txBody>
          <a:bodyPr lIns="0" tIns="0" rIns="0" bIns="0" anchor="t"/>
          <a:lstStyle>
            <a:lvl1pPr marL="0" indent="0">
              <a:lnSpc>
                <a:spcPct val="90000"/>
              </a:lnSpc>
              <a:spcBef>
                <a:spcPts val="0"/>
              </a:spcBef>
              <a:buNone/>
              <a:defRPr sz="2000" b="1" i="0" spc="-50" baseline="0">
                <a:latin typeface="Segoe UI Semibold" panose="020B0502040204020203" pitchFamily="34" charset="0"/>
                <a:cs typeface="Segoe UI Semibold" panose="020B0502040204020203" pitchFamily="34" charset="0"/>
              </a:defRPr>
            </a:lvl1pPr>
          </a:lstStyle>
          <a:p>
            <a:pPr lvl="0"/>
            <a:r>
              <a:rPr lang="en-US"/>
              <a:t>Section 6</a:t>
            </a:r>
          </a:p>
        </p:txBody>
      </p:sp>
      <p:sp>
        <p:nvSpPr>
          <p:cNvPr id="19" name="Text Placeholder 3">
            <a:extLst>
              <a:ext uri="{FF2B5EF4-FFF2-40B4-BE49-F238E27FC236}">
                <a16:creationId xmlns:a16="http://schemas.microsoft.com/office/drawing/2014/main" id="{8821976B-3ACE-3FFD-935F-FA58CBF6FE7A}"/>
              </a:ext>
            </a:extLst>
          </p:cNvPr>
          <p:cNvSpPr>
            <a:spLocks noGrp="1"/>
          </p:cNvSpPr>
          <p:nvPr>
            <p:ph type="body" sz="quarter" idx="26" hasCustomPrompt="1"/>
          </p:nvPr>
        </p:nvSpPr>
        <p:spPr>
          <a:xfrm>
            <a:off x="7172632" y="3336899"/>
            <a:ext cx="4267200" cy="248557"/>
          </a:xfrm>
          <a:prstGeom prst="rect">
            <a:avLst/>
          </a:prstGeom>
        </p:spPr>
        <p:txBody>
          <a:bodyPr lIns="0" tIns="0" rIns="0" bIns="0" anchor="t"/>
          <a:lstStyle>
            <a:lvl1pPr marL="0" indent="0">
              <a:lnSpc>
                <a:spcPct val="90000"/>
              </a:lnSpc>
              <a:spcBef>
                <a:spcPts val="0"/>
              </a:spcBef>
              <a:buNone/>
              <a:defRPr sz="2000" b="1" i="0" spc="-50" baseline="0">
                <a:latin typeface="Segoe UI Semibold" panose="020B0502040204020203" pitchFamily="34" charset="0"/>
                <a:cs typeface="Segoe UI Semibold" panose="020B0502040204020203" pitchFamily="34" charset="0"/>
              </a:defRPr>
            </a:lvl1pPr>
          </a:lstStyle>
          <a:p>
            <a:pPr lvl="0"/>
            <a:r>
              <a:rPr lang="en-US"/>
              <a:t>Section 6</a:t>
            </a:r>
          </a:p>
        </p:txBody>
      </p:sp>
      <p:sp>
        <p:nvSpPr>
          <p:cNvPr id="20" name="Text Placeholder 3">
            <a:extLst>
              <a:ext uri="{FF2B5EF4-FFF2-40B4-BE49-F238E27FC236}">
                <a16:creationId xmlns:a16="http://schemas.microsoft.com/office/drawing/2014/main" id="{537EE578-864D-BCF8-AC69-343176EDFC8E}"/>
              </a:ext>
            </a:extLst>
          </p:cNvPr>
          <p:cNvSpPr>
            <a:spLocks noGrp="1"/>
          </p:cNvSpPr>
          <p:nvPr>
            <p:ph type="body" sz="quarter" idx="27" hasCustomPrompt="1"/>
          </p:nvPr>
        </p:nvSpPr>
        <p:spPr>
          <a:xfrm>
            <a:off x="7172632" y="2895142"/>
            <a:ext cx="4267200" cy="248557"/>
          </a:xfrm>
          <a:prstGeom prst="rect">
            <a:avLst/>
          </a:prstGeom>
        </p:spPr>
        <p:txBody>
          <a:bodyPr lIns="0" tIns="0" rIns="0" bIns="0" anchor="t"/>
          <a:lstStyle>
            <a:lvl1pPr marL="0" indent="0">
              <a:lnSpc>
                <a:spcPct val="90000"/>
              </a:lnSpc>
              <a:spcBef>
                <a:spcPts val="0"/>
              </a:spcBef>
              <a:buNone/>
              <a:defRPr sz="2000" b="1" i="0" spc="-50" baseline="0">
                <a:latin typeface="Segoe UI Semibold" panose="020B0502040204020203" pitchFamily="34" charset="0"/>
                <a:cs typeface="Segoe UI Semibold" panose="020B0502040204020203" pitchFamily="34" charset="0"/>
              </a:defRPr>
            </a:lvl1pPr>
          </a:lstStyle>
          <a:p>
            <a:pPr lvl="0"/>
            <a:r>
              <a:rPr lang="en-US"/>
              <a:t>Section 6</a:t>
            </a:r>
          </a:p>
        </p:txBody>
      </p:sp>
    </p:spTree>
    <p:extLst>
      <p:ext uri="{BB962C8B-B14F-4D97-AF65-F5344CB8AC3E}">
        <p14:creationId xmlns:p14="http://schemas.microsoft.com/office/powerpoint/2010/main" val="3913749757"/>
      </p:ext>
    </p:extLst>
  </p:cSld>
  <p:clrMapOvr>
    <a:masterClrMapping/>
  </p:clrMapOvr>
  <p:extLst>
    <p:ext uri="{DCECCB84-F9BA-43D5-87BE-67443E8EF086}">
      <p15:sldGuideLst xmlns:p15="http://schemas.microsoft.com/office/powerpoint/2012/main">
        <p15:guide id="15" pos="1440">
          <p15:clr>
            <a:srgbClr val="547EBF"/>
          </p15:clr>
        </p15:guide>
        <p15:guide id="17" pos="1632">
          <p15:clr>
            <a:srgbClr val="547EBF"/>
          </p15:clr>
        </p15:guide>
        <p15:guide id="19" pos="2208">
          <p15:clr>
            <a:srgbClr val="A4A3A4"/>
          </p15:clr>
        </p15:guide>
        <p15:guide id="20" pos="2592">
          <p15:clr>
            <a:srgbClr val="547EBF"/>
          </p15:clr>
        </p15:guide>
        <p15:guide id="22" pos="3744">
          <p15:clr>
            <a:srgbClr val="547EBF"/>
          </p15:clr>
        </p15:guide>
        <p15:guide id="23" pos="3168">
          <p15:clr>
            <a:srgbClr val="A4A3A4"/>
          </p15:clr>
        </p15:guide>
        <p15:guide id="24" pos="3360">
          <p15:clr>
            <a:srgbClr val="A4A3A4"/>
          </p15:clr>
        </p15:guide>
        <p15:guide id="25" pos="3936">
          <p15:clr>
            <a:srgbClr val="547EBF"/>
          </p15:clr>
        </p15:guide>
        <p15:guide id="27" pos="4320">
          <p15:clr>
            <a:srgbClr val="A4A3A4"/>
          </p15:clr>
        </p15:guide>
        <p15:guide id="28" pos="4512">
          <p15:clr>
            <a:srgbClr val="A4A3A4"/>
          </p15:clr>
        </p15:guide>
        <p15:guide id="29" pos="4896">
          <p15:clr>
            <a:srgbClr val="547EBF"/>
          </p15:clr>
        </p15:guide>
        <p15:guide id="30" pos="5088">
          <p15:clr>
            <a:srgbClr val="547EBF"/>
          </p15:clr>
        </p15:guide>
        <p15:guide id="32" pos="5472">
          <p15:clr>
            <a:srgbClr val="A4A3A4"/>
          </p15:clr>
        </p15:guide>
        <p15:guide id="33" pos="6048">
          <p15:clr>
            <a:srgbClr val="547EBF"/>
          </p15:clr>
        </p15:guide>
        <p15:guide id="39" pos="5664">
          <p15:clr>
            <a:srgbClr val="A4A3A4"/>
          </p15:clr>
        </p15:guide>
        <p15:guide id="45" pos="1056">
          <p15:clr>
            <a:srgbClr val="A4A3A4"/>
          </p15:clr>
        </p15:guide>
        <p15:guide id="48" pos="864">
          <p15:clr>
            <a:srgbClr val="A4A3A4"/>
          </p15:clr>
        </p15:guide>
        <p15:guide id="49" pos="2016">
          <p15:clr>
            <a:srgbClr val="A4A3A4"/>
          </p15:clr>
        </p15:guide>
        <p15:guide id="50" pos="2784">
          <p15:clr>
            <a:srgbClr val="547EBF"/>
          </p15:clr>
        </p15:guide>
        <p15:guide id="51" pos="6624">
          <p15:clr>
            <a:srgbClr val="A4A3A4"/>
          </p15:clr>
        </p15:guide>
        <p15:guide id="57" pos="6240">
          <p15:clr>
            <a:srgbClr val="547EBF"/>
          </p15:clr>
        </p15:guide>
        <p15:guide id="58" pos="6816">
          <p15:clr>
            <a:srgbClr val="A4A3A4"/>
          </p15:clr>
        </p15:guide>
        <p15:guide id="59" orient="horz" pos="816">
          <p15:clr>
            <a:srgbClr val="FBAE4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p:cSld name="Header+Line-BAP">
    <p:spTree>
      <p:nvGrpSpPr>
        <p:cNvPr id="1" name=""/>
        <p:cNvGrpSpPr/>
        <p:nvPr/>
      </p:nvGrpSpPr>
      <p:grpSpPr>
        <a:xfrm>
          <a:off x="0" y="0"/>
          <a:ext cx="0" cy="0"/>
          <a:chOff x="0" y="0"/>
          <a:chExt cx="0" cy="0"/>
        </a:xfrm>
      </p:grpSpPr>
      <p:sp>
        <p:nvSpPr>
          <p:cNvPr id="2" name="Text Placeholder 3">
            <a:extLst>
              <a:ext uri="{FF2B5EF4-FFF2-40B4-BE49-F238E27FC236}">
                <a16:creationId xmlns:a16="http://schemas.microsoft.com/office/drawing/2014/main" id="{B7A9713E-A2D4-AA82-9830-9D62EC5F1F0F}"/>
              </a:ext>
            </a:extLst>
          </p:cNvPr>
          <p:cNvSpPr>
            <a:spLocks noGrp="1"/>
          </p:cNvSpPr>
          <p:nvPr>
            <p:ph type="body" sz="quarter" idx="13" hasCustomPrompt="1"/>
          </p:nvPr>
        </p:nvSpPr>
        <p:spPr>
          <a:xfrm>
            <a:off x="723900" y="706983"/>
            <a:ext cx="10744200" cy="576250"/>
          </a:xfrm>
          <a:prstGeom prst="rect">
            <a:avLst/>
          </a:prstGeom>
        </p:spPr>
        <p:txBody>
          <a:bodyPr lIns="0" tIns="0" rIns="0" bIns="0" anchor="t"/>
          <a:lstStyle>
            <a:lvl1pPr marL="0" indent="0">
              <a:buNone/>
              <a:defRPr sz="3600" b="0" i="0" spc="0" baseline="0">
                <a:latin typeface="+mj-lt"/>
                <a:cs typeface="Segoe UI Semibold" panose="020B0502040204020203" pitchFamily="34" charset="0"/>
              </a:defRPr>
            </a:lvl1pPr>
          </a:lstStyle>
          <a:p>
            <a:pPr lvl="0"/>
            <a:r>
              <a:rPr lang="en-US"/>
              <a:t>Header</a:t>
            </a:r>
          </a:p>
        </p:txBody>
      </p:sp>
    </p:spTree>
    <p:extLst>
      <p:ext uri="{BB962C8B-B14F-4D97-AF65-F5344CB8AC3E}">
        <p14:creationId xmlns:p14="http://schemas.microsoft.com/office/powerpoint/2010/main" val="845578943"/>
      </p:ext>
    </p:extLst>
  </p:cSld>
  <p:clrMapOvr>
    <a:masterClrMapping/>
  </p:clrMapOvr>
  <p:extLst>
    <p:ext uri="{DCECCB84-F9BA-43D5-87BE-67443E8EF086}">
      <p15:sldGuideLst xmlns:p15="http://schemas.microsoft.com/office/powerpoint/2012/main">
        <p15:guide id="15" pos="1440">
          <p15:clr>
            <a:srgbClr val="547EBF"/>
          </p15:clr>
        </p15:guide>
        <p15:guide id="17" pos="1632">
          <p15:clr>
            <a:srgbClr val="547EBF"/>
          </p15:clr>
        </p15:guide>
        <p15:guide id="19" pos="2208">
          <p15:clr>
            <a:srgbClr val="A4A3A4"/>
          </p15:clr>
        </p15:guide>
        <p15:guide id="20" pos="2592">
          <p15:clr>
            <a:srgbClr val="547EBF"/>
          </p15:clr>
        </p15:guide>
        <p15:guide id="22" pos="3744">
          <p15:clr>
            <a:srgbClr val="547EBF"/>
          </p15:clr>
        </p15:guide>
        <p15:guide id="23" pos="3168">
          <p15:clr>
            <a:srgbClr val="A4A3A4"/>
          </p15:clr>
        </p15:guide>
        <p15:guide id="24" pos="3360">
          <p15:clr>
            <a:srgbClr val="A4A3A4"/>
          </p15:clr>
        </p15:guide>
        <p15:guide id="25" pos="3936">
          <p15:clr>
            <a:srgbClr val="547EBF"/>
          </p15:clr>
        </p15:guide>
        <p15:guide id="27" pos="4320">
          <p15:clr>
            <a:srgbClr val="A4A3A4"/>
          </p15:clr>
        </p15:guide>
        <p15:guide id="28" pos="4512">
          <p15:clr>
            <a:srgbClr val="A4A3A4"/>
          </p15:clr>
        </p15:guide>
        <p15:guide id="29" pos="4896">
          <p15:clr>
            <a:srgbClr val="547EBF"/>
          </p15:clr>
        </p15:guide>
        <p15:guide id="30" pos="5088">
          <p15:clr>
            <a:srgbClr val="547EBF"/>
          </p15:clr>
        </p15:guide>
        <p15:guide id="32" pos="5472">
          <p15:clr>
            <a:srgbClr val="A4A3A4"/>
          </p15:clr>
        </p15:guide>
        <p15:guide id="33" pos="6048">
          <p15:clr>
            <a:srgbClr val="547EBF"/>
          </p15:clr>
        </p15:guide>
        <p15:guide id="39" pos="5664">
          <p15:clr>
            <a:srgbClr val="A4A3A4"/>
          </p15:clr>
        </p15:guide>
        <p15:guide id="45" pos="1056">
          <p15:clr>
            <a:srgbClr val="A4A3A4"/>
          </p15:clr>
        </p15:guide>
        <p15:guide id="48" pos="864">
          <p15:clr>
            <a:srgbClr val="A4A3A4"/>
          </p15:clr>
        </p15:guide>
        <p15:guide id="49" pos="2016">
          <p15:clr>
            <a:srgbClr val="A4A3A4"/>
          </p15:clr>
        </p15:guide>
        <p15:guide id="50" pos="2784">
          <p15:clr>
            <a:srgbClr val="547EBF"/>
          </p15:clr>
        </p15:guide>
        <p15:guide id="51" pos="6624">
          <p15:clr>
            <a:srgbClr val="A4A3A4"/>
          </p15:clr>
        </p15:guide>
        <p15:guide id="57" pos="6240">
          <p15:clr>
            <a:srgbClr val="547EBF"/>
          </p15:clr>
        </p15:guide>
        <p15:guide id="58" pos="6816">
          <p15:clr>
            <a:srgbClr val="A4A3A4"/>
          </p15:clr>
        </p15:guide>
        <p15:guide id="59" orient="horz" pos="816">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p:cSld name="Header+Sub-BAP">
    <p:spTree>
      <p:nvGrpSpPr>
        <p:cNvPr id="1" name=""/>
        <p:cNvGrpSpPr/>
        <p:nvPr/>
      </p:nvGrpSpPr>
      <p:grpSpPr>
        <a:xfrm>
          <a:off x="0" y="0"/>
          <a:ext cx="0" cy="0"/>
          <a:chOff x="0" y="0"/>
          <a:chExt cx="0" cy="0"/>
        </a:xfrm>
      </p:grpSpPr>
      <p:sp>
        <p:nvSpPr>
          <p:cNvPr id="9" name="Text Placeholder 3">
            <a:extLst>
              <a:ext uri="{FF2B5EF4-FFF2-40B4-BE49-F238E27FC236}">
                <a16:creationId xmlns:a16="http://schemas.microsoft.com/office/drawing/2014/main" id="{5CFE0507-419B-2AD3-2F04-C5627C43E438}"/>
              </a:ext>
            </a:extLst>
          </p:cNvPr>
          <p:cNvSpPr>
            <a:spLocks noGrp="1"/>
          </p:cNvSpPr>
          <p:nvPr>
            <p:ph type="body" sz="quarter" idx="13" hasCustomPrompt="1"/>
          </p:nvPr>
        </p:nvSpPr>
        <p:spPr>
          <a:xfrm>
            <a:off x="723806" y="704602"/>
            <a:ext cx="10668000" cy="576250"/>
          </a:xfrm>
          <a:prstGeom prst="rect">
            <a:avLst/>
          </a:prstGeom>
        </p:spPr>
        <p:txBody>
          <a:bodyPr lIns="0" tIns="0" rIns="0" bIns="0" anchor="t"/>
          <a:lstStyle>
            <a:lvl1pPr marL="0" indent="0">
              <a:buNone/>
              <a:defRPr sz="4000" b="1" i="0" spc="-50" baseline="0">
                <a:latin typeface="Segoe UI Semibold" panose="020B0502040204020203" pitchFamily="34" charset="0"/>
                <a:cs typeface="Segoe UI Semibold" panose="020B0502040204020203" pitchFamily="34" charset="0"/>
              </a:defRPr>
            </a:lvl1pPr>
          </a:lstStyle>
          <a:p>
            <a:pPr lvl="0"/>
            <a:r>
              <a:rPr lang="en-US"/>
              <a:t>Header</a:t>
            </a:r>
          </a:p>
        </p:txBody>
      </p:sp>
      <p:sp>
        <p:nvSpPr>
          <p:cNvPr id="10" name="Text Placeholder 3">
            <a:extLst>
              <a:ext uri="{FF2B5EF4-FFF2-40B4-BE49-F238E27FC236}">
                <a16:creationId xmlns:a16="http://schemas.microsoft.com/office/drawing/2014/main" id="{8209071E-BA5F-3D32-23DF-4732CA348D77}"/>
              </a:ext>
            </a:extLst>
          </p:cNvPr>
          <p:cNvSpPr>
            <a:spLocks noGrp="1"/>
          </p:cNvSpPr>
          <p:nvPr>
            <p:ph type="body" sz="quarter" idx="14" hasCustomPrompt="1"/>
          </p:nvPr>
        </p:nvSpPr>
        <p:spPr>
          <a:xfrm>
            <a:off x="748602" y="1392969"/>
            <a:ext cx="10668000" cy="400110"/>
          </a:xfrm>
          <a:prstGeom prst="rect">
            <a:avLst/>
          </a:prstGeom>
        </p:spPr>
        <p:txBody>
          <a:bodyPr lIns="0" tIns="0" rIns="0" bIns="0" anchor="t"/>
          <a:lstStyle>
            <a:lvl1pPr marL="0" indent="0">
              <a:buNone/>
              <a:defRPr sz="2000" b="1" i="0" spc="-50" baseline="0">
                <a:solidFill>
                  <a:schemeClr val="accent1"/>
                </a:solidFill>
                <a:latin typeface="Segoe UI Semibold" panose="020B0502040204020203" pitchFamily="34" charset="0"/>
                <a:cs typeface="Segoe UI Semibold" panose="020B0502040204020203" pitchFamily="34" charset="0"/>
              </a:defRPr>
            </a:lvl1pPr>
          </a:lstStyle>
          <a:p>
            <a:pPr lvl="0"/>
            <a:r>
              <a:rPr lang="en-US"/>
              <a:t>Sub-header</a:t>
            </a:r>
          </a:p>
        </p:txBody>
      </p:sp>
    </p:spTree>
    <p:extLst>
      <p:ext uri="{BB962C8B-B14F-4D97-AF65-F5344CB8AC3E}">
        <p14:creationId xmlns:p14="http://schemas.microsoft.com/office/powerpoint/2010/main" val="2708802021"/>
      </p:ext>
    </p:extLst>
  </p:cSld>
  <p:clrMapOvr>
    <a:masterClrMapping/>
  </p:clrMapOvr>
  <p:extLst>
    <p:ext uri="{DCECCB84-F9BA-43D5-87BE-67443E8EF086}">
      <p15:sldGuideLst xmlns:p15="http://schemas.microsoft.com/office/powerpoint/2012/main">
        <p15:guide id="15" pos="1440">
          <p15:clr>
            <a:srgbClr val="547EBF"/>
          </p15:clr>
        </p15:guide>
        <p15:guide id="17" pos="1632">
          <p15:clr>
            <a:srgbClr val="547EBF"/>
          </p15:clr>
        </p15:guide>
        <p15:guide id="19" pos="2208">
          <p15:clr>
            <a:srgbClr val="A4A3A4"/>
          </p15:clr>
        </p15:guide>
        <p15:guide id="20" pos="2592">
          <p15:clr>
            <a:srgbClr val="547EBF"/>
          </p15:clr>
        </p15:guide>
        <p15:guide id="22" pos="3744">
          <p15:clr>
            <a:srgbClr val="547EBF"/>
          </p15:clr>
        </p15:guide>
        <p15:guide id="23" pos="3168">
          <p15:clr>
            <a:srgbClr val="A4A3A4"/>
          </p15:clr>
        </p15:guide>
        <p15:guide id="24" pos="3360">
          <p15:clr>
            <a:srgbClr val="A4A3A4"/>
          </p15:clr>
        </p15:guide>
        <p15:guide id="25" pos="3936">
          <p15:clr>
            <a:srgbClr val="547EBF"/>
          </p15:clr>
        </p15:guide>
        <p15:guide id="27" pos="4320">
          <p15:clr>
            <a:srgbClr val="A4A3A4"/>
          </p15:clr>
        </p15:guide>
        <p15:guide id="28" pos="4512">
          <p15:clr>
            <a:srgbClr val="A4A3A4"/>
          </p15:clr>
        </p15:guide>
        <p15:guide id="29" pos="4896">
          <p15:clr>
            <a:srgbClr val="547EBF"/>
          </p15:clr>
        </p15:guide>
        <p15:guide id="30" pos="5088">
          <p15:clr>
            <a:srgbClr val="547EBF"/>
          </p15:clr>
        </p15:guide>
        <p15:guide id="32" pos="5472">
          <p15:clr>
            <a:srgbClr val="A4A3A4"/>
          </p15:clr>
        </p15:guide>
        <p15:guide id="33" pos="6048">
          <p15:clr>
            <a:srgbClr val="547EBF"/>
          </p15:clr>
        </p15:guide>
        <p15:guide id="39" pos="5664">
          <p15:clr>
            <a:srgbClr val="A4A3A4"/>
          </p15:clr>
        </p15:guide>
        <p15:guide id="45" pos="1056">
          <p15:clr>
            <a:srgbClr val="A4A3A4"/>
          </p15:clr>
        </p15:guide>
        <p15:guide id="48" pos="864">
          <p15:clr>
            <a:srgbClr val="A4A3A4"/>
          </p15:clr>
        </p15:guide>
        <p15:guide id="49" pos="2016">
          <p15:clr>
            <a:srgbClr val="A4A3A4"/>
          </p15:clr>
        </p15:guide>
        <p15:guide id="50" pos="2784">
          <p15:clr>
            <a:srgbClr val="547EBF"/>
          </p15:clr>
        </p15:guide>
        <p15:guide id="51" pos="6624">
          <p15:clr>
            <a:srgbClr val="A4A3A4"/>
          </p15:clr>
        </p15:guide>
        <p15:guide id="57" pos="6240">
          <p15:clr>
            <a:srgbClr val="547EBF"/>
          </p15:clr>
        </p15:guide>
        <p15:guide id="58" pos="6816">
          <p15:clr>
            <a:srgbClr val="A4A3A4"/>
          </p15:clr>
        </p15:guide>
        <p15:guide id="59" orient="horz" pos="816">
          <p15:clr>
            <a:srgbClr val="FBAE4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p:cSld name="Header+Sub+Line-BAP">
    <p:spTree>
      <p:nvGrpSpPr>
        <p:cNvPr id="1" name=""/>
        <p:cNvGrpSpPr/>
        <p:nvPr/>
      </p:nvGrpSpPr>
      <p:grpSpPr>
        <a:xfrm>
          <a:off x="0" y="0"/>
          <a:ext cx="0" cy="0"/>
          <a:chOff x="0" y="0"/>
          <a:chExt cx="0" cy="0"/>
        </a:xfrm>
      </p:grpSpPr>
      <p:sp>
        <p:nvSpPr>
          <p:cNvPr id="2" name="Text Placeholder 3">
            <a:extLst>
              <a:ext uri="{FF2B5EF4-FFF2-40B4-BE49-F238E27FC236}">
                <a16:creationId xmlns:a16="http://schemas.microsoft.com/office/drawing/2014/main" id="{0D251B01-DF96-EFB9-4E9F-63D984E5199D}"/>
              </a:ext>
            </a:extLst>
          </p:cNvPr>
          <p:cNvSpPr>
            <a:spLocks noGrp="1"/>
          </p:cNvSpPr>
          <p:nvPr>
            <p:ph type="body" sz="quarter" idx="13" hasCustomPrompt="1"/>
          </p:nvPr>
        </p:nvSpPr>
        <p:spPr>
          <a:xfrm>
            <a:off x="723806" y="704602"/>
            <a:ext cx="10668000" cy="576250"/>
          </a:xfrm>
          <a:prstGeom prst="rect">
            <a:avLst/>
          </a:prstGeom>
        </p:spPr>
        <p:txBody>
          <a:bodyPr lIns="0" tIns="0" rIns="0" bIns="0" anchor="t"/>
          <a:lstStyle>
            <a:lvl1pPr marL="0" indent="0">
              <a:buNone/>
              <a:defRPr sz="4000" b="1" i="0" spc="-50" baseline="0">
                <a:latin typeface="Segoe UI Semibold" panose="020B0502040204020203" pitchFamily="34" charset="0"/>
                <a:cs typeface="Segoe UI Semibold" panose="020B0502040204020203" pitchFamily="34" charset="0"/>
              </a:defRPr>
            </a:lvl1pPr>
          </a:lstStyle>
          <a:p>
            <a:pPr lvl="0"/>
            <a:r>
              <a:rPr lang="en-US"/>
              <a:t>Header</a:t>
            </a:r>
          </a:p>
        </p:txBody>
      </p:sp>
      <p:sp>
        <p:nvSpPr>
          <p:cNvPr id="3" name="Text Placeholder 3">
            <a:extLst>
              <a:ext uri="{FF2B5EF4-FFF2-40B4-BE49-F238E27FC236}">
                <a16:creationId xmlns:a16="http://schemas.microsoft.com/office/drawing/2014/main" id="{FA6598BD-7591-9E14-29E7-BAE1D93F52CC}"/>
              </a:ext>
            </a:extLst>
          </p:cNvPr>
          <p:cNvSpPr>
            <a:spLocks noGrp="1"/>
          </p:cNvSpPr>
          <p:nvPr>
            <p:ph type="body" sz="quarter" idx="14" hasCustomPrompt="1"/>
          </p:nvPr>
        </p:nvSpPr>
        <p:spPr>
          <a:xfrm>
            <a:off x="748602" y="1392969"/>
            <a:ext cx="10668000" cy="400110"/>
          </a:xfrm>
          <a:prstGeom prst="rect">
            <a:avLst/>
          </a:prstGeom>
        </p:spPr>
        <p:txBody>
          <a:bodyPr lIns="0" tIns="0" rIns="0" bIns="0" anchor="t"/>
          <a:lstStyle>
            <a:lvl1pPr marL="0" indent="0">
              <a:buNone/>
              <a:defRPr sz="2000" b="1" i="0" spc="-50" baseline="0">
                <a:latin typeface="Segoe UI Semibold" panose="020B0502040204020203" pitchFamily="34" charset="0"/>
                <a:cs typeface="Segoe UI Semibold" panose="020B0502040204020203" pitchFamily="34" charset="0"/>
              </a:defRPr>
            </a:lvl1pPr>
          </a:lstStyle>
          <a:p>
            <a:pPr lvl="0"/>
            <a:r>
              <a:rPr lang="en-US"/>
              <a:t>Sub-header</a:t>
            </a:r>
          </a:p>
        </p:txBody>
      </p:sp>
      <p:cxnSp>
        <p:nvCxnSpPr>
          <p:cNvPr id="4" name="Straight Connector 3">
            <a:extLst>
              <a:ext uri="{FF2B5EF4-FFF2-40B4-BE49-F238E27FC236}">
                <a16:creationId xmlns:a16="http://schemas.microsoft.com/office/drawing/2014/main" id="{2F391638-C550-57AE-2199-672C95E88A56}"/>
              </a:ext>
            </a:extLst>
          </p:cNvPr>
          <p:cNvCxnSpPr>
            <a:cxnSpLocks/>
          </p:cNvCxnSpPr>
          <p:nvPr/>
        </p:nvCxnSpPr>
        <p:spPr>
          <a:xfrm>
            <a:off x="762000" y="1819002"/>
            <a:ext cx="10668000" cy="0"/>
          </a:xfrm>
          <a:prstGeom prst="line">
            <a:avLst/>
          </a:prstGeom>
          <a:ln w="19050">
            <a:solidFill>
              <a:schemeClr val="accent1"/>
            </a:solidFill>
            <a:headEnd type="none" w="lg" len="med"/>
            <a:tailEnd type="none" w="lg"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986197418"/>
      </p:ext>
    </p:extLst>
  </p:cSld>
  <p:clrMapOvr>
    <a:masterClrMapping/>
  </p:clrMapOvr>
  <p:extLst>
    <p:ext uri="{DCECCB84-F9BA-43D5-87BE-67443E8EF086}">
      <p15:sldGuideLst xmlns:p15="http://schemas.microsoft.com/office/powerpoint/2012/main">
        <p15:guide id="15" pos="1440">
          <p15:clr>
            <a:srgbClr val="547EBF"/>
          </p15:clr>
        </p15:guide>
        <p15:guide id="17" pos="1632">
          <p15:clr>
            <a:srgbClr val="547EBF"/>
          </p15:clr>
        </p15:guide>
        <p15:guide id="19" pos="2208">
          <p15:clr>
            <a:srgbClr val="A4A3A4"/>
          </p15:clr>
        </p15:guide>
        <p15:guide id="20" pos="2592">
          <p15:clr>
            <a:srgbClr val="547EBF"/>
          </p15:clr>
        </p15:guide>
        <p15:guide id="22" pos="3744">
          <p15:clr>
            <a:srgbClr val="547EBF"/>
          </p15:clr>
        </p15:guide>
        <p15:guide id="23" pos="3168">
          <p15:clr>
            <a:srgbClr val="A4A3A4"/>
          </p15:clr>
        </p15:guide>
        <p15:guide id="24" pos="3360">
          <p15:clr>
            <a:srgbClr val="A4A3A4"/>
          </p15:clr>
        </p15:guide>
        <p15:guide id="25" pos="3936">
          <p15:clr>
            <a:srgbClr val="547EBF"/>
          </p15:clr>
        </p15:guide>
        <p15:guide id="27" pos="4320">
          <p15:clr>
            <a:srgbClr val="A4A3A4"/>
          </p15:clr>
        </p15:guide>
        <p15:guide id="28" pos="4512">
          <p15:clr>
            <a:srgbClr val="A4A3A4"/>
          </p15:clr>
        </p15:guide>
        <p15:guide id="29" pos="4896">
          <p15:clr>
            <a:srgbClr val="547EBF"/>
          </p15:clr>
        </p15:guide>
        <p15:guide id="30" pos="5088">
          <p15:clr>
            <a:srgbClr val="547EBF"/>
          </p15:clr>
        </p15:guide>
        <p15:guide id="32" pos="5472">
          <p15:clr>
            <a:srgbClr val="A4A3A4"/>
          </p15:clr>
        </p15:guide>
        <p15:guide id="33" pos="6048">
          <p15:clr>
            <a:srgbClr val="547EBF"/>
          </p15:clr>
        </p15:guide>
        <p15:guide id="39" pos="5664">
          <p15:clr>
            <a:srgbClr val="A4A3A4"/>
          </p15:clr>
        </p15:guide>
        <p15:guide id="45" pos="1056">
          <p15:clr>
            <a:srgbClr val="A4A3A4"/>
          </p15:clr>
        </p15:guide>
        <p15:guide id="48" pos="864">
          <p15:clr>
            <a:srgbClr val="A4A3A4"/>
          </p15:clr>
        </p15:guide>
        <p15:guide id="49" pos="2016">
          <p15:clr>
            <a:srgbClr val="A4A3A4"/>
          </p15:clr>
        </p15:guide>
        <p15:guide id="50" pos="2784">
          <p15:clr>
            <a:srgbClr val="547EBF"/>
          </p15:clr>
        </p15:guide>
        <p15:guide id="51" pos="6624">
          <p15:clr>
            <a:srgbClr val="A4A3A4"/>
          </p15:clr>
        </p15:guide>
        <p15:guide id="57" pos="6240">
          <p15:clr>
            <a:srgbClr val="547EBF"/>
          </p15:clr>
        </p15:guide>
        <p15:guide id="58" pos="6816">
          <p15:clr>
            <a:srgbClr val="A4A3A4"/>
          </p15:clr>
        </p15:guide>
        <p15:guide id="59" orient="horz" pos="816">
          <p15:clr>
            <a:srgbClr val="FBAE4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p:cSld name="4Column-BAP">
    <p:spTree>
      <p:nvGrpSpPr>
        <p:cNvPr id="1" name=""/>
        <p:cNvGrpSpPr/>
        <p:nvPr/>
      </p:nvGrpSpPr>
      <p:grpSpPr>
        <a:xfrm>
          <a:off x="0" y="0"/>
          <a:ext cx="0" cy="0"/>
          <a:chOff x="0" y="0"/>
          <a:chExt cx="0" cy="0"/>
        </a:xfrm>
      </p:grpSpPr>
      <p:sp>
        <p:nvSpPr>
          <p:cNvPr id="16" name="Text Placeholder 3">
            <a:extLst>
              <a:ext uri="{FF2B5EF4-FFF2-40B4-BE49-F238E27FC236}">
                <a16:creationId xmlns:a16="http://schemas.microsoft.com/office/drawing/2014/main" id="{4BA1E730-99B7-F4D3-8CD9-2A7AB76A2E45}"/>
              </a:ext>
            </a:extLst>
          </p:cNvPr>
          <p:cNvSpPr>
            <a:spLocks noGrp="1"/>
          </p:cNvSpPr>
          <p:nvPr>
            <p:ph type="body" sz="quarter" idx="13" hasCustomPrompt="1"/>
          </p:nvPr>
        </p:nvSpPr>
        <p:spPr>
          <a:xfrm>
            <a:off x="723806" y="704602"/>
            <a:ext cx="10668000" cy="576250"/>
          </a:xfrm>
          <a:prstGeom prst="rect">
            <a:avLst/>
          </a:prstGeom>
        </p:spPr>
        <p:txBody>
          <a:bodyPr lIns="0" tIns="0" rIns="0" bIns="0" anchor="t"/>
          <a:lstStyle>
            <a:lvl1pPr marL="0" indent="0">
              <a:buNone/>
              <a:defRPr sz="4000" b="1" i="0" spc="-50" baseline="0">
                <a:latin typeface="Segoe UI Semibold" panose="020B0502040204020203" pitchFamily="34" charset="0"/>
                <a:cs typeface="Segoe UI Semibold" panose="020B0502040204020203" pitchFamily="34" charset="0"/>
              </a:defRPr>
            </a:lvl1pPr>
          </a:lstStyle>
          <a:p>
            <a:pPr lvl="0"/>
            <a:r>
              <a:rPr lang="en-US"/>
              <a:t>Header</a:t>
            </a:r>
          </a:p>
        </p:txBody>
      </p:sp>
      <p:sp>
        <p:nvSpPr>
          <p:cNvPr id="19" name="Text Placeholder 3">
            <a:extLst>
              <a:ext uri="{FF2B5EF4-FFF2-40B4-BE49-F238E27FC236}">
                <a16:creationId xmlns:a16="http://schemas.microsoft.com/office/drawing/2014/main" id="{FE5560FD-3F96-D628-6D6A-492F2A270036}"/>
              </a:ext>
            </a:extLst>
          </p:cNvPr>
          <p:cNvSpPr>
            <a:spLocks noGrp="1"/>
          </p:cNvSpPr>
          <p:nvPr>
            <p:ph type="body" sz="quarter" idx="15" hasCustomPrompt="1"/>
          </p:nvPr>
        </p:nvSpPr>
        <p:spPr>
          <a:xfrm>
            <a:off x="762000" y="1898585"/>
            <a:ext cx="2432304" cy="548623"/>
          </a:xfrm>
          <a:prstGeom prst="rect">
            <a:avLst/>
          </a:prstGeom>
        </p:spPr>
        <p:txBody>
          <a:bodyPr lIns="0" tIns="0" rIns="0" bIns="0" anchor="b"/>
          <a:lstStyle>
            <a:lvl1pPr marL="0" indent="0">
              <a:lnSpc>
                <a:spcPct val="90000"/>
              </a:lnSpc>
              <a:spcBef>
                <a:spcPts val="0"/>
              </a:spcBef>
              <a:buNone/>
              <a:defRPr sz="2000" b="1" i="0" spc="-50" baseline="0">
                <a:latin typeface="Segoe UI Semibold" panose="020B0502040204020203" pitchFamily="34" charset="0"/>
                <a:cs typeface="Segoe UI Semibold" panose="020B0502040204020203" pitchFamily="34" charset="0"/>
              </a:defRPr>
            </a:lvl1pPr>
          </a:lstStyle>
          <a:p>
            <a:pPr lvl="0"/>
            <a:r>
              <a:rPr lang="en-US"/>
              <a:t>2 lines max</a:t>
            </a:r>
          </a:p>
        </p:txBody>
      </p:sp>
      <p:sp>
        <p:nvSpPr>
          <p:cNvPr id="23" name="Text Placeholder 3">
            <a:extLst>
              <a:ext uri="{FF2B5EF4-FFF2-40B4-BE49-F238E27FC236}">
                <a16:creationId xmlns:a16="http://schemas.microsoft.com/office/drawing/2014/main" id="{B3B51764-CCF0-C566-D2B9-CA984FB62B8E}"/>
              </a:ext>
            </a:extLst>
          </p:cNvPr>
          <p:cNvSpPr>
            <a:spLocks noGrp="1"/>
          </p:cNvSpPr>
          <p:nvPr>
            <p:ph type="body" sz="quarter" idx="16" hasCustomPrompt="1"/>
          </p:nvPr>
        </p:nvSpPr>
        <p:spPr>
          <a:xfrm>
            <a:off x="3505200" y="1898585"/>
            <a:ext cx="2432304" cy="548623"/>
          </a:xfrm>
          <a:prstGeom prst="rect">
            <a:avLst/>
          </a:prstGeom>
        </p:spPr>
        <p:txBody>
          <a:bodyPr lIns="0" tIns="0" rIns="0" bIns="0" anchor="b"/>
          <a:lstStyle>
            <a:lvl1pPr marL="0" indent="0">
              <a:lnSpc>
                <a:spcPct val="90000"/>
              </a:lnSpc>
              <a:spcBef>
                <a:spcPts val="0"/>
              </a:spcBef>
              <a:buNone/>
              <a:defRPr sz="2000" b="1" i="0" spc="-50" baseline="0">
                <a:latin typeface="Segoe UI Semibold" panose="020B0502040204020203" pitchFamily="34" charset="0"/>
                <a:cs typeface="Segoe UI Semibold" panose="020B0502040204020203" pitchFamily="34" charset="0"/>
              </a:defRPr>
            </a:lvl1pPr>
          </a:lstStyle>
          <a:p>
            <a:pPr lvl="0"/>
            <a:r>
              <a:rPr lang="en-US"/>
              <a:t>2 lines max</a:t>
            </a:r>
          </a:p>
        </p:txBody>
      </p:sp>
      <p:sp>
        <p:nvSpPr>
          <p:cNvPr id="24" name="Text Placeholder 3">
            <a:extLst>
              <a:ext uri="{FF2B5EF4-FFF2-40B4-BE49-F238E27FC236}">
                <a16:creationId xmlns:a16="http://schemas.microsoft.com/office/drawing/2014/main" id="{D2E6E459-C5C8-867F-5E1A-1A3D17C7138C}"/>
              </a:ext>
            </a:extLst>
          </p:cNvPr>
          <p:cNvSpPr>
            <a:spLocks noGrp="1"/>
          </p:cNvSpPr>
          <p:nvPr>
            <p:ph type="body" sz="quarter" idx="17" hasCustomPrompt="1"/>
          </p:nvPr>
        </p:nvSpPr>
        <p:spPr>
          <a:xfrm>
            <a:off x="6248400" y="1898585"/>
            <a:ext cx="2432304" cy="548623"/>
          </a:xfrm>
          <a:prstGeom prst="rect">
            <a:avLst/>
          </a:prstGeom>
        </p:spPr>
        <p:txBody>
          <a:bodyPr lIns="0" tIns="0" rIns="0" bIns="0" anchor="b"/>
          <a:lstStyle>
            <a:lvl1pPr marL="0" indent="0">
              <a:lnSpc>
                <a:spcPct val="90000"/>
              </a:lnSpc>
              <a:spcBef>
                <a:spcPts val="0"/>
              </a:spcBef>
              <a:buNone/>
              <a:defRPr sz="2000" b="1" i="0" spc="-50" baseline="0">
                <a:latin typeface="Segoe UI Semibold" panose="020B0502040204020203" pitchFamily="34" charset="0"/>
                <a:cs typeface="Segoe UI Semibold" panose="020B0502040204020203" pitchFamily="34" charset="0"/>
              </a:defRPr>
            </a:lvl1pPr>
          </a:lstStyle>
          <a:p>
            <a:pPr lvl="0"/>
            <a:r>
              <a:rPr lang="en-US"/>
              <a:t>2 lines max</a:t>
            </a:r>
          </a:p>
        </p:txBody>
      </p:sp>
      <p:sp>
        <p:nvSpPr>
          <p:cNvPr id="25" name="Text Placeholder 3">
            <a:extLst>
              <a:ext uri="{FF2B5EF4-FFF2-40B4-BE49-F238E27FC236}">
                <a16:creationId xmlns:a16="http://schemas.microsoft.com/office/drawing/2014/main" id="{5DB15D2B-9C93-5EB5-C162-78FF2DC4B446}"/>
              </a:ext>
            </a:extLst>
          </p:cNvPr>
          <p:cNvSpPr>
            <a:spLocks noGrp="1"/>
          </p:cNvSpPr>
          <p:nvPr>
            <p:ph type="body" sz="quarter" idx="18" hasCustomPrompt="1"/>
          </p:nvPr>
        </p:nvSpPr>
        <p:spPr>
          <a:xfrm>
            <a:off x="8991600" y="1898585"/>
            <a:ext cx="2432304" cy="548623"/>
          </a:xfrm>
          <a:prstGeom prst="rect">
            <a:avLst/>
          </a:prstGeom>
        </p:spPr>
        <p:txBody>
          <a:bodyPr lIns="0" tIns="0" rIns="0" bIns="0" anchor="b"/>
          <a:lstStyle>
            <a:lvl1pPr marL="0" indent="0">
              <a:lnSpc>
                <a:spcPct val="90000"/>
              </a:lnSpc>
              <a:spcBef>
                <a:spcPts val="0"/>
              </a:spcBef>
              <a:buNone/>
              <a:defRPr sz="2000" b="1" i="0" spc="-50" baseline="0">
                <a:latin typeface="Segoe UI Semibold" panose="020B0502040204020203" pitchFamily="34" charset="0"/>
                <a:cs typeface="Segoe UI Semibold" panose="020B0502040204020203" pitchFamily="34" charset="0"/>
              </a:defRPr>
            </a:lvl1pPr>
          </a:lstStyle>
          <a:p>
            <a:pPr lvl="0"/>
            <a:r>
              <a:rPr lang="en-US"/>
              <a:t>2 lines max</a:t>
            </a:r>
          </a:p>
        </p:txBody>
      </p:sp>
      <p:sp>
        <p:nvSpPr>
          <p:cNvPr id="2" name="Text Placeholder 3">
            <a:extLst>
              <a:ext uri="{FF2B5EF4-FFF2-40B4-BE49-F238E27FC236}">
                <a16:creationId xmlns:a16="http://schemas.microsoft.com/office/drawing/2014/main" id="{9CF18275-BFA4-5CAD-99D0-8C049CC4E150}"/>
              </a:ext>
            </a:extLst>
          </p:cNvPr>
          <p:cNvSpPr>
            <a:spLocks noGrp="1"/>
          </p:cNvSpPr>
          <p:nvPr>
            <p:ph type="body" sz="quarter" idx="22" hasCustomPrompt="1"/>
          </p:nvPr>
        </p:nvSpPr>
        <p:spPr>
          <a:xfrm>
            <a:off x="8997950" y="2663315"/>
            <a:ext cx="2436148" cy="1531370"/>
          </a:xfrm>
          <a:prstGeom prst="rect">
            <a:avLst/>
          </a:prstGeom>
        </p:spPr>
        <p:txBody>
          <a:bodyPr lIns="0" tIns="0" rIns="0" bIns="0" anchor="t"/>
          <a:lstStyle>
            <a:lvl1pPr marL="0" indent="0">
              <a:lnSpc>
                <a:spcPct val="90000"/>
              </a:lnSpc>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marR="0" lvl="0" algn="l" defTabSz="914367" rtl="0" eaLnBrk="1" fontAlgn="auto" latinLnBrk="0" hangingPunct="1">
              <a:lnSpc>
                <a:spcPct val="100000"/>
              </a:lnSpc>
              <a:spcBef>
                <a:spcPts val="0"/>
              </a:spcBef>
              <a:spcAft>
                <a:spcPts val="0"/>
              </a:spcAft>
              <a:buClrTx/>
              <a:buSzTx/>
              <a:tabLst/>
              <a:defRPr/>
            </a:pPr>
            <a:r>
              <a:rPr kumimoji="0" lang="en-US" sz="1400" b="0" i="0" u="none" strike="noStrike" kern="1200" cap="none" spc="0" normalizeH="0" baseline="0" noProof="0">
                <a:ln>
                  <a:noFill/>
                </a:ln>
                <a:solidFill>
                  <a:schemeClr val="bg1"/>
                </a:solidFill>
                <a:effectLst/>
                <a:uLnTx/>
                <a:uFillTx/>
                <a:latin typeface="Segoe UI"/>
                <a:ea typeface="+mn-ea"/>
                <a:cs typeface="+mn-cs"/>
              </a:rPr>
              <a:t>Lorem ipsum dolor sit </a:t>
            </a:r>
            <a:r>
              <a:rPr kumimoji="0" lang="en-US" sz="1400" b="0" i="0" u="none" strike="noStrike" kern="1200" cap="none" spc="0" normalizeH="0" baseline="0" noProof="0" err="1">
                <a:ln>
                  <a:noFill/>
                </a:ln>
                <a:solidFill>
                  <a:schemeClr val="bg1"/>
                </a:solidFill>
                <a:effectLst/>
                <a:uLnTx/>
                <a:uFillTx/>
                <a:latin typeface="Segoe UI"/>
                <a:ea typeface="+mn-ea"/>
                <a:cs typeface="+mn-cs"/>
              </a:rPr>
              <a:t>amet</a:t>
            </a:r>
            <a:r>
              <a:rPr kumimoji="0" lang="en-US" sz="1400" b="0" i="0" u="none" strike="noStrike" kern="1200" cap="none" spc="0" normalizeH="0" baseline="0" noProof="0">
                <a:ln>
                  <a:noFill/>
                </a:ln>
                <a:solidFill>
                  <a:schemeClr val="bg1"/>
                </a:solidFill>
                <a:effectLst/>
                <a:uLnTx/>
                <a:uFillTx/>
                <a:latin typeface="Segoe UI"/>
                <a:ea typeface="+mn-ea"/>
                <a:cs typeface="+mn-cs"/>
              </a:rPr>
              <a:t>, </a:t>
            </a:r>
            <a:r>
              <a:rPr kumimoji="0" lang="en-US" sz="1400" b="0" i="0" u="none" strike="noStrike" kern="1200" cap="none" spc="0" normalizeH="0" baseline="0" noProof="0" err="1">
                <a:ln>
                  <a:noFill/>
                </a:ln>
                <a:solidFill>
                  <a:schemeClr val="bg1"/>
                </a:solidFill>
                <a:effectLst/>
                <a:uLnTx/>
                <a:uFillTx/>
                <a:latin typeface="Segoe UI"/>
                <a:ea typeface="+mn-ea"/>
                <a:cs typeface="+mn-cs"/>
              </a:rPr>
              <a:t>consectetur</a:t>
            </a:r>
            <a:r>
              <a:rPr kumimoji="0" lang="en-US" sz="1400" b="0" i="0" u="none" strike="noStrike" kern="1200" cap="none" spc="0" normalizeH="0" baseline="0" noProof="0">
                <a:ln>
                  <a:noFill/>
                </a:ln>
                <a:solidFill>
                  <a:schemeClr val="bg1"/>
                </a:solidFill>
                <a:effectLst/>
                <a:uLnTx/>
                <a:uFillTx/>
                <a:latin typeface="Segoe UI"/>
                <a:ea typeface="+mn-ea"/>
                <a:cs typeface="+mn-cs"/>
              </a:rPr>
              <a:t> </a:t>
            </a:r>
            <a:r>
              <a:rPr kumimoji="0" lang="en-US" sz="1400" b="0" i="0" u="none" strike="noStrike" kern="1200" cap="none" spc="0" normalizeH="0" baseline="0" noProof="0" err="1">
                <a:ln>
                  <a:noFill/>
                </a:ln>
                <a:solidFill>
                  <a:schemeClr val="bg1"/>
                </a:solidFill>
                <a:effectLst/>
                <a:uLnTx/>
                <a:uFillTx/>
                <a:latin typeface="Segoe UI"/>
                <a:ea typeface="+mn-ea"/>
                <a:cs typeface="+mn-cs"/>
              </a:rPr>
              <a:t>adipiscing</a:t>
            </a:r>
            <a:r>
              <a:rPr kumimoji="0" lang="en-US" sz="1400" b="0" i="0" u="none" strike="noStrike" kern="1200" cap="none" spc="0" normalizeH="0" baseline="0" noProof="0">
                <a:ln>
                  <a:noFill/>
                </a:ln>
                <a:solidFill>
                  <a:schemeClr val="bg1"/>
                </a:solidFill>
                <a:effectLst/>
                <a:uLnTx/>
                <a:uFillTx/>
                <a:latin typeface="Segoe UI"/>
                <a:ea typeface="+mn-ea"/>
                <a:cs typeface="+mn-cs"/>
              </a:rPr>
              <a:t> </a:t>
            </a:r>
            <a:r>
              <a:rPr kumimoji="0" lang="en-US" sz="1400" b="0" i="0" u="none" strike="noStrike" kern="1200" cap="none" spc="0" normalizeH="0" baseline="0" noProof="0" err="1">
                <a:ln>
                  <a:noFill/>
                </a:ln>
                <a:solidFill>
                  <a:schemeClr val="bg1"/>
                </a:solidFill>
                <a:effectLst/>
                <a:uLnTx/>
                <a:uFillTx/>
                <a:latin typeface="Segoe UI"/>
                <a:ea typeface="+mn-ea"/>
                <a:cs typeface="+mn-cs"/>
              </a:rPr>
              <a:t>elit</a:t>
            </a:r>
            <a:r>
              <a:rPr kumimoji="0" lang="en-US" sz="1400" b="0" i="0" u="none" strike="noStrike" kern="1200" cap="none" spc="0" normalizeH="0" baseline="0" noProof="0">
                <a:ln>
                  <a:noFill/>
                </a:ln>
                <a:solidFill>
                  <a:schemeClr val="bg1"/>
                </a:solidFill>
                <a:effectLst/>
                <a:uLnTx/>
                <a:uFillTx/>
                <a:latin typeface="Segoe UI"/>
                <a:ea typeface="+mn-ea"/>
                <a:cs typeface="+mn-cs"/>
              </a:rPr>
              <a:t>, sed do </a:t>
            </a:r>
            <a:r>
              <a:rPr kumimoji="0" lang="en-US" sz="1400" b="0" i="0" u="none" strike="noStrike" kern="1200" cap="none" spc="0" normalizeH="0" baseline="0" noProof="0" err="1">
                <a:ln>
                  <a:noFill/>
                </a:ln>
                <a:solidFill>
                  <a:schemeClr val="bg1"/>
                </a:solidFill>
                <a:effectLst/>
                <a:uLnTx/>
                <a:uFillTx/>
                <a:latin typeface="Segoe UI"/>
                <a:ea typeface="+mn-ea"/>
                <a:cs typeface="+mn-cs"/>
              </a:rPr>
              <a:t>eiusmod</a:t>
            </a:r>
            <a:r>
              <a:rPr kumimoji="0" lang="en-US" sz="1400" b="0" i="0" u="none" strike="noStrike" kern="1200" cap="none" spc="0" normalizeH="0" baseline="0" noProof="0">
                <a:ln>
                  <a:noFill/>
                </a:ln>
                <a:solidFill>
                  <a:schemeClr val="bg1"/>
                </a:solidFill>
                <a:effectLst/>
                <a:uLnTx/>
                <a:uFillTx/>
                <a:latin typeface="Segoe UI"/>
                <a:ea typeface="+mn-ea"/>
                <a:cs typeface="+mn-cs"/>
              </a:rPr>
              <a:t> </a:t>
            </a:r>
            <a:r>
              <a:rPr kumimoji="0" lang="en-US" sz="1400" b="0" i="0" u="none" strike="noStrike" kern="1200" cap="none" spc="0" normalizeH="0" baseline="0" noProof="0" err="1">
                <a:ln>
                  <a:noFill/>
                </a:ln>
                <a:solidFill>
                  <a:schemeClr val="bg1"/>
                </a:solidFill>
                <a:effectLst/>
                <a:uLnTx/>
                <a:uFillTx/>
                <a:latin typeface="Segoe UI"/>
                <a:ea typeface="+mn-ea"/>
                <a:cs typeface="+mn-cs"/>
              </a:rPr>
              <a:t>tempor</a:t>
            </a:r>
            <a:r>
              <a:rPr kumimoji="0" lang="en-US" sz="1400" b="0" i="0" u="none" strike="noStrike" kern="1200" cap="none" spc="0" normalizeH="0" baseline="0" noProof="0">
                <a:ln>
                  <a:noFill/>
                </a:ln>
                <a:solidFill>
                  <a:schemeClr val="bg1"/>
                </a:solidFill>
                <a:effectLst/>
                <a:uLnTx/>
                <a:uFillTx/>
                <a:latin typeface="Segoe UI"/>
                <a:ea typeface="+mn-ea"/>
                <a:cs typeface="+mn-cs"/>
              </a:rPr>
              <a:t> </a:t>
            </a:r>
            <a:r>
              <a:rPr kumimoji="0" lang="en-US" sz="1400" b="0" i="0" u="none" strike="noStrike" kern="1200" cap="none" spc="0" normalizeH="0" baseline="0" noProof="0" err="1">
                <a:ln>
                  <a:noFill/>
                </a:ln>
                <a:solidFill>
                  <a:schemeClr val="bg1"/>
                </a:solidFill>
                <a:effectLst/>
                <a:uLnTx/>
                <a:uFillTx/>
                <a:latin typeface="Segoe UI"/>
                <a:ea typeface="+mn-ea"/>
                <a:cs typeface="+mn-cs"/>
              </a:rPr>
              <a:t>incididu</a:t>
            </a:r>
            <a:r>
              <a:rPr kumimoji="0" lang="en-US" sz="1400" b="0" i="0" u="none" strike="noStrike" kern="1200" cap="none" spc="0" normalizeH="0" baseline="0" noProof="0">
                <a:ln>
                  <a:noFill/>
                </a:ln>
                <a:solidFill>
                  <a:schemeClr val="bg1"/>
                </a:solidFill>
                <a:effectLst/>
                <a:uLnTx/>
                <a:uFillTx/>
                <a:latin typeface="Segoe UI"/>
                <a:ea typeface="+mn-ea"/>
                <a:cs typeface="+mn-cs"/>
              </a:rPr>
              <a:t> </a:t>
            </a:r>
            <a:r>
              <a:rPr kumimoji="0" lang="en-US" sz="1400" b="0" i="0" u="none" strike="noStrike" kern="1200" cap="none" spc="0" normalizeH="0" baseline="0" noProof="0" err="1">
                <a:ln>
                  <a:noFill/>
                </a:ln>
                <a:solidFill>
                  <a:schemeClr val="bg1"/>
                </a:solidFill>
                <a:effectLst/>
                <a:uLnTx/>
                <a:uFillTx/>
                <a:latin typeface="Segoe UI"/>
                <a:ea typeface="+mn-ea"/>
                <a:cs typeface="+mn-cs"/>
              </a:rPr>
              <a:t>ut</a:t>
            </a:r>
            <a:r>
              <a:rPr kumimoji="0" lang="en-US" sz="1400" b="0" i="0" u="none" strike="noStrike" kern="1200" cap="none" spc="0" normalizeH="0" baseline="0" noProof="0">
                <a:ln>
                  <a:noFill/>
                </a:ln>
                <a:solidFill>
                  <a:schemeClr val="bg1"/>
                </a:solidFill>
                <a:effectLst/>
                <a:uLnTx/>
                <a:uFillTx/>
                <a:latin typeface="Segoe UI"/>
                <a:ea typeface="+mn-ea"/>
                <a:cs typeface="+mn-cs"/>
              </a:rPr>
              <a:t> labore et dolore magna de </a:t>
            </a:r>
            <a:r>
              <a:rPr kumimoji="0" lang="en-US" sz="1400" b="0" i="0" u="none" strike="noStrike" kern="1200" cap="none" spc="0" normalizeH="0" baseline="0" noProof="0" err="1">
                <a:ln>
                  <a:noFill/>
                </a:ln>
                <a:solidFill>
                  <a:schemeClr val="bg1"/>
                </a:solidFill>
                <a:effectLst/>
                <a:uLnTx/>
                <a:uFillTx/>
                <a:latin typeface="Segoe UI"/>
                <a:ea typeface="+mn-ea"/>
                <a:cs typeface="+mn-cs"/>
              </a:rPr>
              <a:t>aliqua</a:t>
            </a:r>
            <a:r>
              <a:rPr kumimoji="0" lang="en-US" sz="1400" b="0" i="0" u="none" strike="noStrike" kern="1200" cap="none" spc="0" normalizeH="0" baseline="0" noProof="0">
                <a:ln>
                  <a:noFill/>
                </a:ln>
                <a:solidFill>
                  <a:schemeClr val="bg1"/>
                </a:solidFill>
                <a:effectLst/>
                <a:uLnTx/>
                <a:uFillTx/>
                <a:latin typeface="Segoe UI"/>
                <a:ea typeface="+mn-ea"/>
                <a:cs typeface="+mn-cs"/>
              </a:rPr>
              <a:t>. Ut </a:t>
            </a:r>
            <a:r>
              <a:rPr kumimoji="0" lang="en-US" sz="1400" b="0" i="0" u="none" strike="noStrike" kern="1200" cap="none" spc="0" normalizeH="0" baseline="0" noProof="0" err="1">
                <a:ln>
                  <a:noFill/>
                </a:ln>
                <a:solidFill>
                  <a:schemeClr val="bg1"/>
                </a:solidFill>
                <a:effectLst/>
                <a:uLnTx/>
                <a:uFillTx/>
                <a:latin typeface="Segoe UI"/>
                <a:ea typeface="+mn-ea"/>
                <a:cs typeface="+mn-cs"/>
              </a:rPr>
              <a:t>enim</a:t>
            </a:r>
            <a:r>
              <a:rPr kumimoji="0" lang="en-US" sz="1400" b="0" i="0" u="none" strike="noStrike" kern="1200" cap="none" spc="0" normalizeH="0" baseline="0" noProof="0">
                <a:ln>
                  <a:noFill/>
                </a:ln>
                <a:solidFill>
                  <a:schemeClr val="bg1"/>
                </a:solidFill>
                <a:effectLst/>
                <a:uLnTx/>
                <a:uFillTx/>
                <a:latin typeface="Segoe UI"/>
                <a:ea typeface="+mn-ea"/>
                <a:cs typeface="+mn-cs"/>
              </a:rPr>
              <a:t> ad minim so </a:t>
            </a:r>
            <a:r>
              <a:rPr kumimoji="0" lang="en-US" sz="1400" b="0" i="0" u="none" strike="noStrike" kern="1200" cap="none" spc="0" normalizeH="0" baseline="0" noProof="0" err="1">
                <a:ln>
                  <a:noFill/>
                </a:ln>
                <a:solidFill>
                  <a:schemeClr val="bg1"/>
                </a:solidFill>
                <a:effectLst/>
                <a:uLnTx/>
                <a:uFillTx/>
                <a:latin typeface="Segoe UI"/>
                <a:ea typeface="+mn-ea"/>
                <a:cs typeface="+mn-cs"/>
              </a:rPr>
              <a:t>veniam</a:t>
            </a:r>
            <a:r>
              <a:rPr kumimoji="0" lang="en-US" sz="1400" b="0" i="0" u="none" strike="noStrike" kern="1200" cap="none" spc="0" normalizeH="0" baseline="0" noProof="0">
                <a:ln>
                  <a:noFill/>
                </a:ln>
                <a:solidFill>
                  <a:schemeClr val="bg1"/>
                </a:solidFill>
                <a:effectLst/>
                <a:uLnTx/>
                <a:uFillTx/>
                <a:latin typeface="Segoe UI"/>
                <a:ea typeface="+mn-ea"/>
                <a:cs typeface="+mn-cs"/>
              </a:rPr>
              <a:t>, </a:t>
            </a:r>
            <a:r>
              <a:rPr kumimoji="0" lang="en-US" sz="1400" b="0" i="0" u="none" strike="noStrike" kern="1200" cap="none" spc="0" normalizeH="0" baseline="0" noProof="0" err="1">
                <a:ln>
                  <a:noFill/>
                </a:ln>
                <a:solidFill>
                  <a:schemeClr val="bg1"/>
                </a:solidFill>
                <a:effectLst/>
                <a:uLnTx/>
                <a:uFillTx/>
                <a:latin typeface="Segoe UI"/>
                <a:ea typeface="+mn-ea"/>
                <a:cs typeface="+mn-cs"/>
              </a:rPr>
              <a:t>quis</a:t>
            </a:r>
            <a:r>
              <a:rPr kumimoji="0" lang="en-US" sz="1400" b="0" i="0" u="none" strike="noStrike" kern="1200" cap="none" spc="0" normalizeH="0" baseline="0" noProof="0">
                <a:ln>
                  <a:noFill/>
                </a:ln>
                <a:solidFill>
                  <a:schemeClr val="bg1"/>
                </a:solidFill>
                <a:effectLst/>
                <a:uLnTx/>
                <a:uFillTx/>
                <a:latin typeface="Segoe UI"/>
                <a:ea typeface="+mn-ea"/>
                <a:cs typeface="+mn-cs"/>
              </a:rPr>
              <a:t> </a:t>
            </a:r>
            <a:r>
              <a:rPr kumimoji="0" lang="en-US" sz="1400" b="0" i="0" u="none" strike="noStrike" kern="1200" cap="none" spc="0" normalizeH="0" baseline="0" noProof="0" err="1">
                <a:ln>
                  <a:noFill/>
                </a:ln>
                <a:solidFill>
                  <a:schemeClr val="bg1"/>
                </a:solidFill>
                <a:effectLst/>
                <a:uLnTx/>
                <a:uFillTx/>
                <a:latin typeface="Segoe UI"/>
                <a:ea typeface="+mn-ea"/>
                <a:cs typeface="+mn-cs"/>
              </a:rPr>
              <a:t>nostrud</a:t>
            </a:r>
            <a:r>
              <a:rPr kumimoji="0" lang="en-US" sz="1400" b="0" i="0" u="none" strike="noStrike" kern="1200" cap="none" spc="0" normalizeH="0" baseline="0" noProof="0">
                <a:ln>
                  <a:noFill/>
                </a:ln>
                <a:solidFill>
                  <a:schemeClr val="bg1"/>
                </a:solidFill>
                <a:effectLst/>
                <a:uLnTx/>
                <a:uFillTx/>
                <a:latin typeface="Segoe UI"/>
                <a:ea typeface="+mn-ea"/>
                <a:cs typeface="+mn-cs"/>
              </a:rPr>
              <a:t> </a:t>
            </a:r>
            <a:r>
              <a:rPr kumimoji="0" lang="en-US" sz="1400" b="0" i="0" u="none" strike="noStrike" kern="1200" cap="none" spc="0" normalizeH="0" baseline="0" noProof="0" err="1">
                <a:ln>
                  <a:noFill/>
                </a:ln>
                <a:solidFill>
                  <a:schemeClr val="bg1"/>
                </a:solidFill>
                <a:effectLst/>
                <a:uLnTx/>
                <a:uFillTx/>
                <a:latin typeface="Segoe UI"/>
                <a:ea typeface="+mn-ea"/>
                <a:cs typeface="+mn-cs"/>
              </a:rPr>
              <a:t>panso</a:t>
            </a:r>
            <a:r>
              <a:rPr kumimoji="0" lang="en-US" sz="1400" b="0" i="0" u="none" strike="noStrike" kern="1200" cap="none" spc="0" normalizeH="0" baseline="0" noProof="0">
                <a:ln>
                  <a:noFill/>
                </a:ln>
                <a:solidFill>
                  <a:schemeClr val="bg1"/>
                </a:solidFill>
                <a:effectLst/>
                <a:uLnTx/>
                <a:uFillTx/>
                <a:latin typeface="Segoe UI"/>
                <a:ea typeface="+mn-ea"/>
                <a:cs typeface="+mn-cs"/>
              </a:rPr>
              <a:t> in </a:t>
            </a:r>
            <a:r>
              <a:rPr kumimoji="0" lang="en-US" sz="1400" b="0" i="0" u="none" strike="noStrike" kern="1200" cap="none" spc="0" normalizeH="0" baseline="0" noProof="0" err="1">
                <a:ln>
                  <a:noFill/>
                </a:ln>
                <a:solidFill>
                  <a:schemeClr val="bg1"/>
                </a:solidFill>
                <a:effectLst/>
                <a:uLnTx/>
                <a:uFillTx/>
                <a:latin typeface="Segoe UI"/>
                <a:ea typeface="+mn-ea"/>
                <a:cs typeface="+mn-cs"/>
              </a:rPr>
              <a:t>exerci</a:t>
            </a:r>
            <a:r>
              <a:rPr kumimoji="0" lang="en-US" sz="1400" b="0" i="0" u="none" strike="noStrike" kern="1200" cap="none" spc="0" normalizeH="0" baseline="0" noProof="0">
                <a:ln>
                  <a:noFill/>
                </a:ln>
                <a:solidFill>
                  <a:schemeClr val="bg1"/>
                </a:solidFill>
                <a:effectLst/>
                <a:uLnTx/>
                <a:uFillTx/>
                <a:latin typeface="Segoe UI"/>
                <a:ea typeface="+mn-ea"/>
                <a:cs typeface="+mn-cs"/>
              </a:rPr>
              <a:t> </a:t>
            </a:r>
            <a:r>
              <a:rPr kumimoji="0" lang="en-US" sz="1400" b="0" i="0" u="none" strike="noStrike" kern="1200" cap="none" spc="0" normalizeH="0" baseline="0" noProof="0" err="1">
                <a:ln>
                  <a:noFill/>
                </a:ln>
                <a:solidFill>
                  <a:schemeClr val="bg1"/>
                </a:solidFill>
                <a:effectLst/>
                <a:uLnTx/>
                <a:uFillTx/>
                <a:latin typeface="Segoe UI"/>
                <a:ea typeface="+mn-ea"/>
                <a:cs typeface="+mn-cs"/>
              </a:rPr>
              <a:t>tation</a:t>
            </a:r>
            <a:r>
              <a:rPr kumimoji="0" lang="en-US" sz="1400" b="0" i="0" u="none" strike="noStrike" kern="1200" cap="none" spc="0" normalizeH="0" baseline="0" noProof="0">
                <a:ln>
                  <a:noFill/>
                </a:ln>
                <a:solidFill>
                  <a:schemeClr val="bg1"/>
                </a:solidFill>
                <a:effectLst/>
                <a:uLnTx/>
                <a:uFillTx/>
                <a:latin typeface="Segoe UI"/>
                <a:ea typeface="+mn-ea"/>
                <a:cs typeface="+mn-cs"/>
              </a:rPr>
              <a:t>.</a:t>
            </a:r>
          </a:p>
        </p:txBody>
      </p:sp>
      <p:sp>
        <p:nvSpPr>
          <p:cNvPr id="3" name="Text Placeholder 3">
            <a:extLst>
              <a:ext uri="{FF2B5EF4-FFF2-40B4-BE49-F238E27FC236}">
                <a16:creationId xmlns:a16="http://schemas.microsoft.com/office/drawing/2014/main" id="{8BA6D9C7-6BCF-BE0F-F43B-A37CC9646437}"/>
              </a:ext>
            </a:extLst>
          </p:cNvPr>
          <p:cNvSpPr>
            <a:spLocks noGrp="1"/>
          </p:cNvSpPr>
          <p:nvPr>
            <p:ph type="body" sz="quarter" idx="23" hasCustomPrompt="1"/>
          </p:nvPr>
        </p:nvSpPr>
        <p:spPr>
          <a:xfrm>
            <a:off x="6254749" y="2663315"/>
            <a:ext cx="2436148" cy="1531370"/>
          </a:xfrm>
          <a:prstGeom prst="rect">
            <a:avLst/>
          </a:prstGeom>
        </p:spPr>
        <p:txBody>
          <a:bodyPr lIns="0" tIns="0" rIns="0" bIns="0" anchor="t"/>
          <a:lstStyle>
            <a:lvl1pPr marL="0" indent="0">
              <a:lnSpc>
                <a:spcPct val="90000"/>
              </a:lnSpc>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marR="0" lvl="0" algn="l" defTabSz="914367" rtl="0" eaLnBrk="1" fontAlgn="auto" latinLnBrk="0" hangingPunct="1">
              <a:lnSpc>
                <a:spcPct val="100000"/>
              </a:lnSpc>
              <a:spcBef>
                <a:spcPts val="0"/>
              </a:spcBef>
              <a:spcAft>
                <a:spcPts val="0"/>
              </a:spcAft>
              <a:buClrTx/>
              <a:buSzTx/>
              <a:tabLst/>
              <a:defRPr/>
            </a:pPr>
            <a:r>
              <a:rPr kumimoji="0" lang="en-US" sz="1400" b="0" i="0" u="none" strike="noStrike" kern="1200" cap="none" spc="0" normalizeH="0" baseline="0" noProof="0">
                <a:ln>
                  <a:noFill/>
                </a:ln>
                <a:solidFill>
                  <a:schemeClr val="bg1"/>
                </a:solidFill>
                <a:effectLst/>
                <a:uLnTx/>
                <a:uFillTx/>
                <a:latin typeface="Segoe UI"/>
                <a:ea typeface="+mn-ea"/>
                <a:cs typeface="+mn-cs"/>
              </a:rPr>
              <a:t>Lorem ipsum dolor sit </a:t>
            </a:r>
            <a:r>
              <a:rPr kumimoji="0" lang="en-US" sz="1400" b="0" i="0" u="none" strike="noStrike" kern="1200" cap="none" spc="0" normalizeH="0" baseline="0" noProof="0" err="1">
                <a:ln>
                  <a:noFill/>
                </a:ln>
                <a:solidFill>
                  <a:schemeClr val="bg1"/>
                </a:solidFill>
                <a:effectLst/>
                <a:uLnTx/>
                <a:uFillTx/>
                <a:latin typeface="Segoe UI"/>
                <a:ea typeface="+mn-ea"/>
                <a:cs typeface="+mn-cs"/>
              </a:rPr>
              <a:t>amet</a:t>
            </a:r>
            <a:r>
              <a:rPr kumimoji="0" lang="en-US" sz="1400" b="0" i="0" u="none" strike="noStrike" kern="1200" cap="none" spc="0" normalizeH="0" baseline="0" noProof="0">
                <a:ln>
                  <a:noFill/>
                </a:ln>
                <a:solidFill>
                  <a:schemeClr val="bg1"/>
                </a:solidFill>
                <a:effectLst/>
                <a:uLnTx/>
                <a:uFillTx/>
                <a:latin typeface="Segoe UI"/>
                <a:ea typeface="+mn-ea"/>
                <a:cs typeface="+mn-cs"/>
              </a:rPr>
              <a:t>, </a:t>
            </a:r>
            <a:r>
              <a:rPr kumimoji="0" lang="en-US" sz="1400" b="0" i="0" u="none" strike="noStrike" kern="1200" cap="none" spc="0" normalizeH="0" baseline="0" noProof="0" err="1">
                <a:ln>
                  <a:noFill/>
                </a:ln>
                <a:solidFill>
                  <a:schemeClr val="bg1"/>
                </a:solidFill>
                <a:effectLst/>
                <a:uLnTx/>
                <a:uFillTx/>
                <a:latin typeface="Segoe UI"/>
                <a:ea typeface="+mn-ea"/>
                <a:cs typeface="+mn-cs"/>
              </a:rPr>
              <a:t>consectetur</a:t>
            </a:r>
            <a:r>
              <a:rPr kumimoji="0" lang="en-US" sz="1400" b="0" i="0" u="none" strike="noStrike" kern="1200" cap="none" spc="0" normalizeH="0" baseline="0" noProof="0">
                <a:ln>
                  <a:noFill/>
                </a:ln>
                <a:solidFill>
                  <a:schemeClr val="bg1"/>
                </a:solidFill>
                <a:effectLst/>
                <a:uLnTx/>
                <a:uFillTx/>
                <a:latin typeface="Segoe UI"/>
                <a:ea typeface="+mn-ea"/>
                <a:cs typeface="+mn-cs"/>
              </a:rPr>
              <a:t> </a:t>
            </a:r>
            <a:r>
              <a:rPr kumimoji="0" lang="en-US" sz="1400" b="0" i="0" u="none" strike="noStrike" kern="1200" cap="none" spc="0" normalizeH="0" baseline="0" noProof="0" err="1">
                <a:ln>
                  <a:noFill/>
                </a:ln>
                <a:solidFill>
                  <a:schemeClr val="bg1"/>
                </a:solidFill>
                <a:effectLst/>
                <a:uLnTx/>
                <a:uFillTx/>
                <a:latin typeface="Segoe UI"/>
                <a:ea typeface="+mn-ea"/>
                <a:cs typeface="+mn-cs"/>
              </a:rPr>
              <a:t>adipiscing</a:t>
            </a:r>
            <a:r>
              <a:rPr kumimoji="0" lang="en-US" sz="1400" b="0" i="0" u="none" strike="noStrike" kern="1200" cap="none" spc="0" normalizeH="0" baseline="0" noProof="0">
                <a:ln>
                  <a:noFill/>
                </a:ln>
                <a:solidFill>
                  <a:schemeClr val="bg1"/>
                </a:solidFill>
                <a:effectLst/>
                <a:uLnTx/>
                <a:uFillTx/>
                <a:latin typeface="Segoe UI"/>
                <a:ea typeface="+mn-ea"/>
                <a:cs typeface="+mn-cs"/>
              </a:rPr>
              <a:t> </a:t>
            </a:r>
            <a:r>
              <a:rPr kumimoji="0" lang="en-US" sz="1400" b="0" i="0" u="none" strike="noStrike" kern="1200" cap="none" spc="0" normalizeH="0" baseline="0" noProof="0" err="1">
                <a:ln>
                  <a:noFill/>
                </a:ln>
                <a:solidFill>
                  <a:schemeClr val="bg1"/>
                </a:solidFill>
                <a:effectLst/>
                <a:uLnTx/>
                <a:uFillTx/>
                <a:latin typeface="Segoe UI"/>
                <a:ea typeface="+mn-ea"/>
                <a:cs typeface="+mn-cs"/>
              </a:rPr>
              <a:t>elit</a:t>
            </a:r>
            <a:r>
              <a:rPr kumimoji="0" lang="en-US" sz="1400" b="0" i="0" u="none" strike="noStrike" kern="1200" cap="none" spc="0" normalizeH="0" baseline="0" noProof="0">
                <a:ln>
                  <a:noFill/>
                </a:ln>
                <a:solidFill>
                  <a:schemeClr val="bg1"/>
                </a:solidFill>
                <a:effectLst/>
                <a:uLnTx/>
                <a:uFillTx/>
                <a:latin typeface="Segoe UI"/>
                <a:ea typeface="+mn-ea"/>
                <a:cs typeface="+mn-cs"/>
              </a:rPr>
              <a:t>, sed do </a:t>
            </a:r>
            <a:r>
              <a:rPr kumimoji="0" lang="en-US" sz="1400" b="0" i="0" u="none" strike="noStrike" kern="1200" cap="none" spc="0" normalizeH="0" baseline="0" noProof="0" err="1">
                <a:ln>
                  <a:noFill/>
                </a:ln>
                <a:solidFill>
                  <a:schemeClr val="bg1"/>
                </a:solidFill>
                <a:effectLst/>
                <a:uLnTx/>
                <a:uFillTx/>
                <a:latin typeface="Segoe UI"/>
                <a:ea typeface="+mn-ea"/>
                <a:cs typeface="+mn-cs"/>
              </a:rPr>
              <a:t>eiusmod</a:t>
            </a:r>
            <a:r>
              <a:rPr kumimoji="0" lang="en-US" sz="1400" b="0" i="0" u="none" strike="noStrike" kern="1200" cap="none" spc="0" normalizeH="0" baseline="0" noProof="0">
                <a:ln>
                  <a:noFill/>
                </a:ln>
                <a:solidFill>
                  <a:schemeClr val="bg1"/>
                </a:solidFill>
                <a:effectLst/>
                <a:uLnTx/>
                <a:uFillTx/>
                <a:latin typeface="Segoe UI"/>
                <a:ea typeface="+mn-ea"/>
                <a:cs typeface="+mn-cs"/>
              </a:rPr>
              <a:t> </a:t>
            </a:r>
            <a:r>
              <a:rPr kumimoji="0" lang="en-US" sz="1400" b="0" i="0" u="none" strike="noStrike" kern="1200" cap="none" spc="0" normalizeH="0" baseline="0" noProof="0" err="1">
                <a:ln>
                  <a:noFill/>
                </a:ln>
                <a:solidFill>
                  <a:schemeClr val="bg1"/>
                </a:solidFill>
                <a:effectLst/>
                <a:uLnTx/>
                <a:uFillTx/>
                <a:latin typeface="Segoe UI"/>
                <a:ea typeface="+mn-ea"/>
                <a:cs typeface="+mn-cs"/>
              </a:rPr>
              <a:t>tempor</a:t>
            </a:r>
            <a:r>
              <a:rPr kumimoji="0" lang="en-US" sz="1400" b="0" i="0" u="none" strike="noStrike" kern="1200" cap="none" spc="0" normalizeH="0" baseline="0" noProof="0">
                <a:ln>
                  <a:noFill/>
                </a:ln>
                <a:solidFill>
                  <a:schemeClr val="bg1"/>
                </a:solidFill>
                <a:effectLst/>
                <a:uLnTx/>
                <a:uFillTx/>
                <a:latin typeface="Segoe UI"/>
                <a:ea typeface="+mn-ea"/>
                <a:cs typeface="+mn-cs"/>
              </a:rPr>
              <a:t> </a:t>
            </a:r>
            <a:r>
              <a:rPr kumimoji="0" lang="en-US" sz="1400" b="0" i="0" u="none" strike="noStrike" kern="1200" cap="none" spc="0" normalizeH="0" baseline="0" noProof="0" err="1">
                <a:ln>
                  <a:noFill/>
                </a:ln>
                <a:solidFill>
                  <a:schemeClr val="bg1"/>
                </a:solidFill>
                <a:effectLst/>
                <a:uLnTx/>
                <a:uFillTx/>
                <a:latin typeface="Segoe UI"/>
                <a:ea typeface="+mn-ea"/>
                <a:cs typeface="+mn-cs"/>
              </a:rPr>
              <a:t>incididu</a:t>
            </a:r>
            <a:r>
              <a:rPr kumimoji="0" lang="en-US" sz="1400" b="0" i="0" u="none" strike="noStrike" kern="1200" cap="none" spc="0" normalizeH="0" baseline="0" noProof="0">
                <a:ln>
                  <a:noFill/>
                </a:ln>
                <a:solidFill>
                  <a:schemeClr val="bg1"/>
                </a:solidFill>
                <a:effectLst/>
                <a:uLnTx/>
                <a:uFillTx/>
                <a:latin typeface="Segoe UI"/>
                <a:ea typeface="+mn-ea"/>
                <a:cs typeface="+mn-cs"/>
              </a:rPr>
              <a:t> </a:t>
            </a:r>
            <a:r>
              <a:rPr kumimoji="0" lang="en-US" sz="1400" b="0" i="0" u="none" strike="noStrike" kern="1200" cap="none" spc="0" normalizeH="0" baseline="0" noProof="0" err="1">
                <a:ln>
                  <a:noFill/>
                </a:ln>
                <a:solidFill>
                  <a:schemeClr val="bg1"/>
                </a:solidFill>
                <a:effectLst/>
                <a:uLnTx/>
                <a:uFillTx/>
                <a:latin typeface="Segoe UI"/>
                <a:ea typeface="+mn-ea"/>
                <a:cs typeface="+mn-cs"/>
              </a:rPr>
              <a:t>ut</a:t>
            </a:r>
            <a:r>
              <a:rPr kumimoji="0" lang="en-US" sz="1400" b="0" i="0" u="none" strike="noStrike" kern="1200" cap="none" spc="0" normalizeH="0" baseline="0" noProof="0">
                <a:ln>
                  <a:noFill/>
                </a:ln>
                <a:solidFill>
                  <a:schemeClr val="bg1"/>
                </a:solidFill>
                <a:effectLst/>
                <a:uLnTx/>
                <a:uFillTx/>
                <a:latin typeface="Segoe UI"/>
                <a:ea typeface="+mn-ea"/>
                <a:cs typeface="+mn-cs"/>
              </a:rPr>
              <a:t> labore et dolore magna de </a:t>
            </a:r>
            <a:r>
              <a:rPr kumimoji="0" lang="en-US" sz="1400" b="0" i="0" u="none" strike="noStrike" kern="1200" cap="none" spc="0" normalizeH="0" baseline="0" noProof="0" err="1">
                <a:ln>
                  <a:noFill/>
                </a:ln>
                <a:solidFill>
                  <a:schemeClr val="bg1"/>
                </a:solidFill>
                <a:effectLst/>
                <a:uLnTx/>
                <a:uFillTx/>
                <a:latin typeface="Segoe UI"/>
                <a:ea typeface="+mn-ea"/>
                <a:cs typeface="+mn-cs"/>
              </a:rPr>
              <a:t>aliqua</a:t>
            </a:r>
            <a:r>
              <a:rPr kumimoji="0" lang="en-US" sz="1400" b="0" i="0" u="none" strike="noStrike" kern="1200" cap="none" spc="0" normalizeH="0" baseline="0" noProof="0">
                <a:ln>
                  <a:noFill/>
                </a:ln>
                <a:solidFill>
                  <a:schemeClr val="bg1"/>
                </a:solidFill>
                <a:effectLst/>
                <a:uLnTx/>
                <a:uFillTx/>
                <a:latin typeface="Segoe UI"/>
                <a:ea typeface="+mn-ea"/>
                <a:cs typeface="+mn-cs"/>
              </a:rPr>
              <a:t>. Ut </a:t>
            </a:r>
            <a:r>
              <a:rPr kumimoji="0" lang="en-US" sz="1400" b="0" i="0" u="none" strike="noStrike" kern="1200" cap="none" spc="0" normalizeH="0" baseline="0" noProof="0" err="1">
                <a:ln>
                  <a:noFill/>
                </a:ln>
                <a:solidFill>
                  <a:schemeClr val="bg1"/>
                </a:solidFill>
                <a:effectLst/>
                <a:uLnTx/>
                <a:uFillTx/>
                <a:latin typeface="Segoe UI"/>
                <a:ea typeface="+mn-ea"/>
                <a:cs typeface="+mn-cs"/>
              </a:rPr>
              <a:t>enim</a:t>
            </a:r>
            <a:r>
              <a:rPr kumimoji="0" lang="en-US" sz="1400" b="0" i="0" u="none" strike="noStrike" kern="1200" cap="none" spc="0" normalizeH="0" baseline="0" noProof="0">
                <a:ln>
                  <a:noFill/>
                </a:ln>
                <a:solidFill>
                  <a:schemeClr val="bg1"/>
                </a:solidFill>
                <a:effectLst/>
                <a:uLnTx/>
                <a:uFillTx/>
                <a:latin typeface="Segoe UI"/>
                <a:ea typeface="+mn-ea"/>
                <a:cs typeface="+mn-cs"/>
              </a:rPr>
              <a:t> ad minim so </a:t>
            </a:r>
            <a:r>
              <a:rPr kumimoji="0" lang="en-US" sz="1400" b="0" i="0" u="none" strike="noStrike" kern="1200" cap="none" spc="0" normalizeH="0" baseline="0" noProof="0" err="1">
                <a:ln>
                  <a:noFill/>
                </a:ln>
                <a:solidFill>
                  <a:schemeClr val="bg1"/>
                </a:solidFill>
                <a:effectLst/>
                <a:uLnTx/>
                <a:uFillTx/>
                <a:latin typeface="Segoe UI"/>
                <a:ea typeface="+mn-ea"/>
                <a:cs typeface="+mn-cs"/>
              </a:rPr>
              <a:t>veniam</a:t>
            </a:r>
            <a:r>
              <a:rPr kumimoji="0" lang="en-US" sz="1400" b="0" i="0" u="none" strike="noStrike" kern="1200" cap="none" spc="0" normalizeH="0" baseline="0" noProof="0">
                <a:ln>
                  <a:noFill/>
                </a:ln>
                <a:solidFill>
                  <a:schemeClr val="bg1"/>
                </a:solidFill>
                <a:effectLst/>
                <a:uLnTx/>
                <a:uFillTx/>
                <a:latin typeface="Segoe UI"/>
                <a:ea typeface="+mn-ea"/>
                <a:cs typeface="+mn-cs"/>
              </a:rPr>
              <a:t>, </a:t>
            </a:r>
            <a:r>
              <a:rPr kumimoji="0" lang="en-US" sz="1400" b="0" i="0" u="none" strike="noStrike" kern="1200" cap="none" spc="0" normalizeH="0" baseline="0" noProof="0" err="1">
                <a:ln>
                  <a:noFill/>
                </a:ln>
                <a:solidFill>
                  <a:schemeClr val="bg1"/>
                </a:solidFill>
                <a:effectLst/>
                <a:uLnTx/>
                <a:uFillTx/>
                <a:latin typeface="Segoe UI"/>
                <a:ea typeface="+mn-ea"/>
                <a:cs typeface="+mn-cs"/>
              </a:rPr>
              <a:t>quis</a:t>
            </a:r>
            <a:r>
              <a:rPr kumimoji="0" lang="en-US" sz="1400" b="0" i="0" u="none" strike="noStrike" kern="1200" cap="none" spc="0" normalizeH="0" baseline="0" noProof="0">
                <a:ln>
                  <a:noFill/>
                </a:ln>
                <a:solidFill>
                  <a:schemeClr val="bg1"/>
                </a:solidFill>
                <a:effectLst/>
                <a:uLnTx/>
                <a:uFillTx/>
                <a:latin typeface="Segoe UI"/>
                <a:ea typeface="+mn-ea"/>
                <a:cs typeface="+mn-cs"/>
              </a:rPr>
              <a:t> </a:t>
            </a:r>
            <a:r>
              <a:rPr kumimoji="0" lang="en-US" sz="1400" b="0" i="0" u="none" strike="noStrike" kern="1200" cap="none" spc="0" normalizeH="0" baseline="0" noProof="0" err="1">
                <a:ln>
                  <a:noFill/>
                </a:ln>
                <a:solidFill>
                  <a:schemeClr val="bg1"/>
                </a:solidFill>
                <a:effectLst/>
                <a:uLnTx/>
                <a:uFillTx/>
                <a:latin typeface="Segoe UI"/>
                <a:ea typeface="+mn-ea"/>
                <a:cs typeface="+mn-cs"/>
              </a:rPr>
              <a:t>nostrud</a:t>
            </a:r>
            <a:r>
              <a:rPr kumimoji="0" lang="en-US" sz="1400" b="0" i="0" u="none" strike="noStrike" kern="1200" cap="none" spc="0" normalizeH="0" baseline="0" noProof="0">
                <a:ln>
                  <a:noFill/>
                </a:ln>
                <a:solidFill>
                  <a:schemeClr val="bg1"/>
                </a:solidFill>
                <a:effectLst/>
                <a:uLnTx/>
                <a:uFillTx/>
                <a:latin typeface="Segoe UI"/>
                <a:ea typeface="+mn-ea"/>
                <a:cs typeface="+mn-cs"/>
              </a:rPr>
              <a:t> </a:t>
            </a:r>
            <a:r>
              <a:rPr kumimoji="0" lang="en-US" sz="1400" b="0" i="0" u="none" strike="noStrike" kern="1200" cap="none" spc="0" normalizeH="0" baseline="0" noProof="0" err="1">
                <a:ln>
                  <a:noFill/>
                </a:ln>
                <a:solidFill>
                  <a:schemeClr val="bg1"/>
                </a:solidFill>
                <a:effectLst/>
                <a:uLnTx/>
                <a:uFillTx/>
                <a:latin typeface="Segoe UI"/>
                <a:ea typeface="+mn-ea"/>
                <a:cs typeface="+mn-cs"/>
              </a:rPr>
              <a:t>panso</a:t>
            </a:r>
            <a:r>
              <a:rPr kumimoji="0" lang="en-US" sz="1400" b="0" i="0" u="none" strike="noStrike" kern="1200" cap="none" spc="0" normalizeH="0" baseline="0" noProof="0">
                <a:ln>
                  <a:noFill/>
                </a:ln>
                <a:solidFill>
                  <a:schemeClr val="bg1"/>
                </a:solidFill>
                <a:effectLst/>
                <a:uLnTx/>
                <a:uFillTx/>
                <a:latin typeface="Segoe UI"/>
                <a:ea typeface="+mn-ea"/>
                <a:cs typeface="+mn-cs"/>
              </a:rPr>
              <a:t> in </a:t>
            </a:r>
            <a:r>
              <a:rPr kumimoji="0" lang="en-US" sz="1400" b="0" i="0" u="none" strike="noStrike" kern="1200" cap="none" spc="0" normalizeH="0" baseline="0" noProof="0" err="1">
                <a:ln>
                  <a:noFill/>
                </a:ln>
                <a:solidFill>
                  <a:schemeClr val="bg1"/>
                </a:solidFill>
                <a:effectLst/>
                <a:uLnTx/>
                <a:uFillTx/>
                <a:latin typeface="Segoe UI"/>
                <a:ea typeface="+mn-ea"/>
                <a:cs typeface="+mn-cs"/>
              </a:rPr>
              <a:t>exerci</a:t>
            </a:r>
            <a:r>
              <a:rPr kumimoji="0" lang="en-US" sz="1400" b="0" i="0" u="none" strike="noStrike" kern="1200" cap="none" spc="0" normalizeH="0" baseline="0" noProof="0">
                <a:ln>
                  <a:noFill/>
                </a:ln>
                <a:solidFill>
                  <a:schemeClr val="bg1"/>
                </a:solidFill>
                <a:effectLst/>
                <a:uLnTx/>
                <a:uFillTx/>
                <a:latin typeface="Segoe UI"/>
                <a:ea typeface="+mn-ea"/>
                <a:cs typeface="+mn-cs"/>
              </a:rPr>
              <a:t> </a:t>
            </a:r>
            <a:r>
              <a:rPr kumimoji="0" lang="en-US" sz="1400" b="0" i="0" u="none" strike="noStrike" kern="1200" cap="none" spc="0" normalizeH="0" baseline="0" noProof="0" err="1">
                <a:ln>
                  <a:noFill/>
                </a:ln>
                <a:solidFill>
                  <a:schemeClr val="bg1"/>
                </a:solidFill>
                <a:effectLst/>
                <a:uLnTx/>
                <a:uFillTx/>
                <a:latin typeface="Segoe UI"/>
                <a:ea typeface="+mn-ea"/>
                <a:cs typeface="+mn-cs"/>
              </a:rPr>
              <a:t>tation</a:t>
            </a:r>
            <a:r>
              <a:rPr kumimoji="0" lang="en-US" sz="1400" b="0" i="0" u="none" strike="noStrike" kern="1200" cap="none" spc="0" normalizeH="0" baseline="0" noProof="0">
                <a:ln>
                  <a:noFill/>
                </a:ln>
                <a:solidFill>
                  <a:schemeClr val="bg1"/>
                </a:solidFill>
                <a:effectLst/>
                <a:uLnTx/>
                <a:uFillTx/>
                <a:latin typeface="Segoe UI"/>
                <a:ea typeface="+mn-ea"/>
                <a:cs typeface="+mn-cs"/>
              </a:rPr>
              <a:t>.</a:t>
            </a:r>
          </a:p>
        </p:txBody>
      </p:sp>
      <p:sp>
        <p:nvSpPr>
          <p:cNvPr id="4" name="Text Placeholder 3">
            <a:extLst>
              <a:ext uri="{FF2B5EF4-FFF2-40B4-BE49-F238E27FC236}">
                <a16:creationId xmlns:a16="http://schemas.microsoft.com/office/drawing/2014/main" id="{5EF0380E-7655-ABF6-9CA4-18BA33435673}"/>
              </a:ext>
            </a:extLst>
          </p:cNvPr>
          <p:cNvSpPr>
            <a:spLocks noGrp="1"/>
          </p:cNvSpPr>
          <p:nvPr>
            <p:ph type="body" sz="quarter" idx="24" hasCustomPrompt="1"/>
          </p:nvPr>
        </p:nvSpPr>
        <p:spPr>
          <a:xfrm>
            <a:off x="3511549" y="2663315"/>
            <a:ext cx="2436148" cy="1531370"/>
          </a:xfrm>
          <a:prstGeom prst="rect">
            <a:avLst/>
          </a:prstGeom>
        </p:spPr>
        <p:txBody>
          <a:bodyPr lIns="0" tIns="0" rIns="0" bIns="0" anchor="t"/>
          <a:lstStyle>
            <a:lvl1pPr marL="0" indent="0">
              <a:lnSpc>
                <a:spcPct val="90000"/>
              </a:lnSpc>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marR="0" lvl="0" algn="l" defTabSz="914367" rtl="0" eaLnBrk="1" fontAlgn="auto" latinLnBrk="0" hangingPunct="1">
              <a:lnSpc>
                <a:spcPct val="100000"/>
              </a:lnSpc>
              <a:spcBef>
                <a:spcPts val="0"/>
              </a:spcBef>
              <a:spcAft>
                <a:spcPts val="0"/>
              </a:spcAft>
              <a:buClrTx/>
              <a:buSzTx/>
              <a:tabLst/>
              <a:defRPr/>
            </a:pPr>
            <a:r>
              <a:rPr kumimoji="0" lang="en-US" sz="1400" b="0" i="0" u="none" strike="noStrike" kern="1200" cap="none" spc="0" normalizeH="0" baseline="0" noProof="0">
                <a:ln>
                  <a:noFill/>
                </a:ln>
                <a:solidFill>
                  <a:schemeClr val="bg1"/>
                </a:solidFill>
                <a:effectLst/>
                <a:uLnTx/>
                <a:uFillTx/>
                <a:latin typeface="Segoe UI"/>
                <a:ea typeface="+mn-ea"/>
                <a:cs typeface="+mn-cs"/>
              </a:rPr>
              <a:t>Lorem ipsum dolor sit </a:t>
            </a:r>
            <a:r>
              <a:rPr kumimoji="0" lang="en-US" sz="1400" b="0" i="0" u="none" strike="noStrike" kern="1200" cap="none" spc="0" normalizeH="0" baseline="0" noProof="0" err="1">
                <a:ln>
                  <a:noFill/>
                </a:ln>
                <a:solidFill>
                  <a:schemeClr val="bg1"/>
                </a:solidFill>
                <a:effectLst/>
                <a:uLnTx/>
                <a:uFillTx/>
                <a:latin typeface="Segoe UI"/>
                <a:ea typeface="+mn-ea"/>
                <a:cs typeface="+mn-cs"/>
              </a:rPr>
              <a:t>amet</a:t>
            </a:r>
            <a:r>
              <a:rPr kumimoji="0" lang="en-US" sz="1400" b="0" i="0" u="none" strike="noStrike" kern="1200" cap="none" spc="0" normalizeH="0" baseline="0" noProof="0">
                <a:ln>
                  <a:noFill/>
                </a:ln>
                <a:solidFill>
                  <a:schemeClr val="bg1"/>
                </a:solidFill>
                <a:effectLst/>
                <a:uLnTx/>
                <a:uFillTx/>
                <a:latin typeface="Segoe UI"/>
                <a:ea typeface="+mn-ea"/>
                <a:cs typeface="+mn-cs"/>
              </a:rPr>
              <a:t>, </a:t>
            </a:r>
            <a:r>
              <a:rPr kumimoji="0" lang="en-US" sz="1400" b="0" i="0" u="none" strike="noStrike" kern="1200" cap="none" spc="0" normalizeH="0" baseline="0" noProof="0" err="1">
                <a:ln>
                  <a:noFill/>
                </a:ln>
                <a:solidFill>
                  <a:schemeClr val="bg1"/>
                </a:solidFill>
                <a:effectLst/>
                <a:uLnTx/>
                <a:uFillTx/>
                <a:latin typeface="Segoe UI"/>
                <a:ea typeface="+mn-ea"/>
                <a:cs typeface="+mn-cs"/>
              </a:rPr>
              <a:t>consectetur</a:t>
            </a:r>
            <a:r>
              <a:rPr kumimoji="0" lang="en-US" sz="1400" b="0" i="0" u="none" strike="noStrike" kern="1200" cap="none" spc="0" normalizeH="0" baseline="0" noProof="0">
                <a:ln>
                  <a:noFill/>
                </a:ln>
                <a:solidFill>
                  <a:schemeClr val="bg1"/>
                </a:solidFill>
                <a:effectLst/>
                <a:uLnTx/>
                <a:uFillTx/>
                <a:latin typeface="Segoe UI"/>
                <a:ea typeface="+mn-ea"/>
                <a:cs typeface="+mn-cs"/>
              </a:rPr>
              <a:t> </a:t>
            </a:r>
            <a:r>
              <a:rPr kumimoji="0" lang="en-US" sz="1400" b="0" i="0" u="none" strike="noStrike" kern="1200" cap="none" spc="0" normalizeH="0" baseline="0" noProof="0" err="1">
                <a:ln>
                  <a:noFill/>
                </a:ln>
                <a:solidFill>
                  <a:schemeClr val="bg1"/>
                </a:solidFill>
                <a:effectLst/>
                <a:uLnTx/>
                <a:uFillTx/>
                <a:latin typeface="Segoe UI"/>
                <a:ea typeface="+mn-ea"/>
                <a:cs typeface="+mn-cs"/>
              </a:rPr>
              <a:t>adipiscing</a:t>
            </a:r>
            <a:r>
              <a:rPr kumimoji="0" lang="en-US" sz="1400" b="0" i="0" u="none" strike="noStrike" kern="1200" cap="none" spc="0" normalizeH="0" baseline="0" noProof="0">
                <a:ln>
                  <a:noFill/>
                </a:ln>
                <a:solidFill>
                  <a:schemeClr val="bg1"/>
                </a:solidFill>
                <a:effectLst/>
                <a:uLnTx/>
                <a:uFillTx/>
                <a:latin typeface="Segoe UI"/>
                <a:ea typeface="+mn-ea"/>
                <a:cs typeface="+mn-cs"/>
              </a:rPr>
              <a:t> </a:t>
            </a:r>
            <a:r>
              <a:rPr kumimoji="0" lang="en-US" sz="1400" b="0" i="0" u="none" strike="noStrike" kern="1200" cap="none" spc="0" normalizeH="0" baseline="0" noProof="0" err="1">
                <a:ln>
                  <a:noFill/>
                </a:ln>
                <a:solidFill>
                  <a:schemeClr val="bg1"/>
                </a:solidFill>
                <a:effectLst/>
                <a:uLnTx/>
                <a:uFillTx/>
                <a:latin typeface="Segoe UI"/>
                <a:ea typeface="+mn-ea"/>
                <a:cs typeface="+mn-cs"/>
              </a:rPr>
              <a:t>elit</a:t>
            </a:r>
            <a:r>
              <a:rPr kumimoji="0" lang="en-US" sz="1400" b="0" i="0" u="none" strike="noStrike" kern="1200" cap="none" spc="0" normalizeH="0" baseline="0" noProof="0">
                <a:ln>
                  <a:noFill/>
                </a:ln>
                <a:solidFill>
                  <a:schemeClr val="bg1"/>
                </a:solidFill>
                <a:effectLst/>
                <a:uLnTx/>
                <a:uFillTx/>
                <a:latin typeface="Segoe UI"/>
                <a:ea typeface="+mn-ea"/>
                <a:cs typeface="+mn-cs"/>
              </a:rPr>
              <a:t>, sed do </a:t>
            </a:r>
            <a:r>
              <a:rPr kumimoji="0" lang="en-US" sz="1400" b="0" i="0" u="none" strike="noStrike" kern="1200" cap="none" spc="0" normalizeH="0" baseline="0" noProof="0" err="1">
                <a:ln>
                  <a:noFill/>
                </a:ln>
                <a:solidFill>
                  <a:schemeClr val="bg1"/>
                </a:solidFill>
                <a:effectLst/>
                <a:uLnTx/>
                <a:uFillTx/>
                <a:latin typeface="Segoe UI"/>
                <a:ea typeface="+mn-ea"/>
                <a:cs typeface="+mn-cs"/>
              </a:rPr>
              <a:t>eiusmod</a:t>
            </a:r>
            <a:r>
              <a:rPr kumimoji="0" lang="en-US" sz="1400" b="0" i="0" u="none" strike="noStrike" kern="1200" cap="none" spc="0" normalizeH="0" baseline="0" noProof="0">
                <a:ln>
                  <a:noFill/>
                </a:ln>
                <a:solidFill>
                  <a:schemeClr val="bg1"/>
                </a:solidFill>
                <a:effectLst/>
                <a:uLnTx/>
                <a:uFillTx/>
                <a:latin typeface="Segoe UI"/>
                <a:ea typeface="+mn-ea"/>
                <a:cs typeface="+mn-cs"/>
              </a:rPr>
              <a:t> </a:t>
            </a:r>
            <a:r>
              <a:rPr kumimoji="0" lang="en-US" sz="1400" b="0" i="0" u="none" strike="noStrike" kern="1200" cap="none" spc="0" normalizeH="0" baseline="0" noProof="0" err="1">
                <a:ln>
                  <a:noFill/>
                </a:ln>
                <a:solidFill>
                  <a:schemeClr val="bg1"/>
                </a:solidFill>
                <a:effectLst/>
                <a:uLnTx/>
                <a:uFillTx/>
                <a:latin typeface="Segoe UI"/>
                <a:ea typeface="+mn-ea"/>
                <a:cs typeface="+mn-cs"/>
              </a:rPr>
              <a:t>tempor</a:t>
            </a:r>
            <a:r>
              <a:rPr kumimoji="0" lang="en-US" sz="1400" b="0" i="0" u="none" strike="noStrike" kern="1200" cap="none" spc="0" normalizeH="0" baseline="0" noProof="0">
                <a:ln>
                  <a:noFill/>
                </a:ln>
                <a:solidFill>
                  <a:schemeClr val="bg1"/>
                </a:solidFill>
                <a:effectLst/>
                <a:uLnTx/>
                <a:uFillTx/>
                <a:latin typeface="Segoe UI"/>
                <a:ea typeface="+mn-ea"/>
                <a:cs typeface="+mn-cs"/>
              </a:rPr>
              <a:t> </a:t>
            </a:r>
            <a:r>
              <a:rPr kumimoji="0" lang="en-US" sz="1400" b="0" i="0" u="none" strike="noStrike" kern="1200" cap="none" spc="0" normalizeH="0" baseline="0" noProof="0" err="1">
                <a:ln>
                  <a:noFill/>
                </a:ln>
                <a:solidFill>
                  <a:schemeClr val="bg1"/>
                </a:solidFill>
                <a:effectLst/>
                <a:uLnTx/>
                <a:uFillTx/>
                <a:latin typeface="Segoe UI"/>
                <a:ea typeface="+mn-ea"/>
                <a:cs typeface="+mn-cs"/>
              </a:rPr>
              <a:t>incididu</a:t>
            </a:r>
            <a:r>
              <a:rPr kumimoji="0" lang="en-US" sz="1400" b="0" i="0" u="none" strike="noStrike" kern="1200" cap="none" spc="0" normalizeH="0" baseline="0" noProof="0">
                <a:ln>
                  <a:noFill/>
                </a:ln>
                <a:solidFill>
                  <a:schemeClr val="bg1"/>
                </a:solidFill>
                <a:effectLst/>
                <a:uLnTx/>
                <a:uFillTx/>
                <a:latin typeface="Segoe UI"/>
                <a:ea typeface="+mn-ea"/>
                <a:cs typeface="+mn-cs"/>
              </a:rPr>
              <a:t> </a:t>
            </a:r>
            <a:r>
              <a:rPr kumimoji="0" lang="en-US" sz="1400" b="0" i="0" u="none" strike="noStrike" kern="1200" cap="none" spc="0" normalizeH="0" baseline="0" noProof="0" err="1">
                <a:ln>
                  <a:noFill/>
                </a:ln>
                <a:solidFill>
                  <a:schemeClr val="bg1"/>
                </a:solidFill>
                <a:effectLst/>
                <a:uLnTx/>
                <a:uFillTx/>
                <a:latin typeface="Segoe UI"/>
                <a:ea typeface="+mn-ea"/>
                <a:cs typeface="+mn-cs"/>
              </a:rPr>
              <a:t>ut</a:t>
            </a:r>
            <a:r>
              <a:rPr kumimoji="0" lang="en-US" sz="1400" b="0" i="0" u="none" strike="noStrike" kern="1200" cap="none" spc="0" normalizeH="0" baseline="0" noProof="0">
                <a:ln>
                  <a:noFill/>
                </a:ln>
                <a:solidFill>
                  <a:schemeClr val="bg1"/>
                </a:solidFill>
                <a:effectLst/>
                <a:uLnTx/>
                <a:uFillTx/>
                <a:latin typeface="Segoe UI"/>
                <a:ea typeface="+mn-ea"/>
                <a:cs typeface="+mn-cs"/>
              </a:rPr>
              <a:t> labore et dolore magna de </a:t>
            </a:r>
            <a:r>
              <a:rPr kumimoji="0" lang="en-US" sz="1400" b="0" i="0" u="none" strike="noStrike" kern="1200" cap="none" spc="0" normalizeH="0" baseline="0" noProof="0" err="1">
                <a:ln>
                  <a:noFill/>
                </a:ln>
                <a:solidFill>
                  <a:schemeClr val="bg1"/>
                </a:solidFill>
                <a:effectLst/>
                <a:uLnTx/>
                <a:uFillTx/>
                <a:latin typeface="Segoe UI"/>
                <a:ea typeface="+mn-ea"/>
                <a:cs typeface="+mn-cs"/>
              </a:rPr>
              <a:t>aliqua</a:t>
            </a:r>
            <a:r>
              <a:rPr kumimoji="0" lang="en-US" sz="1400" b="0" i="0" u="none" strike="noStrike" kern="1200" cap="none" spc="0" normalizeH="0" baseline="0" noProof="0">
                <a:ln>
                  <a:noFill/>
                </a:ln>
                <a:solidFill>
                  <a:schemeClr val="bg1"/>
                </a:solidFill>
                <a:effectLst/>
                <a:uLnTx/>
                <a:uFillTx/>
                <a:latin typeface="Segoe UI"/>
                <a:ea typeface="+mn-ea"/>
                <a:cs typeface="+mn-cs"/>
              </a:rPr>
              <a:t>. Ut </a:t>
            </a:r>
            <a:r>
              <a:rPr kumimoji="0" lang="en-US" sz="1400" b="0" i="0" u="none" strike="noStrike" kern="1200" cap="none" spc="0" normalizeH="0" baseline="0" noProof="0" err="1">
                <a:ln>
                  <a:noFill/>
                </a:ln>
                <a:solidFill>
                  <a:schemeClr val="bg1"/>
                </a:solidFill>
                <a:effectLst/>
                <a:uLnTx/>
                <a:uFillTx/>
                <a:latin typeface="Segoe UI"/>
                <a:ea typeface="+mn-ea"/>
                <a:cs typeface="+mn-cs"/>
              </a:rPr>
              <a:t>enim</a:t>
            </a:r>
            <a:r>
              <a:rPr kumimoji="0" lang="en-US" sz="1400" b="0" i="0" u="none" strike="noStrike" kern="1200" cap="none" spc="0" normalizeH="0" baseline="0" noProof="0">
                <a:ln>
                  <a:noFill/>
                </a:ln>
                <a:solidFill>
                  <a:schemeClr val="bg1"/>
                </a:solidFill>
                <a:effectLst/>
                <a:uLnTx/>
                <a:uFillTx/>
                <a:latin typeface="Segoe UI"/>
                <a:ea typeface="+mn-ea"/>
                <a:cs typeface="+mn-cs"/>
              </a:rPr>
              <a:t> ad minim so </a:t>
            </a:r>
            <a:r>
              <a:rPr kumimoji="0" lang="en-US" sz="1400" b="0" i="0" u="none" strike="noStrike" kern="1200" cap="none" spc="0" normalizeH="0" baseline="0" noProof="0" err="1">
                <a:ln>
                  <a:noFill/>
                </a:ln>
                <a:solidFill>
                  <a:schemeClr val="bg1"/>
                </a:solidFill>
                <a:effectLst/>
                <a:uLnTx/>
                <a:uFillTx/>
                <a:latin typeface="Segoe UI"/>
                <a:ea typeface="+mn-ea"/>
                <a:cs typeface="+mn-cs"/>
              </a:rPr>
              <a:t>veniam</a:t>
            </a:r>
            <a:r>
              <a:rPr kumimoji="0" lang="en-US" sz="1400" b="0" i="0" u="none" strike="noStrike" kern="1200" cap="none" spc="0" normalizeH="0" baseline="0" noProof="0">
                <a:ln>
                  <a:noFill/>
                </a:ln>
                <a:solidFill>
                  <a:schemeClr val="bg1"/>
                </a:solidFill>
                <a:effectLst/>
                <a:uLnTx/>
                <a:uFillTx/>
                <a:latin typeface="Segoe UI"/>
                <a:ea typeface="+mn-ea"/>
                <a:cs typeface="+mn-cs"/>
              </a:rPr>
              <a:t>, </a:t>
            </a:r>
            <a:r>
              <a:rPr kumimoji="0" lang="en-US" sz="1400" b="0" i="0" u="none" strike="noStrike" kern="1200" cap="none" spc="0" normalizeH="0" baseline="0" noProof="0" err="1">
                <a:ln>
                  <a:noFill/>
                </a:ln>
                <a:solidFill>
                  <a:schemeClr val="bg1"/>
                </a:solidFill>
                <a:effectLst/>
                <a:uLnTx/>
                <a:uFillTx/>
                <a:latin typeface="Segoe UI"/>
                <a:ea typeface="+mn-ea"/>
                <a:cs typeface="+mn-cs"/>
              </a:rPr>
              <a:t>quis</a:t>
            </a:r>
            <a:r>
              <a:rPr kumimoji="0" lang="en-US" sz="1400" b="0" i="0" u="none" strike="noStrike" kern="1200" cap="none" spc="0" normalizeH="0" baseline="0" noProof="0">
                <a:ln>
                  <a:noFill/>
                </a:ln>
                <a:solidFill>
                  <a:schemeClr val="bg1"/>
                </a:solidFill>
                <a:effectLst/>
                <a:uLnTx/>
                <a:uFillTx/>
                <a:latin typeface="Segoe UI"/>
                <a:ea typeface="+mn-ea"/>
                <a:cs typeface="+mn-cs"/>
              </a:rPr>
              <a:t> </a:t>
            </a:r>
            <a:r>
              <a:rPr kumimoji="0" lang="en-US" sz="1400" b="0" i="0" u="none" strike="noStrike" kern="1200" cap="none" spc="0" normalizeH="0" baseline="0" noProof="0" err="1">
                <a:ln>
                  <a:noFill/>
                </a:ln>
                <a:solidFill>
                  <a:schemeClr val="bg1"/>
                </a:solidFill>
                <a:effectLst/>
                <a:uLnTx/>
                <a:uFillTx/>
                <a:latin typeface="Segoe UI"/>
                <a:ea typeface="+mn-ea"/>
                <a:cs typeface="+mn-cs"/>
              </a:rPr>
              <a:t>nostrud</a:t>
            </a:r>
            <a:r>
              <a:rPr kumimoji="0" lang="en-US" sz="1400" b="0" i="0" u="none" strike="noStrike" kern="1200" cap="none" spc="0" normalizeH="0" baseline="0" noProof="0">
                <a:ln>
                  <a:noFill/>
                </a:ln>
                <a:solidFill>
                  <a:schemeClr val="bg1"/>
                </a:solidFill>
                <a:effectLst/>
                <a:uLnTx/>
                <a:uFillTx/>
                <a:latin typeface="Segoe UI"/>
                <a:ea typeface="+mn-ea"/>
                <a:cs typeface="+mn-cs"/>
              </a:rPr>
              <a:t> </a:t>
            </a:r>
            <a:r>
              <a:rPr kumimoji="0" lang="en-US" sz="1400" b="0" i="0" u="none" strike="noStrike" kern="1200" cap="none" spc="0" normalizeH="0" baseline="0" noProof="0" err="1">
                <a:ln>
                  <a:noFill/>
                </a:ln>
                <a:solidFill>
                  <a:schemeClr val="bg1"/>
                </a:solidFill>
                <a:effectLst/>
                <a:uLnTx/>
                <a:uFillTx/>
                <a:latin typeface="Segoe UI"/>
                <a:ea typeface="+mn-ea"/>
                <a:cs typeface="+mn-cs"/>
              </a:rPr>
              <a:t>panso</a:t>
            </a:r>
            <a:r>
              <a:rPr kumimoji="0" lang="en-US" sz="1400" b="0" i="0" u="none" strike="noStrike" kern="1200" cap="none" spc="0" normalizeH="0" baseline="0" noProof="0">
                <a:ln>
                  <a:noFill/>
                </a:ln>
                <a:solidFill>
                  <a:schemeClr val="bg1"/>
                </a:solidFill>
                <a:effectLst/>
                <a:uLnTx/>
                <a:uFillTx/>
                <a:latin typeface="Segoe UI"/>
                <a:ea typeface="+mn-ea"/>
                <a:cs typeface="+mn-cs"/>
              </a:rPr>
              <a:t> in </a:t>
            </a:r>
            <a:r>
              <a:rPr kumimoji="0" lang="en-US" sz="1400" b="0" i="0" u="none" strike="noStrike" kern="1200" cap="none" spc="0" normalizeH="0" baseline="0" noProof="0" err="1">
                <a:ln>
                  <a:noFill/>
                </a:ln>
                <a:solidFill>
                  <a:schemeClr val="bg1"/>
                </a:solidFill>
                <a:effectLst/>
                <a:uLnTx/>
                <a:uFillTx/>
                <a:latin typeface="Segoe UI"/>
                <a:ea typeface="+mn-ea"/>
                <a:cs typeface="+mn-cs"/>
              </a:rPr>
              <a:t>exerci</a:t>
            </a:r>
            <a:r>
              <a:rPr kumimoji="0" lang="en-US" sz="1400" b="0" i="0" u="none" strike="noStrike" kern="1200" cap="none" spc="0" normalizeH="0" baseline="0" noProof="0">
                <a:ln>
                  <a:noFill/>
                </a:ln>
                <a:solidFill>
                  <a:schemeClr val="bg1"/>
                </a:solidFill>
                <a:effectLst/>
                <a:uLnTx/>
                <a:uFillTx/>
                <a:latin typeface="Segoe UI"/>
                <a:ea typeface="+mn-ea"/>
                <a:cs typeface="+mn-cs"/>
              </a:rPr>
              <a:t> </a:t>
            </a:r>
            <a:r>
              <a:rPr kumimoji="0" lang="en-US" sz="1400" b="0" i="0" u="none" strike="noStrike" kern="1200" cap="none" spc="0" normalizeH="0" baseline="0" noProof="0" err="1">
                <a:ln>
                  <a:noFill/>
                </a:ln>
                <a:solidFill>
                  <a:schemeClr val="bg1"/>
                </a:solidFill>
                <a:effectLst/>
                <a:uLnTx/>
                <a:uFillTx/>
                <a:latin typeface="Segoe UI"/>
                <a:ea typeface="+mn-ea"/>
                <a:cs typeface="+mn-cs"/>
              </a:rPr>
              <a:t>tation</a:t>
            </a:r>
            <a:r>
              <a:rPr kumimoji="0" lang="en-US" sz="1400" b="0" i="0" u="none" strike="noStrike" kern="1200" cap="none" spc="0" normalizeH="0" baseline="0" noProof="0">
                <a:ln>
                  <a:noFill/>
                </a:ln>
                <a:solidFill>
                  <a:schemeClr val="bg1"/>
                </a:solidFill>
                <a:effectLst/>
                <a:uLnTx/>
                <a:uFillTx/>
                <a:latin typeface="Segoe UI"/>
                <a:ea typeface="+mn-ea"/>
                <a:cs typeface="+mn-cs"/>
              </a:rPr>
              <a:t>.</a:t>
            </a:r>
          </a:p>
        </p:txBody>
      </p:sp>
      <p:sp>
        <p:nvSpPr>
          <p:cNvPr id="5" name="Text Placeholder 3">
            <a:extLst>
              <a:ext uri="{FF2B5EF4-FFF2-40B4-BE49-F238E27FC236}">
                <a16:creationId xmlns:a16="http://schemas.microsoft.com/office/drawing/2014/main" id="{5670D49E-9ED2-8596-208F-FF1EC56D6C49}"/>
              </a:ext>
            </a:extLst>
          </p:cNvPr>
          <p:cNvSpPr>
            <a:spLocks noGrp="1"/>
          </p:cNvSpPr>
          <p:nvPr>
            <p:ph type="body" sz="quarter" idx="25" hasCustomPrompt="1"/>
          </p:nvPr>
        </p:nvSpPr>
        <p:spPr>
          <a:xfrm>
            <a:off x="768349" y="2663315"/>
            <a:ext cx="2432304" cy="1531370"/>
          </a:xfrm>
          <a:prstGeom prst="rect">
            <a:avLst/>
          </a:prstGeom>
        </p:spPr>
        <p:txBody>
          <a:bodyPr lIns="0" tIns="0" rIns="0" bIns="0" anchor="t"/>
          <a:lstStyle>
            <a:lvl1pPr marL="0" indent="0">
              <a:lnSpc>
                <a:spcPct val="90000"/>
              </a:lnSpc>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marR="0" lvl="0" algn="l" defTabSz="914367" rtl="0" eaLnBrk="1" fontAlgn="auto" latinLnBrk="0" hangingPunct="1">
              <a:lnSpc>
                <a:spcPct val="100000"/>
              </a:lnSpc>
              <a:spcBef>
                <a:spcPts val="0"/>
              </a:spcBef>
              <a:spcAft>
                <a:spcPts val="0"/>
              </a:spcAft>
              <a:buClrTx/>
              <a:buSzTx/>
              <a:tabLst/>
              <a:defRPr/>
            </a:pPr>
            <a:r>
              <a:rPr kumimoji="0" lang="en-US" sz="1400" b="0" i="0" u="none" strike="noStrike" kern="1200" cap="none" spc="0" normalizeH="0" baseline="0" noProof="0">
                <a:ln>
                  <a:noFill/>
                </a:ln>
                <a:solidFill>
                  <a:schemeClr val="bg1"/>
                </a:solidFill>
                <a:effectLst/>
                <a:uLnTx/>
                <a:uFillTx/>
                <a:latin typeface="Segoe UI"/>
                <a:ea typeface="+mn-ea"/>
                <a:cs typeface="+mn-cs"/>
              </a:rPr>
              <a:t>Lorem ipsum dolor sit </a:t>
            </a:r>
            <a:r>
              <a:rPr kumimoji="0" lang="en-US" sz="1400" b="0" i="0" u="none" strike="noStrike" kern="1200" cap="none" spc="0" normalizeH="0" baseline="0" noProof="0" err="1">
                <a:ln>
                  <a:noFill/>
                </a:ln>
                <a:solidFill>
                  <a:schemeClr val="bg1"/>
                </a:solidFill>
                <a:effectLst/>
                <a:uLnTx/>
                <a:uFillTx/>
                <a:latin typeface="Segoe UI"/>
                <a:ea typeface="+mn-ea"/>
                <a:cs typeface="+mn-cs"/>
              </a:rPr>
              <a:t>amet</a:t>
            </a:r>
            <a:r>
              <a:rPr kumimoji="0" lang="en-US" sz="1400" b="0" i="0" u="none" strike="noStrike" kern="1200" cap="none" spc="0" normalizeH="0" baseline="0" noProof="0">
                <a:ln>
                  <a:noFill/>
                </a:ln>
                <a:solidFill>
                  <a:schemeClr val="bg1"/>
                </a:solidFill>
                <a:effectLst/>
                <a:uLnTx/>
                <a:uFillTx/>
                <a:latin typeface="Segoe UI"/>
                <a:ea typeface="+mn-ea"/>
                <a:cs typeface="+mn-cs"/>
              </a:rPr>
              <a:t>, </a:t>
            </a:r>
            <a:r>
              <a:rPr kumimoji="0" lang="en-US" sz="1400" b="0" i="0" u="none" strike="noStrike" kern="1200" cap="none" spc="0" normalizeH="0" baseline="0" noProof="0" err="1">
                <a:ln>
                  <a:noFill/>
                </a:ln>
                <a:solidFill>
                  <a:schemeClr val="bg1"/>
                </a:solidFill>
                <a:effectLst/>
                <a:uLnTx/>
                <a:uFillTx/>
                <a:latin typeface="Segoe UI"/>
                <a:ea typeface="+mn-ea"/>
                <a:cs typeface="+mn-cs"/>
              </a:rPr>
              <a:t>consectetur</a:t>
            </a:r>
            <a:r>
              <a:rPr kumimoji="0" lang="en-US" sz="1400" b="0" i="0" u="none" strike="noStrike" kern="1200" cap="none" spc="0" normalizeH="0" baseline="0" noProof="0">
                <a:ln>
                  <a:noFill/>
                </a:ln>
                <a:solidFill>
                  <a:schemeClr val="bg1"/>
                </a:solidFill>
                <a:effectLst/>
                <a:uLnTx/>
                <a:uFillTx/>
                <a:latin typeface="Segoe UI"/>
                <a:ea typeface="+mn-ea"/>
                <a:cs typeface="+mn-cs"/>
              </a:rPr>
              <a:t> </a:t>
            </a:r>
            <a:r>
              <a:rPr kumimoji="0" lang="en-US" sz="1400" b="0" i="0" u="none" strike="noStrike" kern="1200" cap="none" spc="0" normalizeH="0" baseline="0" noProof="0" err="1">
                <a:ln>
                  <a:noFill/>
                </a:ln>
                <a:solidFill>
                  <a:schemeClr val="bg1"/>
                </a:solidFill>
                <a:effectLst/>
                <a:uLnTx/>
                <a:uFillTx/>
                <a:latin typeface="Segoe UI"/>
                <a:ea typeface="+mn-ea"/>
                <a:cs typeface="+mn-cs"/>
              </a:rPr>
              <a:t>adipiscing</a:t>
            </a:r>
            <a:r>
              <a:rPr kumimoji="0" lang="en-US" sz="1400" b="0" i="0" u="none" strike="noStrike" kern="1200" cap="none" spc="0" normalizeH="0" baseline="0" noProof="0">
                <a:ln>
                  <a:noFill/>
                </a:ln>
                <a:solidFill>
                  <a:schemeClr val="bg1"/>
                </a:solidFill>
                <a:effectLst/>
                <a:uLnTx/>
                <a:uFillTx/>
                <a:latin typeface="Segoe UI"/>
                <a:ea typeface="+mn-ea"/>
                <a:cs typeface="+mn-cs"/>
              </a:rPr>
              <a:t> </a:t>
            </a:r>
            <a:r>
              <a:rPr kumimoji="0" lang="en-US" sz="1400" b="0" i="0" u="none" strike="noStrike" kern="1200" cap="none" spc="0" normalizeH="0" baseline="0" noProof="0" err="1">
                <a:ln>
                  <a:noFill/>
                </a:ln>
                <a:solidFill>
                  <a:schemeClr val="bg1"/>
                </a:solidFill>
                <a:effectLst/>
                <a:uLnTx/>
                <a:uFillTx/>
                <a:latin typeface="Segoe UI"/>
                <a:ea typeface="+mn-ea"/>
                <a:cs typeface="+mn-cs"/>
              </a:rPr>
              <a:t>elit</a:t>
            </a:r>
            <a:r>
              <a:rPr kumimoji="0" lang="en-US" sz="1400" b="0" i="0" u="none" strike="noStrike" kern="1200" cap="none" spc="0" normalizeH="0" baseline="0" noProof="0">
                <a:ln>
                  <a:noFill/>
                </a:ln>
                <a:solidFill>
                  <a:schemeClr val="bg1"/>
                </a:solidFill>
                <a:effectLst/>
                <a:uLnTx/>
                <a:uFillTx/>
                <a:latin typeface="Segoe UI"/>
                <a:ea typeface="+mn-ea"/>
                <a:cs typeface="+mn-cs"/>
              </a:rPr>
              <a:t>, sed do </a:t>
            </a:r>
            <a:r>
              <a:rPr kumimoji="0" lang="en-US" sz="1400" b="0" i="0" u="none" strike="noStrike" kern="1200" cap="none" spc="0" normalizeH="0" baseline="0" noProof="0" err="1">
                <a:ln>
                  <a:noFill/>
                </a:ln>
                <a:solidFill>
                  <a:schemeClr val="bg1"/>
                </a:solidFill>
                <a:effectLst/>
                <a:uLnTx/>
                <a:uFillTx/>
                <a:latin typeface="Segoe UI"/>
                <a:ea typeface="+mn-ea"/>
                <a:cs typeface="+mn-cs"/>
              </a:rPr>
              <a:t>eiusmod</a:t>
            </a:r>
            <a:r>
              <a:rPr kumimoji="0" lang="en-US" sz="1400" b="0" i="0" u="none" strike="noStrike" kern="1200" cap="none" spc="0" normalizeH="0" baseline="0" noProof="0">
                <a:ln>
                  <a:noFill/>
                </a:ln>
                <a:solidFill>
                  <a:schemeClr val="bg1"/>
                </a:solidFill>
                <a:effectLst/>
                <a:uLnTx/>
                <a:uFillTx/>
                <a:latin typeface="Segoe UI"/>
                <a:ea typeface="+mn-ea"/>
                <a:cs typeface="+mn-cs"/>
              </a:rPr>
              <a:t> </a:t>
            </a:r>
            <a:r>
              <a:rPr kumimoji="0" lang="en-US" sz="1400" b="0" i="0" u="none" strike="noStrike" kern="1200" cap="none" spc="0" normalizeH="0" baseline="0" noProof="0" err="1">
                <a:ln>
                  <a:noFill/>
                </a:ln>
                <a:solidFill>
                  <a:schemeClr val="bg1"/>
                </a:solidFill>
                <a:effectLst/>
                <a:uLnTx/>
                <a:uFillTx/>
                <a:latin typeface="Segoe UI"/>
                <a:ea typeface="+mn-ea"/>
                <a:cs typeface="+mn-cs"/>
              </a:rPr>
              <a:t>tempor</a:t>
            </a:r>
            <a:r>
              <a:rPr kumimoji="0" lang="en-US" sz="1400" b="0" i="0" u="none" strike="noStrike" kern="1200" cap="none" spc="0" normalizeH="0" baseline="0" noProof="0">
                <a:ln>
                  <a:noFill/>
                </a:ln>
                <a:solidFill>
                  <a:schemeClr val="bg1"/>
                </a:solidFill>
                <a:effectLst/>
                <a:uLnTx/>
                <a:uFillTx/>
                <a:latin typeface="Segoe UI"/>
                <a:ea typeface="+mn-ea"/>
                <a:cs typeface="+mn-cs"/>
              </a:rPr>
              <a:t> </a:t>
            </a:r>
            <a:r>
              <a:rPr kumimoji="0" lang="en-US" sz="1400" b="0" i="0" u="none" strike="noStrike" kern="1200" cap="none" spc="0" normalizeH="0" baseline="0" noProof="0" err="1">
                <a:ln>
                  <a:noFill/>
                </a:ln>
                <a:solidFill>
                  <a:schemeClr val="bg1"/>
                </a:solidFill>
                <a:effectLst/>
                <a:uLnTx/>
                <a:uFillTx/>
                <a:latin typeface="Segoe UI"/>
                <a:ea typeface="+mn-ea"/>
                <a:cs typeface="+mn-cs"/>
              </a:rPr>
              <a:t>incididu</a:t>
            </a:r>
            <a:r>
              <a:rPr kumimoji="0" lang="en-US" sz="1400" b="0" i="0" u="none" strike="noStrike" kern="1200" cap="none" spc="0" normalizeH="0" baseline="0" noProof="0">
                <a:ln>
                  <a:noFill/>
                </a:ln>
                <a:solidFill>
                  <a:schemeClr val="bg1"/>
                </a:solidFill>
                <a:effectLst/>
                <a:uLnTx/>
                <a:uFillTx/>
                <a:latin typeface="Segoe UI"/>
                <a:ea typeface="+mn-ea"/>
                <a:cs typeface="+mn-cs"/>
              </a:rPr>
              <a:t> </a:t>
            </a:r>
            <a:r>
              <a:rPr kumimoji="0" lang="en-US" sz="1400" b="0" i="0" u="none" strike="noStrike" kern="1200" cap="none" spc="0" normalizeH="0" baseline="0" noProof="0" err="1">
                <a:ln>
                  <a:noFill/>
                </a:ln>
                <a:solidFill>
                  <a:schemeClr val="bg1"/>
                </a:solidFill>
                <a:effectLst/>
                <a:uLnTx/>
                <a:uFillTx/>
                <a:latin typeface="Segoe UI"/>
                <a:ea typeface="+mn-ea"/>
                <a:cs typeface="+mn-cs"/>
              </a:rPr>
              <a:t>ut</a:t>
            </a:r>
            <a:r>
              <a:rPr kumimoji="0" lang="en-US" sz="1400" b="0" i="0" u="none" strike="noStrike" kern="1200" cap="none" spc="0" normalizeH="0" baseline="0" noProof="0">
                <a:ln>
                  <a:noFill/>
                </a:ln>
                <a:solidFill>
                  <a:schemeClr val="bg1"/>
                </a:solidFill>
                <a:effectLst/>
                <a:uLnTx/>
                <a:uFillTx/>
                <a:latin typeface="Segoe UI"/>
                <a:ea typeface="+mn-ea"/>
                <a:cs typeface="+mn-cs"/>
              </a:rPr>
              <a:t> labore et dolore magna de </a:t>
            </a:r>
            <a:r>
              <a:rPr kumimoji="0" lang="en-US" sz="1400" b="0" i="0" u="none" strike="noStrike" kern="1200" cap="none" spc="0" normalizeH="0" baseline="0" noProof="0" err="1">
                <a:ln>
                  <a:noFill/>
                </a:ln>
                <a:solidFill>
                  <a:schemeClr val="bg1"/>
                </a:solidFill>
                <a:effectLst/>
                <a:uLnTx/>
                <a:uFillTx/>
                <a:latin typeface="Segoe UI"/>
                <a:ea typeface="+mn-ea"/>
                <a:cs typeface="+mn-cs"/>
              </a:rPr>
              <a:t>aliqua</a:t>
            </a:r>
            <a:r>
              <a:rPr kumimoji="0" lang="en-US" sz="1400" b="0" i="0" u="none" strike="noStrike" kern="1200" cap="none" spc="0" normalizeH="0" baseline="0" noProof="0">
                <a:ln>
                  <a:noFill/>
                </a:ln>
                <a:solidFill>
                  <a:schemeClr val="bg1"/>
                </a:solidFill>
                <a:effectLst/>
                <a:uLnTx/>
                <a:uFillTx/>
                <a:latin typeface="Segoe UI"/>
                <a:ea typeface="+mn-ea"/>
                <a:cs typeface="+mn-cs"/>
              </a:rPr>
              <a:t>. Ut </a:t>
            </a:r>
            <a:r>
              <a:rPr kumimoji="0" lang="en-US" sz="1400" b="0" i="0" u="none" strike="noStrike" kern="1200" cap="none" spc="0" normalizeH="0" baseline="0" noProof="0" err="1">
                <a:ln>
                  <a:noFill/>
                </a:ln>
                <a:solidFill>
                  <a:schemeClr val="bg1"/>
                </a:solidFill>
                <a:effectLst/>
                <a:uLnTx/>
                <a:uFillTx/>
                <a:latin typeface="Segoe UI"/>
                <a:ea typeface="+mn-ea"/>
                <a:cs typeface="+mn-cs"/>
              </a:rPr>
              <a:t>enim</a:t>
            </a:r>
            <a:r>
              <a:rPr kumimoji="0" lang="en-US" sz="1400" b="0" i="0" u="none" strike="noStrike" kern="1200" cap="none" spc="0" normalizeH="0" baseline="0" noProof="0">
                <a:ln>
                  <a:noFill/>
                </a:ln>
                <a:solidFill>
                  <a:schemeClr val="bg1"/>
                </a:solidFill>
                <a:effectLst/>
                <a:uLnTx/>
                <a:uFillTx/>
                <a:latin typeface="Segoe UI"/>
                <a:ea typeface="+mn-ea"/>
                <a:cs typeface="+mn-cs"/>
              </a:rPr>
              <a:t> ad minim so </a:t>
            </a:r>
            <a:r>
              <a:rPr kumimoji="0" lang="en-US" sz="1400" b="0" i="0" u="none" strike="noStrike" kern="1200" cap="none" spc="0" normalizeH="0" baseline="0" noProof="0" err="1">
                <a:ln>
                  <a:noFill/>
                </a:ln>
                <a:solidFill>
                  <a:schemeClr val="bg1"/>
                </a:solidFill>
                <a:effectLst/>
                <a:uLnTx/>
                <a:uFillTx/>
                <a:latin typeface="Segoe UI"/>
                <a:ea typeface="+mn-ea"/>
                <a:cs typeface="+mn-cs"/>
              </a:rPr>
              <a:t>veniam</a:t>
            </a:r>
            <a:r>
              <a:rPr kumimoji="0" lang="en-US" sz="1400" b="0" i="0" u="none" strike="noStrike" kern="1200" cap="none" spc="0" normalizeH="0" baseline="0" noProof="0">
                <a:ln>
                  <a:noFill/>
                </a:ln>
                <a:solidFill>
                  <a:schemeClr val="bg1"/>
                </a:solidFill>
                <a:effectLst/>
                <a:uLnTx/>
                <a:uFillTx/>
                <a:latin typeface="Segoe UI"/>
                <a:ea typeface="+mn-ea"/>
                <a:cs typeface="+mn-cs"/>
              </a:rPr>
              <a:t>, </a:t>
            </a:r>
            <a:r>
              <a:rPr kumimoji="0" lang="en-US" sz="1400" b="0" i="0" u="none" strike="noStrike" kern="1200" cap="none" spc="0" normalizeH="0" baseline="0" noProof="0" err="1">
                <a:ln>
                  <a:noFill/>
                </a:ln>
                <a:solidFill>
                  <a:schemeClr val="bg1"/>
                </a:solidFill>
                <a:effectLst/>
                <a:uLnTx/>
                <a:uFillTx/>
                <a:latin typeface="Segoe UI"/>
                <a:ea typeface="+mn-ea"/>
                <a:cs typeface="+mn-cs"/>
              </a:rPr>
              <a:t>quis</a:t>
            </a:r>
            <a:r>
              <a:rPr kumimoji="0" lang="en-US" sz="1400" b="0" i="0" u="none" strike="noStrike" kern="1200" cap="none" spc="0" normalizeH="0" baseline="0" noProof="0">
                <a:ln>
                  <a:noFill/>
                </a:ln>
                <a:solidFill>
                  <a:schemeClr val="bg1"/>
                </a:solidFill>
                <a:effectLst/>
                <a:uLnTx/>
                <a:uFillTx/>
                <a:latin typeface="Segoe UI"/>
                <a:ea typeface="+mn-ea"/>
                <a:cs typeface="+mn-cs"/>
              </a:rPr>
              <a:t> </a:t>
            </a:r>
            <a:r>
              <a:rPr kumimoji="0" lang="en-US" sz="1400" b="0" i="0" u="none" strike="noStrike" kern="1200" cap="none" spc="0" normalizeH="0" baseline="0" noProof="0" err="1">
                <a:ln>
                  <a:noFill/>
                </a:ln>
                <a:solidFill>
                  <a:schemeClr val="bg1"/>
                </a:solidFill>
                <a:effectLst/>
                <a:uLnTx/>
                <a:uFillTx/>
                <a:latin typeface="Segoe UI"/>
                <a:ea typeface="+mn-ea"/>
                <a:cs typeface="+mn-cs"/>
              </a:rPr>
              <a:t>nostrud</a:t>
            </a:r>
            <a:r>
              <a:rPr kumimoji="0" lang="en-US" sz="1400" b="0" i="0" u="none" strike="noStrike" kern="1200" cap="none" spc="0" normalizeH="0" baseline="0" noProof="0">
                <a:ln>
                  <a:noFill/>
                </a:ln>
                <a:solidFill>
                  <a:schemeClr val="bg1"/>
                </a:solidFill>
                <a:effectLst/>
                <a:uLnTx/>
                <a:uFillTx/>
                <a:latin typeface="Segoe UI"/>
                <a:ea typeface="+mn-ea"/>
                <a:cs typeface="+mn-cs"/>
              </a:rPr>
              <a:t> </a:t>
            </a:r>
            <a:r>
              <a:rPr kumimoji="0" lang="en-US" sz="1400" b="0" i="0" u="none" strike="noStrike" kern="1200" cap="none" spc="0" normalizeH="0" baseline="0" noProof="0" err="1">
                <a:ln>
                  <a:noFill/>
                </a:ln>
                <a:solidFill>
                  <a:schemeClr val="bg1"/>
                </a:solidFill>
                <a:effectLst/>
                <a:uLnTx/>
                <a:uFillTx/>
                <a:latin typeface="Segoe UI"/>
                <a:ea typeface="+mn-ea"/>
                <a:cs typeface="+mn-cs"/>
              </a:rPr>
              <a:t>panso</a:t>
            </a:r>
            <a:r>
              <a:rPr kumimoji="0" lang="en-US" sz="1400" b="0" i="0" u="none" strike="noStrike" kern="1200" cap="none" spc="0" normalizeH="0" baseline="0" noProof="0">
                <a:ln>
                  <a:noFill/>
                </a:ln>
                <a:solidFill>
                  <a:schemeClr val="bg1"/>
                </a:solidFill>
                <a:effectLst/>
                <a:uLnTx/>
                <a:uFillTx/>
                <a:latin typeface="Segoe UI"/>
                <a:ea typeface="+mn-ea"/>
                <a:cs typeface="+mn-cs"/>
              </a:rPr>
              <a:t> in </a:t>
            </a:r>
            <a:r>
              <a:rPr kumimoji="0" lang="en-US" sz="1400" b="0" i="0" u="none" strike="noStrike" kern="1200" cap="none" spc="0" normalizeH="0" baseline="0" noProof="0" err="1">
                <a:ln>
                  <a:noFill/>
                </a:ln>
                <a:solidFill>
                  <a:schemeClr val="bg1"/>
                </a:solidFill>
                <a:effectLst/>
                <a:uLnTx/>
                <a:uFillTx/>
                <a:latin typeface="Segoe UI"/>
                <a:ea typeface="+mn-ea"/>
                <a:cs typeface="+mn-cs"/>
              </a:rPr>
              <a:t>exerci</a:t>
            </a:r>
            <a:r>
              <a:rPr kumimoji="0" lang="en-US" sz="1400" b="0" i="0" u="none" strike="noStrike" kern="1200" cap="none" spc="0" normalizeH="0" baseline="0" noProof="0">
                <a:ln>
                  <a:noFill/>
                </a:ln>
                <a:solidFill>
                  <a:schemeClr val="bg1"/>
                </a:solidFill>
                <a:effectLst/>
                <a:uLnTx/>
                <a:uFillTx/>
                <a:latin typeface="Segoe UI"/>
                <a:ea typeface="+mn-ea"/>
                <a:cs typeface="+mn-cs"/>
              </a:rPr>
              <a:t> </a:t>
            </a:r>
            <a:r>
              <a:rPr kumimoji="0" lang="en-US" sz="1400" b="0" i="0" u="none" strike="noStrike" kern="1200" cap="none" spc="0" normalizeH="0" baseline="0" noProof="0" err="1">
                <a:ln>
                  <a:noFill/>
                </a:ln>
                <a:solidFill>
                  <a:schemeClr val="bg1"/>
                </a:solidFill>
                <a:effectLst/>
                <a:uLnTx/>
                <a:uFillTx/>
                <a:latin typeface="Segoe UI"/>
                <a:ea typeface="+mn-ea"/>
                <a:cs typeface="+mn-cs"/>
              </a:rPr>
              <a:t>tation</a:t>
            </a:r>
            <a:r>
              <a:rPr kumimoji="0" lang="en-US" sz="1400" b="0" i="0" u="none" strike="noStrike" kern="1200" cap="none" spc="0" normalizeH="0" baseline="0" noProof="0">
                <a:ln>
                  <a:noFill/>
                </a:ln>
                <a:solidFill>
                  <a:schemeClr val="bg1"/>
                </a:solidFill>
                <a:effectLst/>
                <a:uLnTx/>
                <a:uFillTx/>
                <a:latin typeface="Segoe UI"/>
                <a:ea typeface="+mn-ea"/>
                <a:cs typeface="+mn-cs"/>
              </a:rPr>
              <a:t>.</a:t>
            </a:r>
          </a:p>
        </p:txBody>
      </p:sp>
      <p:cxnSp>
        <p:nvCxnSpPr>
          <p:cNvPr id="7" name="Straight Connector 6">
            <a:extLst>
              <a:ext uri="{FF2B5EF4-FFF2-40B4-BE49-F238E27FC236}">
                <a16:creationId xmlns:a16="http://schemas.microsoft.com/office/drawing/2014/main" id="{850C552B-71E9-0746-C711-3C7123484931}"/>
              </a:ext>
            </a:extLst>
          </p:cNvPr>
          <p:cNvCxnSpPr>
            <a:cxnSpLocks/>
          </p:cNvCxnSpPr>
          <p:nvPr/>
        </p:nvCxnSpPr>
        <p:spPr>
          <a:xfrm>
            <a:off x="762000" y="1447540"/>
            <a:ext cx="10668000" cy="0"/>
          </a:xfrm>
          <a:prstGeom prst="line">
            <a:avLst/>
          </a:prstGeom>
          <a:ln w="19050">
            <a:solidFill>
              <a:schemeClr val="accent1"/>
            </a:solidFill>
            <a:headEnd type="none" w="lg" len="med"/>
            <a:tailEnd type="none" w="lg"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525155368"/>
      </p:ext>
    </p:extLst>
  </p:cSld>
  <p:clrMapOvr>
    <a:masterClrMapping/>
  </p:clrMapOvr>
  <p:extLst>
    <p:ext uri="{DCECCB84-F9BA-43D5-87BE-67443E8EF086}">
      <p15:sldGuideLst xmlns:p15="http://schemas.microsoft.com/office/powerpoint/2012/main">
        <p15:guide id="15" pos="1440">
          <p15:clr>
            <a:srgbClr val="547EBF"/>
          </p15:clr>
        </p15:guide>
        <p15:guide id="17" pos="1632">
          <p15:clr>
            <a:srgbClr val="547EBF"/>
          </p15:clr>
        </p15:guide>
        <p15:guide id="19" pos="2208">
          <p15:clr>
            <a:srgbClr val="A4A3A4"/>
          </p15:clr>
        </p15:guide>
        <p15:guide id="20" pos="2592">
          <p15:clr>
            <a:srgbClr val="547EBF"/>
          </p15:clr>
        </p15:guide>
        <p15:guide id="22" pos="3744">
          <p15:clr>
            <a:srgbClr val="547EBF"/>
          </p15:clr>
        </p15:guide>
        <p15:guide id="23" pos="3168">
          <p15:clr>
            <a:srgbClr val="A4A3A4"/>
          </p15:clr>
        </p15:guide>
        <p15:guide id="24" pos="3360">
          <p15:clr>
            <a:srgbClr val="A4A3A4"/>
          </p15:clr>
        </p15:guide>
        <p15:guide id="25" pos="3936">
          <p15:clr>
            <a:srgbClr val="547EBF"/>
          </p15:clr>
        </p15:guide>
        <p15:guide id="27" pos="4320">
          <p15:clr>
            <a:srgbClr val="A4A3A4"/>
          </p15:clr>
        </p15:guide>
        <p15:guide id="28" pos="4512">
          <p15:clr>
            <a:srgbClr val="A4A3A4"/>
          </p15:clr>
        </p15:guide>
        <p15:guide id="29" pos="4896">
          <p15:clr>
            <a:srgbClr val="547EBF"/>
          </p15:clr>
        </p15:guide>
        <p15:guide id="30" pos="5088">
          <p15:clr>
            <a:srgbClr val="547EBF"/>
          </p15:clr>
        </p15:guide>
        <p15:guide id="32" pos="5472">
          <p15:clr>
            <a:srgbClr val="A4A3A4"/>
          </p15:clr>
        </p15:guide>
        <p15:guide id="33" pos="6048">
          <p15:clr>
            <a:srgbClr val="547EBF"/>
          </p15:clr>
        </p15:guide>
        <p15:guide id="39" pos="5664">
          <p15:clr>
            <a:srgbClr val="A4A3A4"/>
          </p15:clr>
        </p15:guide>
        <p15:guide id="45" pos="1056">
          <p15:clr>
            <a:srgbClr val="A4A3A4"/>
          </p15:clr>
        </p15:guide>
        <p15:guide id="48" pos="864">
          <p15:clr>
            <a:srgbClr val="A4A3A4"/>
          </p15:clr>
        </p15:guide>
        <p15:guide id="49" pos="2016">
          <p15:clr>
            <a:srgbClr val="A4A3A4"/>
          </p15:clr>
        </p15:guide>
        <p15:guide id="50" pos="2784">
          <p15:clr>
            <a:srgbClr val="547EBF"/>
          </p15:clr>
        </p15:guide>
        <p15:guide id="51" pos="6624">
          <p15:clr>
            <a:srgbClr val="A4A3A4"/>
          </p15:clr>
        </p15:guide>
        <p15:guide id="57" pos="6240">
          <p15:clr>
            <a:srgbClr val="547EBF"/>
          </p15:clr>
        </p15:guide>
        <p15:guide id="58" pos="6816">
          <p15:clr>
            <a:srgbClr val="A4A3A4"/>
          </p15:clr>
        </p15:guide>
        <p15:guide id="59" orient="horz" pos="816">
          <p15:clr>
            <a:srgbClr val="FBAE4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p:cSld name="4Column+Sub-BAP">
    <p:spTree>
      <p:nvGrpSpPr>
        <p:cNvPr id="1" name=""/>
        <p:cNvGrpSpPr/>
        <p:nvPr/>
      </p:nvGrpSpPr>
      <p:grpSpPr>
        <a:xfrm>
          <a:off x="0" y="0"/>
          <a:ext cx="0" cy="0"/>
          <a:chOff x="0" y="0"/>
          <a:chExt cx="0" cy="0"/>
        </a:xfrm>
      </p:grpSpPr>
      <p:sp>
        <p:nvSpPr>
          <p:cNvPr id="16" name="Text Placeholder 3">
            <a:extLst>
              <a:ext uri="{FF2B5EF4-FFF2-40B4-BE49-F238E27FC236}">
                <a16:creationId xmlns:a16="http://schemas.microsoft.com/office/drawing/2014/main" id="{4BA1E730-99B7-F4D3-8CD9-2A7AB76A2E45}"/>
              </a:ext>
            </a:extLst>
          </p:cNvPr>
          <p:cNvSpPr>
            <a:spLocks noGrp="1"/>
          </p:cNvSpPr>
          <p:nvPr>
            <p:ph type="body" sz="quarter" idx="13" hasCustomPrompt="1"/>
          </p:nvPr>
        </p:nvSpPr>
        <p:spPr>
          <a:xfrm>
            <a:off x="723806" y="704602"/>
            <a:ext cx="10668000" cy="576250"/>
          </a:xfrm>
          <a:prstGeom prst="rect">
            <a:avLst/>
          </a:prstGeom>
        </p:spPr>
        <p:txBody>
          <a:bodyPr lIns="0" tIns="0" rIns="0" bIns="0" anchor="t"/>
          <a:lstStyle>
            <a:lvl1pPr marL="0" indent="0">
              <a:buNone/>
              <a:defRPr sz="4000" b="1" i="0" spc="-50" baseline="0">
                <a:latin typeface="Segoe UI Semibold" panose="020B0502040204020203" pitchFamily="34" charset="0"/>
                <a:cs typeface="Segoe UI Semibold" panose="020B0502040204020203" pitchFamily="34" charset="0"/>
              </a:defRPr>
            </a:lvl1pPr>
          </a:lstStyle>
          <a:p>
            <a:pPr lvl="0"/>
            <a:r>
              <a:rPr lang="en-US"/>
              <a:t>Header</a:t>
            </a:r>
          </a:p>
        </p:txBody>
      </p:sp>
      <p:sp>
        <p:nvSpPr>
          <p:cNvPr id="17" name="Text Placeholder 3">
            <a:extLst>
              <a:ext uri="{FF2B5EF4-FFF2-40B4-BE49-F238E27FC236}">
                <a16:creationId xmlns:a16="http://schemas.microsoft.com/office/drawing/2014/main" id="{78FF928C-9DF4-5DBD-46C2-5FFABF832DA5}"/>
              </a:ext>
            </a:extLst>
          </p:cNvPr>
          <p:cNvSpPr>
            <a:spLocks noGrp="1"/>
          </p:cNvSpPr>
          <p:nvPr>
            <p:ph type="body" sz="quarter" idx="14" hasCustomPrompt="1"/>
          </p:nvPr>
        </p:nvSpPr>
        <p:spPr>
          <a:xfrm>
            <a:off x="748602" y="1392969"/>
            <a:ext cx="10668000" cy="400110"/>
          </a:xfrm>
          <a:prstGeom prst="rect">
            <a:avLst/>
          </a:prstGeom>
        </p:spPr>
        <p:txBody>
          <a:bodyPr lIns="0" tIns="0" rIns="0" bIns="0" anchor="t"/>
          <a:lstStyle>
            <a:lvl1pPr marL="0" indent="0">
              <a:buNone/>
              <a:defRPr sz="2000" b="1" i="0" spc="-50" baseline="0">
                <a:latin typeface="Segoe UI Semibold" panose="020B0502040204020203" pitchFamily="34" charset="0"/>
                <a:cs typeface="Segoe UI Semibold" panose="020B0502040204020203" pitchFamily="34" charset="0"/>
              </a:defRPr>
            </a:lvl1pPr>
          </a:lstStyle>
          <a:p>
            <a:pPr lvl="0"/>
            <a:r>
              <a:rPr lang="en-US"/>
              <a:t>Sub-header</a:t>
            </a:r>
          </a:p>
        </p:txBody>
      </p:sp>
      <p:sp>
        <p:nvSpPr>
          <p:cNvPr id="19" name="Text Placeholder 3">
            <a:extLst>
              <a:ext uri="{FF2B5EF4-FFF2-40B4-BE49-F238E27FC236}">
                <a16:creationId xmlns:a16="http://schemas.microsoft.com/office/drawing/2014/main" id="{FE5560FD-3F96-D628-6D6A-492F2A270036}"/>
              </a:ext>
            </a:extLst>
          </p:cNvPr>
          <p:cNvSpPr>
            <a:spLocks noGrp="1"/>
          </p:cNvSpPr>
          <p:nvPr>
            <p:ph type="body" sz="quarter" idx="15" hasCustomPrompt="1"/>
          </p:nvPr>
        </p:nvSpPr>
        <p:spPr>
          <a:xfrm>
            <a:off x="762000" y="2254489"/>
            <a:ext cx="2432304" cy="548623"/>
          </a:xfrm>
          <a:prstGeom prst="rect">
            <a:avLst/>
          </a:prstGeom>
        </p:spPr>
        <p:txBody>
          <a:bodyPr lIns="0" tIns="0" rIns="0" bIns="0" anchor="b"/>
          <a:lstStyle>
            <a:lvl1pPr marL="0" indent="0">
              <a:lnSpc>
                <a:spcPct val="90000"/>
              </a:lnSpc>
              <a:spcBef>
                <a:spcPts val="0"/>
              </a:spcBef>
              <a:buNone/>
              <a:defRPr sz="2000" b="1" i="0" spc="-50" baseline="0">
                <a:latin typeface="Segoe UI Semibold" panose="020B0502040204020203" pitchFamily="34" charset="0"/>
                <a:cs typeface="Segoe UI Semibold" panose="020B0502040204020203" pitchFamily="34" charset="0"/>
              </a:defRPr>
            </a:lvl1pPr>
          </a:lstStyle>
          <a:p>
            <a:pPr lvl="0"/>
            <a:r>
              <a:rPr lang="en-US"/>
              <a:t>2 lines max</a:t>
            </a:r>
          </a:p>
        </p:txBody>
      </p:sp>
      <p:sp>
        <p:nvSpPr>
          <p:cNvPr id="23" name="Text Placeholder 3">
            <a:extLst>
              <a:ext uri="{FF2B5EF4-FFF2-40B4-BE49-F238E27FC236}">
                <a16:creationId xmlns:a16="http://schemas.microsoft.com/office/drawing/2014/main" id="{B3B51764-CCF0-C566-D2B9-CA984FB62B8E}"/>
              </a:ext>
            </a:extLst>
          </p:cNvPr>
          <p:cNvSpPr>
            <a:spLocks noGrp="1"/>
          </p:cNvSpPr>
          <p:nvPr>
            <p:ph type="body" sz="quarter" idx="16" hasCustomPrompt="1"/>
          </p:nvPr>
        </p:nvSpPr>
        <p:spPr>
          <a:xfrm>
            <a:off x="3505200" y="2254489"/>
            <a:ext cx="2432304" cy="548623"/>
          </a:xfrm>
          <a:prstGeom prst="rect">
            <a:avLst/>
          </a:prstGeom>
        </p:spPr>
        <p:txBody>
          <a:bodyPr lIns="0" tIns="0" rIns="0" bIns="0" anchor="b"/>
          <a:lstStyle>
            <a:lvl1pPr marL="0" indent="0">
              <a:lnSpc>
                <a:spcPct val="90000"/>
              </a:lnSpc>
              <a:spcBef>
                <a:spcPts val="0"/>
              </a:spcBef>
              <a:buNone/>
              <a:defRPr sz="2000" b="1" i="0" spc="-50" baseline="0">
                <a:latin typeface="Segoe UI Semibold" panose="020B0502040204020203" pitchFamily="34" charset="0"/>
                <a:cs typeface="Segoe UI Semibold" panose="020B0502040204020203" pitchFamily="34" charset="0"/>
              </a:defRPr>
            </a:lvl1pPr>
          </a:lstStyle>
          <a:p>
            <a:pPr lvl="0"/>
            <a:r>
              <a:rPr lang="en-US"/>
              <a:t>2 lines max</a:t>
            </a:r>
          </a:p>
        </p:txBody>
      </p:sp>
      <p:sp>
        <p:nvSpPr>
          <p:cNvPr id="24" name="Text Placeholder 3">
            <a:extLst>
              <a:ext uri="{FF2B5EF4-FFF2-40B4-BE49-F238E27FC236}">
                <a16:creationId xmlns:a16="http://schemas.microsoft.com/office/drawing/2014/main" id="{D2E6E459-C5C8-867F-5E1A-1A3D17C7138C}"/>
              </a:ext>
            </a:extLst>
          </p:cNvPr>
          <p:cNvSpPr>
            <a:spLocks noGrp="1"/>
          </p:cNvSpPr>
          <p:nvPr>
            <p:ph type="body" sz="quarter" idx="17" hasCustomPrompt="1"/>
          </p:nvPr>
        </p:nvSpPr>
        <p:spPr>
          <a:xfrm>
            <a:off x="6248400" y="2254489"/>
            <a:ext cx="2432304" cy="548623"/>
          </a:xfrm>
          <a:prstGeom prst="rect">
            <a:avLst/>
          </a:prstGeom>
        </p:spPr>
        <p:txBody>
          <a:bodyPr lIns="0" tIns="0" rIns="0" bIns="0" anchor="b"/>
          <a:lstStyle>
            <a:lvl1pPr marL="0" indent="0">
              <a:lnSpc>
                <a:spcPct val="90000"/>
              </a:lnSpc>
              <a:spcBef>
                <a:spcPts val="0"/>
              </a:spcBef>
              <a:buNone/>
              <a:defRPr sz="2000" b="1" i="0" spc="-50" baseline="0">
                <a:latin typeface="Segoe UI Semibold" panose="020B0502040204020203" pitchFamily="34" charset="0"/>
                <a:cs typeface="Segoe UI Semibold" panose="020B0502040204020203" pitchFamily="34" charset="0"/>
              </a:defRPr>
            </a:lvl1pPr>
          </a:lstStyle>
          <a:p>
            <a:pPr lvl="0"/>
            <a:r>
              <a:rPr lang="en-US"/>
              <a:t>2 lines max</a:t>
            </a:r>
          </a:p>
        </p:txBody>
      </p:sp>
      <p:sp>
        <p:nvSpPr>
          <p:cNvPr id="25" name="Text Placeholder 3">
            <a:extLst>
              <a:ext uri="{FF2B5EF4-FFF2-40B4-BE49-F238E27FC236}">
                <a16:creationId xmlns:a16="http://schemas.microsoft.com/office/drawing/2014/main" id="{5DB15D2B-9C93-5EB5-C162-78FF2DC4B446}"/>
              </a:ext>
            </a:extLst>
          </p:cNvPr>
          <p:cNvSpPr>
            <a:spLocks noGrp="1"/>
          </p:cNvSpPr>
          <p:nvPr>
            <p:ph type="body" sz="quarter" idx="18" hasCustomPrompt="1"/>
          </p:nvPr>
        </p:nvSpPr>
        <p:spPr>
          <a:xfrm>
            <a:off x="8991600" y="2254489"/>
            <a:ext cx="2432304" cy="548623"/>
          </a:xfrm>
          <a:prstGeom prst="rect">
            <a:avLst/>
          </a:prstGeom>
        </p:spPr>
        <p:txBody>
          <a:bodyPr lIns="0" tIns="0" rIns="0" bIns="0" anchor="b"/>
          <a:lstStyle>
            <a:lvl1pPr marL="0" indent="0">
              <a:lnSpc>
                <a:spcPct val="90000"/>
              </a:lnSpc>
              <a:spcBef>
                <a:spcPts val="0"/>
              </a:spcBef>
              <a:buNone/>
              <a:defRPr sz="2000" b="1" i="0" spc="-50" baseline="0">
                <a:latin typeface="Segoe UI Semibold" panose="020B0502040204020203" pitchFamily="34" charset="0"/>
                <a:cs typeface="Segoe UI Semibold" panose="020B0502040204020203" pitchFamily="34" charset="0"/>
              </a:defRPr>
            </a:lvl1pPr>
          </a:lstStyle>
          <a:p>
            <a:pPr lvl="0"/>
            <a:r>
              <a:rPr lang="en-US"/>
              <a:t>2 lines max</a:t>
            </a:r>
          </a:p>
        </p:txBody>
      </p:sp>
      <p:sp>
        <p:nvSpPr>
          <p:cNvPr id="2" name="Text Placeholder 3">
            <a:extLst>
              <a:ext uri="{FF2B5EF4-FFF2-40B4-BE49-F238E27FC236}">
                <a16:creationId xmlns:a16="http://schemas.microsoft.com/office/drawing/2014/main" id="{9CF18275-BFA4-5CAD-99D0-8C049CC4E150}"/>
              </a:ext>
            </a:extLst>
          </p:cNvPr>
          <p:cNvSpPr>
            <a:spLocks noGrp="1"/>
          </p:cNvSpPr>
          <p:nvPr>
            <p:ph type="body" sz="quarter" idx="22" hasCustomPrompt="1"/>
          </p:nvPr>
        </p:nvSpPr>
        <p:spPr>
          <a:xfrm>
            <a:off x="8997950" y="3019219"/>
            <a:ext cx="2436148" cy="1531370"/>
          </a:xfrm>
          <a:prstGeom prst="rect">
            <a:avLst/>
          </a:prstGeom>
        </p:spPr>
        <p:txBody>
          <a:bodyPr lIns="0" tIns="0" rIns="0" bIns="0" anchor="t"/>
          <a:lstStyle>
            <a:lvl1pPr marL="0" indent="0">
              <a:lnSpc>
                <a:spcPct val="90000"/>
              </a:lnSpc>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marR="0" lvl="0" algn="l" defTabSz="914367" rtl="0" eaLnBrk="1" fontAlgn="auto" latinLnBrk="0" hangingPunct="1">
              <a:lnSpc>
                <a:spcPct val="100000"/>
              </a:lnSpc>
              <a:spcBef>
                <a:spcPts val="0"/>
              </a:spcBef>
              <a:spcAft>
                <a:spcPts val="0"/>
              </a:spcAft>
              <a:buClrTx/>
              <a:buSzTx/>
              <a:tabLst/>
              <a:defRPr/>
            </a:pPr>
            <a:r>
              <a:rPr kumimoji="0" lang="en-US" sz="1400" b="0" i="0" u="none" strike="noStrike" kern="1200" cap="none" spc="0" normalizeH="0" baseline="0" noProof="0">
                <a:ln>
                  <a:noFill/>
                </a:ln>
                <a:solidFill>
                  <a:schemeClr val="bg1"/>
                </a:solidFill>
                <a:effectLst/>
                <a:uLnTx/>
                <a:uFillTx/>
                <a:latin typeface="Segoe UI"/>
                <a:ea typeface="+mn-ea"/>
                <a:cs typeface="+mn-cs"/>
              </a:rPr>
              <a:t>Lorem ipsum dolor sit </a:t>
            </a:r>
            <a:r>
              <a:rPr kumimoji="0" lang="en-US" sz="1400" b="0" i="0" u="none" strike="noStrike" kern="1200" cap="none" spc="0" normalizeH="0" baseline="0" noProof="0" err="1">
                <a:ln>
                  <a:noFill/>
                </a:ln>
                <a:solidFill>
                  <a:schemeClr val="bg1"/>
                </a:solidFill>
                <a:effectLst/>
                <a:uLnTx/>
                <a:uFillTx/>
                <a:latin typeface="Segoe UI"/>
                <a:ea typeface="+mn-ea"/>
                <a:cs typeface="+mn-cs"/>
              </a:rPr>
              <a:t>amet</a:t>
            </a:r>
            <a:r>
              <a:rPr kumimoji="0" lang="en-US" sz="1400" b="0" i="0" u="none" strike="noStrike" kern="1200" cap="none" spc="0" normalizeH="0" baseline="0" noProof="0">
                <a:ln>
                  <a:noFill/>
                </a:ln>
                <a:solidFill>
                  <a:schemeClr val="bg1"/>
                </a:solidFill>
                <a:effectLst/>
                <a:uLnTx/>
                <a:uFillTx/>
                <a:latin typeface="Segoe UI"/>
                <a:ea typeface="+mn-ea"/>
                <a:cs typeface="+mn-cs"/>
              </a:rPr>
              <a:t>, </a:t>
            </a:r>
            <a:r>
              <a:rPr kumimoji="0" lang="en-US" sz="1400" b="0" i="0" u="none" strike="noStrike" kern="1200" cap="none" spc="0" normalizeH="0" baseline="0" noProof="0" err="1">
                <a:ln>
                  <a:noFill/>
                </a:ln>
                <a:solidFill>
                  <a:schemeClr val="bg1"/>
                </a:solidFill>
                <a:effectLst/>
                <a:uLnTx/>
                <a:uFillTx/>
                <a:latin typeface="Segoe UI"/>
                <a:ea typeface="+mn-ea"/>
                <a:cs typeface="+mn-cs"/>
              </a:rPr>
              <a:t>consectetur</a:t>
            </a:r>
            <a:r>
              <a:rPr kumimoji="0" lang="en-US" sz="1400" b="0" i="0" u="none" strike="noStrike" kern="1200" cap="none" spc="0" normalizeH="0" baseline="0" noProof="0">
                <a:ln>
                  <a:noFill/>
                </a:ln>
                <a:solidFill>
                  <a:schemeClr val="bg1"/>
                </a:solidFill>
                <a:effectLst/>
                <a:uLnTx/>
                <a:uFillTx/>
                <a:latin typeface="Segoe UI"/>
                <a:ea typeface="+mn-ea"/>
                <a:cs typeface="+mn-cs"/>
              </a:rPr>
              <a:t> </a:t>
            </a:r>
            <a:r>
              <a:rPr kumimoji="0" lang="en-US" sz="1400" b="0" i="0" u="none" strike="noStrike" kern="1200" cap="none" spc="0" normalizeH="0" baseline="0" noProof="0" err="1">
                <a:ln>
                  <a:noFill/>
                </a:ln>
                <a:solidFill>
                  <a:schemeClr val="bg1"/>
                </a:solidFill>
                <a:effectLst/>
                <a:uLnTx/>
                <a:uFillTx/>
                <a:latin typeface="Segoe UI"/>
                <a:ea typeface="+mn-ea"/>
                <a:cs typeface="+mn-cs"/>
              </a:rPr>
              <a:t>adipiscing</a:t>
            </a:r>
            <a:r>
              <a:rPr kumimoji="0" lang="en-US" sz="1400" b="0" i="0" u="none" strike="noStrike" kern="1200" cap="none" spc="0" normalizeH="0" baseline="0" noProof="0">
                <a:ln>
                  <a:noFill/>
                </a:ln>
                <a:solidFill>
                  <a:schemeClr val="bg1"/>
                </a:solidFill>
                <a:effectLst/>
                <a:uLnTx/>
                <a:uFillTx/>
                <a:latin typeface="Segoe UI"/>
                <a:ea typeface="+mn-ea"/>
                <a:cs typeface="+mn-cs"/>
              </a:rPr>
              <a:t> </a:t>
            </a:r>
            <a:r>
              <a:rPr kumimoji="0" lang="en-US" sz="1400" b="0" i="0" u="none" strike="noStrike" kern="1200" cap="none" spc="0" normalizeH="0" baseline="0" noProof="0" err="1">
                <a:ln>
                  <a:noFill/>
                </a:ln>
                <a:solidFill>
                  <a:schemeClr val="bg1"/>
                </a:solidFill>
                <a:effectLst/>
                <a:uLnTx/>
                <a:uFillTx/>
                <a:latin typeface="Segoe UI"/>
                <a:ea typeface="+mn-ea"/>
                <a:cs typeface="+mn-cs"/>
              </a:rPr>
              <a:t>elit</a:t>
            </a:r>
            <a:r>
              <a:rPr kumimoji="0" lang="en-US" sz="1400" b="0" i="0" u="none" strike="noStrike" kern="1200" cap="none" spc="0" normalizeH="0" baseline="0" noProof="0">
                <a:ln>
                  <a:noFill/>
                </a:ln>
                <a:solidFill>
                  <a:schemeClr val="bg1"/>
                </a:solidFill>
                <a:effectLst/>
                <a:uLnTx/>
                <a:uFillTx/>
                <a:latin typeface="Segoe UI"/>
                <a:ea typeface="+mn-ea"/>
                <a:cs typeface="+mn-cs"/>
              </a:rPr>
              <a:t>, sed do </a:t>
            </a:r>
            <a:r>
              <a:rPr kumimoji="0" lang="en-US" sz="1400" b="0" i="0" u="none" strike="noStrike" kern="1200" cap="none" spc="0" normalizeH="0" baseline="0" noProof="0" err="1">
                <a:ln>
                  <a:noFill/>
                </a:ln>
                <a:solidFill>
                  <a:schemeClr val="bg1"/>
                </a:solidFill>
                <a:effectLst/>
                <a:uLnTx/>
                <a:uFillTx/>
                <a:latin typeface="Segoe UI"/>
                <a:ea typeface="+mn-ea"/>
                <a:cs typeface="+mn-cs"/>
              </a:rPr>
              <a:t>eiusmod</a:t>
            </a:r>
            <a:r>
              <a:rPr kumimoji="0" lang="en-US" sz="1400" b="0" i="0" u="none" strike="noStrike" kern="1200" cap="none" spc="0" normalizeH="0" baseline="0" noProof="0">
                <a:ln>
                  <a:noFill/>
                </a:ln>
                <a:solidFill>
                  <a:schemeClr val="bg1"/>
                </a:solidFill>
                <a:effectLst/>
                <a:uLnTx/>
                <a:uFillTx/>
                <a:latin typeface="Segoe UI"/>
                <a:ea typeface="+mn-ea"/>
                <a:cs typeface="+mn-cs"/>
              </a:rPr>
              <a:t> </a:t>
            </a:r>
            <a:r>
              <a:rPr kumimoji="0" lang="en-US" sz="1400" b="0" i="0" u="none" strike="noStrike" kern="1200" cap="none" spc="0" normalizeH="0" baseline="0" noProof="0" err="1">
                <a:ln>
                  <a:noFill/>
                </a:ln>
                <a:solidFill>
                  <a:schemeClr val="bg1"/>
                </a:solidFill>
                <a:effectLst/>
                <a:uLnTx/>
                <a:uFillTx/>
                <a:latin typeface="Segoe UI"/>
                <a:ea typeface="+mn-ea"/>
                <a:cs typeface="+mn-cs"/>
              </a:rPr>
              <a:t>tempor</a:t>
            </a:r>
            <a:r>
              <a:rPr kumimoji="0" lang="en-US" sz="1400" b="0" i="0" u="none" strike="noStrike" kern="1200" cap="none" spc="0" normalizeH="0" baseline="0" noProof="0">
                <a:ln>
                  <a:noFill/>
                </a:ln>
                <a:solidFill>
                  <a:schemeClr val="bg1"/>
                </a:solidFill>
                <a:effectLst/>
                <a:uLnTx/>
                <a:uFillTx/>
                <a:latin typeface="Segoe UI"/>
                <a:ea typeface="+mn-ea"/>
                <a:cs typeface="+mn-cs"/>
              </a:rPr>
              <a:t> </a:t>
            </a:r>
            <a:r>
              <a:rPr kumimoji="0" lang="en-US" sz="1400" b="0" i="0" u="none" strike="noStrike" kern="1200" cap="none" spc="0" normalizeH="0" baseline="0" noProof="0" err="1">
                <a:ln>
                  <a:noFill/>
                </a:ln>
                <a:solidFill>
                  <a:schemeClr val="bg1"/>
                </a:solidFill>
                <a:effectLst/>
                <a:uLnTx/>
                <a:uFillTx/>
                <a:latin typeface="Segoe UI"/>
                <a:ea typeface="+mn-ea"/>
                <a:cs typeface="+mn-cs"/>
              </a:rPr>
              <a:t>incididu</a:t>
            </a:r>
            <a:r>
              <a:rPr kumimoji="0" lang="en-US" sz="1400" b="0" i="0" u="none" strike="noStrike" kern="1200" cap="none" spc="0" normalizeH="0" baseline="0" noProof="0">
                <a:ln>
                  <a:noFill/>
                </a:ln>
                <a:solidFill>
                  <a:schemeClr val="bg1"/>
                </a:solidFill>
                <a:effectLst/>
                <a:uLnTx/>
                <a:uFillTx/>
                <a:latin typeface="Segoe UI"/>
                <a:ea typeface="+mn-ea"/>
                <a:cs typeface="+mn-cs"/>
              </a:rPr>
              <a:t> </a:t>
            </a:r>
            <a:r>
              <a:rPr kumimoji="0" lang="en-US" sz="1400" b="0" i="0" u="none" strike="noStrike" kern="1200" cap="none" spc="0" normalizeH="0" baseline="0" noProof="0" err="1">
                <a:ln>
                  <a:noFill/>
                </a:ln>
                <a:solidFill>
                  <a:schemeClr val="bg1"/>
                </a:solidFill>
                <a:effectLst/>
                <a:uLnTx/>
                <a:uFillTx/>
                <a:latin typeface="Segoe UI"/>
                <a:ea typeface="+mn-ea"/>
                <a:cs typeface="+mn-cs"/>
              </a:rPr>
              <a:t>ut</a:t>
            </a:r>
            <a:r>
              <a:rPr kumimoji="0" lang="en-US" sz="1400" b="0" i="0" u="none" strike="noStrike" kern="1200" cap="none" spc="0" normalizeH="0" baseline="0" noProof="0">
                <a:ln>
                  <a:noFill/>
                </a:ln>
                <a:solidFill>
                  <a:schemeClr val="bg1"/>
                </a:solidFill>
                <a:effectLst/>
                <a:uLnTx/>
                <a:uFillTx/>
                <a:latin typeface="Segoe UI"/>
                <a:ea typeface="+mn-ea"/>
                <a:cs typeface="+mn-cs"/>
              </a:rPr>
              <a:t> labore et dolore magna de </a:t>
            </a:r>
            <a:r>
              <a:rPr kumimoji="0" lang="en-US" sz="1400" b="0" i="0" u="none" strike="noStrike" kern="1200" cap="none" spc="0" normalizeH="0" baseline="0" noProof="0" err="1">
                <a:ln>
                  <a:noFill/>
                </a:ln>
                <a:solidFill>
                  <a:schemeClr val="bg1"/>
                </a:solidFill>
                <a:effectLst/>
                <a:uLnTx/>
                <a:uFillTx/>
                <a:latin typeface="Segoe UI"/>
                <a:ea typeface="+mn-ea"/>
                <a:cs typeface="+mn-cs"/>
              </a:rPr>
              <a:t>aliqua</a:t>
            </a:r>
            <a:r>
              <a:rPr kumimoji="0" lang="en-US" sz="1400" b="0" i="0" u="none" strike="noStrike" kern="1200" cap="none" spc="0" normalizeH="0" baseline="0" noProof="0">
                <a:ln>
                  <a:noFill/>
                </a:ln>
                <a:solidFill>
                  <a:schemeClr val="bg1"/>
                </a:solidFill>
                <a:effectLst/>
                <a:uLnTx/>
                <a:uFillTx/>
                <a:latin typeface="Segoe UI"/>
                <a:ea typeface="+mn-ea"/>
                <a:cs typeface="+mn-cs"/>
              </a:rPr>
              <a:t>. Ut </a:t>
            </a:r>
            <a:r>
              <a:rPr kumimoji="0" lang="en-US" sz="1400" b="0" i="0" u="none" strike="noStrike" kern="1200" cap="none" spc="0" normalizeH="0" baseline="0" noProof="0" err="1">
                <a:ln>
                  <a:noFill/>
                </a:ln>
                <a:solidFill>
                  <a:schemeClr val="bg1"/>
                </a:solidFill>
                <a:effectLst/>
                <a:uLnTx/>
                <a:uFillTx/>
                <a:latin typeface="Segoe UI"/>
                <a:ea typeface="+mn-ea"/>
                <a:cs typeface="+mn-cs"/>
              </a:rPr>
              <a:t>enim</a:t>
            </a:r>
            <a:r>
              <a:rPr kumimoji="0" lang="en-US" sz="1400" b="0" i="0" u="none" strike="noStrike" kern="1200" cap="none" spc="0" normalizeH="0" baseline="0" noProof="0">
                <a:ln>
                  <a:noFill/>
                </a:ln>
                <a:solidFill>
                  <a:schemeClr val="bg1"/>
                </a:solidFill>
                <a:effectLst/>
                <a:uLnTx/>
                <a:uFillTx/>
                <a:latin typeface="Segoe UI"/>
                <a:ea typeface="+mn-ea"/>
                <a:cs typeface="+mn-cs"/>
              </a:rPr>
              <a:t> ad minim so </a:t>
            </a:r>
            <a:r>
              <a:rPr kumimoji="0" lang="en-US" sz="1400" b="0" i="0" u="none" strike="noStrike" kern="1200" cap="none" spc="0" normalizeH="0" baseline="0" noProof="0" err="1">
                <a:ln>
                  <a:noFill/>
                </a:ln>
                <a:solidFill>
                  <a:schemeClr val="bg1"/>
                </a:solidFill>
                <a:effectLst/>
                <a:uLnTx/>
                <a:uFillTx/>
                <a:latin typeface="Segoe UI"/>
                <a:ea typeface="+mn-ea"/>
                <a:cs typeface="+mn-cs"/>
              </a:rPr>
              <a:t>veniam</a:t>
            </a:r>
            <a:r>
              <a:rPr kumimoji="0" lang="en-US" sz="1400" b="0" i="0" u="none" strike="noStrike" kern="1200" cap="none" spc="0" normalizeH="0" baseline="0" noProof="0">
                <a:ln>
                  <a:noFill/>
                </a:ln>
                <a:solidFill>
                  <a:schemeClr val="bg1"/>
                </a:solidFill>
                <a:effectLst/>
                <a:uLnTx/>
                <a:uFillTx/>
                <a:latin typeface="Segoe UI"/>
                <a:ea typeface="+mn-ea"/>
                <a:cs typeface="+mn-cs"/>
              </a:rPr>
              <a:t>, </a:t>
            </a:r>
            <a:r>
              <a:rPr kumimoji="0" lang="en-US" sz="1400" b="0" i="0" u="none" strike="noStrike" kern="1200" cap="none" spc="0" normalizeH="0" baseline="0" noProof="0" err="1">
                <a:ln>
                  <a:noFill/>
                </a:ln>
                <a:solidFill>
                  <a:schemeClr val="bg1"/>
                </a:solidFill>
                <a:effectLst/>
                <a:uLnTx/>
                <a:uFillTx/>
                <a:latin typeface="Segoe UI"/>
                <a:ea typeface="+mn-ea"/>
                <a:cs typeface="+mn-cs"/>
              </a:rPr>
              <a:t>quis</a:t>
            </a:r>
            <a:r>
              <a:rPr kumimoji="0" lang="en-US" sz="1400" b="0" i="0" u="none" strike="noStrike" kern="1200" cap="none" spc="0" normalizeH="0" baseline="0" noProof="0">
                <a:ln>
                  <a:noFill/>
                </a:ln>
                <a:solidFill>
                  <a:schemeClr val="bg1"/>
                </a:solidFill>
                <a:effectLst/>
                <a:uLnTx/>
                <a:uFillTx/>
                <a:latin typeface="Segoe UI"/>
                <a:ea typeface="+mn-ea"/>
                <a:cs typeface="+mn-cs"/>
              </a:rPr>
              <a:t> </a:t>
            </a:r>
            <a:r>
              <a:rPr kumimoji="0" lang="en-US" sz="1400" b="0" i="0" u="none" strike="noStrike" kern="1200" cap="none" spc="0" normalizeH="0" baseline="0" noProof="0" err="1">
                <a:ln>
                  <a:noFill/>
                </a:ln>
                <a:solidFill>
                  <a:schemeClr val="bg1"/>
                </a:solidFill>
                <a:effectLst/>
                <a:uLnTx/>
                <a:uFillTx/>
                <a:latin typeface="Segoe UI"/>
                <a:ea typeface="+mn-ea"/>
                <a:cs typeface="+mn-cs"/>
              </a:rPr>
              <a:t>nostrud</a:t>
            </a:r>
            <a:r>
              <a:rPr kumimoji="0" lang="en-US" sz="1400" b="0" i="0" u="none" strike="noStrike" kern="1200" cap="none" spc="0" normalizeH="0" baseline="0" noProof="0">
                <a:ln>
                  <a:noFill/>
                </a:ln>
                <a:solidFill>
                  <a:schemeClr val="bg1"/>
                </a:solidFill>
                <a:effectLst/>
                <a:uLnTx/>
                <a:uFillTx/>
                <a:latin typeface="Segoe UI"/>
                <a:ea typeface="+mn-ea"/>
                <a:cs typeface="+mn-cs"/>
              </a:rPr>
              <a:t> </a:t>
            </a:r>
            <a:r>
              <a:rPr kumimoji="0" lang="en-US" sz="1400" b="0" i="0" u="none" strike="noStrike" kern="1200" cap="none" spc="0" normalizeH="0" baseline="0" noProof="0" err="1">
                <a:ln>
                  <a:noFill/>
                </a:ln>
                <a:solidFill>
                  <a:schemeClr val="bg1"/>
                </a:solidFill>
                <a:effectLst/>
                <a:uLnTx/>
                <a:uFillTx/>
                <a:latin typeface="Segoe UI"/>
                <a:ea typeface="+mn-ea"/>
                <a:cs typeface="+mn-cs"/>
              </a:rPr>
              <a:t>panso</a:t>
            </a:r>
            <a:r>
              <a:rPr kumimoji="0" lang="en-US" sz="1400" b="0" i="0" u="none" strike="noStrike" kern="1200" cap="none" spc="0" normalizeH="0" baseline="0" noProof="0">
                <a:ln>
                  <a:noFill/>
                </a:ln>
                <a:solidFill>
                  <a:schemeClr val="bg1"/>
                </a:solidFill>
                <a:effectLst/>
                <a:uLnTx/>
                <a:uFillTx/>
                <a:latin typeface="Segoe UI"/>
                <a:ea typeface="+mn-ea"/>
                <a:cs typeface="+mn-cs"/>
              </a:rPr>
              <a:t> in </a:t>
            </a:r>
            <a:r>
              <a:rPr kumimoji="0" lang="en-US" sz="1400" b="0" i="0" u="none" strike="noStrike" kern="1200" cap="none" spc="0" normalizeH="0" baseline="0" noProof="0" err="1">
                <a:ln>
                  <a:noFill/>
                </a:ln>
                <a:solidFill>
                  <a:schemeClr val="bg1"/>
                </a:solidFill>
                <a:effectLst/>
                <a:uLnTx/>
                <a:uFillTx/>
                <a:latin typeface="Segoe UI"/>
                <a:ea typeface="+mn-ea"/>
                <a:cs typeface="+mn-cs"/>
              </a:rPr>
              <a:t>exerci</a:t>
            </a:r>
            <a:r>
              <a:rPr kumimoji="0" lang="en-US" sz="1400" b="0" i="0" u="none" strike="noStrike" kern="1200" cap="none" spc="0" normalizeH="0" baseline="0" noProof="0">
                <a:ln>
                  <a:noFill/>
                </a:ln>
                <a:solidFill>
                  <a:schemeClr val="bg1"/>
                </a:solidFill>
                <a:effectLst/>
                <a:uLnTx/>
                <a:uFillTx/>
                <a:latin typeface="Segoe UI"/>
                <a:ea typeface="+mn-ea"/>
                <a:cs typeface="+mn-cs"/>
              </a:rPr>
              <a:t> </a:t>
            </a:r>
            <a:r>
              <a:rPr kumimoji="0" lang="en-US" sz="1400" b="0" i="0" u="none" strike="noStrike" kern="1200" cap="none" spc="0" normalizeH="0" baseline="0" noProof="0" err="1">
                <a:ln>
                  <a:noFill/>
                </a:ln>
                <a:solidFill>
                  <a:schemeClr val="bg1"/>
                </a:solidFill>
                <a:effectLst/>
                <a:uLnTx/>
                <a:uFillTx/>
                <a:latin typeface="Segoe UI"/>
                <a:ea typeface="+mn-ea"/>
                <a:cs typeface="+mn-cs"/>
              </a:rPr>
              <a:t>tation</a:t>
            </a:r>
            <a:r>
              <a:rPr kumimoji="0" lang="en-US" sz="1400" b="0" i="0" u="none" strike="noStrike" kern="1200" cap="none" spc="0" normalizeH="0" baseline="0" noProof="0">
                <a:ln>
                  <a:noFill/>
                </a:ln>
                <a:solidFill>
                  <a:schemeClr val="bg1"/>
                </a:solidFill>
                <a:effectLst/>
                <a:uLnTx/>
                <a:uFillTx/>
                <a:latin typeface="Segoe UI"/>
                <a:ea typeface="+mn-ea"/>
                <a:cs typeface="+mn-cs"/>
              </a:rPr>
              <a:t>.</a:t>
            </a:r>
          </a:p>
        </p:txBody>
      </p:sp>
      <p:sp>
        <p:nvSpPr>
          <p:cNvPr id="3" name="Text Placeholder 3">
            <a:extLst>
              <a:ext uri="{FF2B5EF4-FFF2-40B4-BE49-F238E27FC236}">
                <a16:creationId xmlns:a16="http://schemas.microsoft.com/office/drawing/2014/main" id="{8BA6D9C7-6BCF-BE0F-F43B-A37CC9646437}"/>
              </a:ext>
            </a:extLst>
          </p:cNvPr>
          <p:cNvSpPr>
            <a:spLocks noGrp="1"/>
          </p:cNvSpPr>
          <p:nvPr>
            <p:ph type="body" sz="quarter" idx="23" hasCustomPrompt="1"/>
          </p:nvPr>
        </p:nvSpPr>
        <p:spPr>
          <a:xfrm>
            <a:off x="6254749" y="3019219"/>
            <a:ext cx="2436148" cy="1531370"/>
          </a:xfrm>
          <a:prstGeom prst="rect">
            <a:avLst/>
          </a:prstGeom>
        </p:spPr>
        <p:txBody>
          <a:bodyPr lIns="0" tIns="0" rIns="0" bIns="0" anchor="t"/>
          <a:lstStyle>
            <a:lvl1pPr marL="0" indent="0">
              <a:lnSpc>
                <a:spcPct val="90000"/>
              </a:lnSpc>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marR="0" lvl="0" algn="l" defTabSz="914367" rtl="0" eaLnBrk="1" fontAlgn="auto" latinLnBrk="0" hangingPunct="1">
              <a:lnSpc>
                <a:spcPct val="100000"/>
              </a:lnSpc>
              <a:spcBef>
                <a:spcPts val="0"/>
              </a:spcBef>
              <a:spcAft>
                <a:spcPts val="0"/>
              </a:spcAft>
              <a:buClrTx/>
              <a:buSzTx/>
              <a:tabLst/>
              <a:defRPr/>
            </a:pPr>
            <a:r>
              <a:rPr kumimoji="0" lang="en-US" sz="1400" b="0" i="0" u="none" strike="noStrike" kern="1200" cap="none" spc="0" normalizeH="0" baseline="0" noProof="0">
                <a:ln>
                  <a:noFill/>
                </a:ln>
                <a:solidFill>
                  <a:schemeClr val="bg1"/>
                </a:solidFill>
                <a:effectLst/>
                <a:uLnTx/>
                <a:uFillTx/>
                <a:latin typeface="Segoe UI"/>
                <a:ea typeface="+mn-ea"/>
                <a:cs typeface="+mn-cs"/>
              </a:rPr>
              <a:t>Lorem ipsum dolor sit </a:t>
            </a:r>
            <a:r>
              <a:rPr kumimoji="0" lang="en-US" sz="1400" b="0" i="0" u="none" strike="noStrike" kern="1200" cap="none" spc="0" normalizeH="0" baseline="0" noProof="0" err="1">
                <a:ln>
                  <a:noFill/>
                </a:ln>
                <a:solidFill>
                  <a:schemeClr val="bg1"/>
                </a:solidFill>
                <a:effectLst/>
                <a:uLnTx/>
                <a:uFillTx/>
                <a:latin typeface="Segoe UI"/>
                <a:ea typeface="+mn-ea"/>
                <a:cs typeface="+mn-cs"/>
              </a:rPr>
              <a:t>amet</a:t>
            </a:r>
            <a:r>
              <a:rPr kumimoji="0" lang="en-US" sz="1400" b="0" i="0" u="none" strike="noStrike" kern="1200" cap="none" spc="0" normalizeH="0" baseline="0" noProof="0">
                <a:ln>
                  <a:noFill/>
                </a:ln>
                <a:solidFill>
                  <a:schemeClr val="bg1"/>
                </a:solidFill>
                <a:effectLst/>
                <a:uLnTx/>
                <a:uFillTx/>
                <a:latin typeface="Segoe UI"/>
                <a:ea typeface="+mn-ea"/>
                <a:cs typeface="+mn-cs"/>
              </a:rPr>
              <a:t>, </a:t>
            </a:r>
            <a:r>
              <a:rPr kumimoji="0" lang="en-US" sz="1400" b="0" i="0" u="none" strike="noStrike" kern="1200" cap="none" spc="0" normalizeH="0" baseline="0" noProof="0" err="1">
                <a:ln>
                  <a:noFill/>
                </a:ln>
                <a:solidFill>
                  <a:schemeClr val="bg1"/>
                </a:solidFill>
                <a:effectLst/>
                <a:uLnTx/>
                <a:uFillTx/>
                <a:latin typeface="Segoe UI"/>
                <a:ea typeface="+mn-ea"/>
                <a:cs typeface="+mn-cs"/>
              </a:rPr>
              <a:t>consectetur</a:t>
            </a:r>
            <a:r>
              <a:rPr kumimoji="0" lang="en-US" sz="1400" b="0" i="0" u="none" strike="noStrike" kern="1200" cap="none" spc="0" normalizeH="0" baseline="0" noProof="0">
                <a:ln>
                  <a:noFill/>
                </a:ln>
                <a:solidFill>
                  <a:schemeClr val="bg1"/>
                </a:solidFill>
                <a:effectLst/>
                <a:uLnTx/>
                <a:uFillTx/>
                <a:latin typeface="Segoe UI"/>
                <a:ea typeface="+mn-ea"/>
                <a:cs typeface="+mn-cs"/>
              </a:rPr>
              <a:t> </a:t>
            </a:r>
            <a:r>
              <a:rPr kumimoji="0" lang="en-US" sz="1400" b="0" i="0" u="none" strike="noStrike" kern="1200" cap="none" spc="0" normalizeH="0" baseline="0" noProof="0" err="1">
                <a:ln>
                  <a:noFill/>
                </a:ln>
                <a:solidFill>
                  <a:schemeClr val="bg1"/>
                </a:solidFill>
                <a:effectLst/>
                <a:uLnTx/>
                <a:uFillTx/>
                <a:latin typeface="Segoe UI"/>
                <a:ea typeface="+mn-ea"/>
                <a:cs typeface="+mn-cs"/>
              </a:rPr>
              <a:t>adipiscing</a:t>
            </a:r>
            <a:r>
              <a:rPr kumimoji="0" lang="en-US" sz="1400" b="0" i="0" u="none" strike="noStrike" kern="1200" cap="none" spc="0" normalizeH="0" baseline="0" noProof="0">
                <a:ln>
                  <a:noFill/>
                </a:ln>
                <a:solidFill>
                  <a:schemeClr val="bg1"/>
                </a:solidFill>
                <a:effectLst/>
                <a:uLnTx/>
                <a:uFillTx/>
                <a:latin typeface="Segoe UI"/>
                <a:ea typeface="+mn-ea"/>
                <a:cs typeface="+mn-cs"/>
              </a:rPr>
              <a:t> </a:t>
            </a:r>
            <a:r>
              <a:rPr kumimoji="0" lang="en-US" sz="1400" b="0" i="0" u="none" strike="noStrike" kern="1200" cap="none" spc="0" normalizeH="0" baseline="0" noProof="0" err="1">
                <a:ln>
                  <a:noFill/>
                </a:ln>
                <a:solidFill>
                  <a:schemeClr val="bg1"/>
                </a:solidFill>
                <a:effectLst/>
                <a:uLnTx/>
                <a:uFillTx/>
                <a:latin typeface="Segoe UI"/>
                <a:ea typeface="+mn-ea"/>
                <a:cs typeface="+mn-cs"/>
              </a:rPr>
              <a:t>elit</a:t>
            </a:r>
            <a:r>
              <a:rPr kumimoji="0" lang="en-US" sz="1400" b="0" i="0" u="none" strike="noStrike" kern="1200" cap="none" spc="0" normalizeH="0" baseline="0" noProof="0">
                <a:ln>
                  <a:noFill/>
                </a:ln>
                <a:solidFill>
                  <a:schemeClr val="bg1"/>
                </a:solidFill>
                <a:effectLst/>
                <a:uLnTx/>
                <a:uFillTx/>
                <a:latin typeface="Segoe UI"/>
                <a:ea typeface="+mn-ea"/>
                <a:cs typeface="+mn-cs"/>
              </a:rPr>
              <a:t>, sed do </a:t>
            </a:r>
            <a:r>
              <a:rPr kumimoji="0" lang="en-US" sz="1400" b="0" i="0" u="none" strike="noStrike" kern="1200" cap="none" spc="0" normalizeH="0" baseline="0" noProof="0" err="1">
                <a:ln>
                  <a:noFill/>
                </a:ln>
                <a:solidFill>
                  <a:schemeClr val="bg1"/>
                </a:solidFill>
                <a:effectLst/>
                <a:uLnTx/>
                <a:uFillTx/>
                <a:latin typeface="Segoe UI"/>
                <a:ea typeface="+mn-ea"/>
                <a:cs typeface="+mn-cs"/>
              </a:rPr>
              <a:t>eiusmod</a:t>
            </a:r>
            <a:r>
              <a:rPr kumimoji="0" lang="en-US" sz="1400" b="0" i="0" u="none" strike="noStrike" kern="1200" cap="none" spc="0" normalizeH="0" baseline="0" noProof="0">
                <a:ln>
                  <a:noFill/>
                </a:ln>
                <a:solidFill>
                  <a:schemeClr val="bg1"/>
                </a:solidFill>
                <a:effectLst/>
                <a:uLnTx/>
                <a:uFillTx/>
                <a:latin typeface="Segoe UI"/>
                <a:ea typeface="+mn-ea"/>
                <a:cs typeface="+mn-cs"/>
              </a:rPr>
              <a:t> </a:t>
            </a:r>
            <a:r>
              <a:rPr kumimoji="0" lang="en-US" sz="1400" b="0" i="0" u="none" strike="noStrike" kern="1200" cap="none" spc="0" normalizeH="0" baseline="0" noProof="0" err="1">
                <a:ln>
                  <a:noFill/>
                </a:ln>
                <a:solidFill>
                  <a:schemeClr val="bg1"/>
                </a:solidFill>
                <a:effectLst/>
                <a:uLnTx/>
                <a:uFillTx/>
                <a:latin typeface="Segoe UI"/>
                <a:ea typeface="+mn-ea"/>
                <a:cs typeface="+mn-cs"/>
              </a:rPr>
              <a:t>tempor</a:t>
            </a:r>
            <a:r>
              <a:rPr kumimoji="0" lang="en-US" sz="1400" b="0" i="0" u="none" strike="noStrike" kern="1200" cap="none" spc="0" normalizeH="0" baseline="0" noProof="0">
                <a:ln>
                  <a:noFill/>
                </a:ln>
                <a:solidFill>
                  <a:schemeClr val="bg1"/>
                </a:solidFill>
                <a:effectLst/>
                <a:uLnTx/>
                <a:uFillTx/>
                <a:latin typeface="Segoe UI"/>
                <a:ea typeface="+mn-ea"/>
                <a:cs typeface="+mn-cs"/>
              </a:rPr>
              <a:t> </a:t>
            </a:r>
            <a:r>
              <a:rPr kumimoji="0" lang="en-US" sz="1400" b="0" i="0" u="none" strike="noStrike" kern="1200" cap="none" spc="0" normalizeH="0" baseline="0" noProof="0" err="1">
                <a:ln>
                  <a:noFill/>
                </a:ln>
                <a:solidFill>
                  <a:schemeClr val="bg1"/>
                </a:solidFill>
                <a:effectLst/>
                <a:uLnTx/>
                <a:uFillTx/>
                <a:latin typeface="Segoe UI"/>
                <a:ea typeface="+mn-ea"/>
                <a:cs typeface="+mn-cs"/>
              </a:rPr>
              <a:t>incididu</a:t>
            </a:r>
            <a:r>
              <a:rPr kumimoji="0" lang="en-US" sz="1400" b="0" i="0" u="none" strike="noStrike" kern="1200" cap="none" spc="0" normalizeH="0" baseline="0" noProof="0">
                <a:ln>
                  <a:noFill/>
                </a:ln>
                <a:solidFill>
                  <a:schemeClr val="bg1"/>
                </a:solidFill>
                <a:effectLst/>
                <a:uLnTx/>
                <a:uFillTx/>
                <a:latin typeface="Segoe UI"/>
                <a:ea typeface="+mn-ea"/>
                <a:cs typeface="+mn-cs"/>
              </a:rPr>
              <a:t> </a:t>
            </a:r>
            <a:r>
              <a:rPr kumimoji="0" lang="en-US" sz="1400" b="0" i="0" u="none" strike="noStrike" kern="1200" cap="none" spc="0" normalizeH="0" baseline="0" noProof="0" err="1">
                <a:ln>
                  <a:noFill/>
                </a:ln>
                <a:solidFill>
                  <a:schemeClr val="bg1"/>
                </a:solidFill>
                <a:effectLst/>
                <a:uLnTx/>
                <a:uFillTx/>
                <a:latin typeface="Segoe UI"/>
                <a:ea typeface="+mn-ea"/>
                <a:cs typeface="+mn-cs"/>
              </a:rPr>
              <a:t>ut</a:t>
            </a:r>
            <a:r>
              <a:rPr kumimoji="0" lang="en-US" sz="1400" b="0" i="0" u="none" strike="noStrike" kern="1200" cap="none" spc="0" normalizeH="0" baseline="0" noProof="0">
                <a:ln>
                  <a:noFill/>
                </a:ln>
                <a:solidFill>
                  <a:schemeClr val="bg1"/>
                </a:solidFill>
                <a:effectLst/>
                <a:uLnTx/>
                <a:uFillTx/>
                <a:latin typeface="Segoe UI"/>
                <a:ea typeface="+mn-ea"/>
                <a:cs typeface="+mn-cs"/>
              </a:rPr>
              <a:t> labore et dolore magna de </a:t>
            </a:r>
            <a:r>
              <a:rPr kumimoji="0" lang="en-US" sz="1400" b="0" i="0" u="none" strike="noStrike" kern="1200" cap="none" spc="0" normalizeH="0" baseline="0" noProof="0" err="1">
                <a:ln>
                  <a:noFill/>
                </a:ln>
                <a:solidFill>
                  <a:schemeClr val="bg1"/>
                </a:solidFill>
                <a:effectLst/>
                <a:uLnTx/>
                <a:uFillTx/>
                <a:latin typeface="Segoe UI"/>
                <a:ea typeface="+mn-ea"/>
                <a:cs typeface="+mn-cs"/>
              </a:rPr>
              <a:t>aliqua</a:t>
            </a:r>
            <a:r>
              <a:rPr kumimoji="0" lang="en-US" sz="1400" b="0" i="0" u="none" strike="noStrike" kern="1200" cap="none" spc="0" normalizeH="0" baseline="0" noProof="0">
                <a:ln>
                  <a:noFill/>
                </a:ln>
                <a:solidFill>
                  <a:schemeClr val="bg1"/>
                </a:solidFill>
                <a:effectLst/>
                <a:uLnTx/>
                <a:uFillTx/>
                <a:latin typeface="Segoe UI"/>
                <a:ea typeface="+mn-ea"/>
                <a:cs typeface="+mn-cs"/>
              </a:rPr>
              <a:t>. Ut </a:t>
            </a:r>
            <a:r>
              <a:rPr kumimoji="0" lang="en-US" sz="1400" b="0" i="0" u="none" strike="noStrike" kern="1200" cap="none" spc="0" normalizeH="0" baseline="0" noProof="0" err="1">
                <a:ln>
                  <a:noFill/>
                </a:ln>
                <a:solidFill>
                  <a:schemeClr val="bg1"/>
                </a:solidFill>
                <a:effectLst/>
                <a:uLnTx/>
                <a:uFillTx/>
                <a:latin typeface="Segoe UI"/>
                <a:ea typeface="+mn-ea"/>
                <a:cs typeface="+mn-cs"/>
              </a:rPr>
              <a:t>enim</a:t>
            </a:r>
            <a:r>
              <a:rPr kumimoji="0" lang="en-US" sz="1400" b="0" i="0" u="none" strike="noStrike" kern="1200" cap="none" spc="0" normalizeH="0" baseline="0" noProof="0">
                <a:ln>
                  <a:noFill/>
                </a:ln>
                <a:solidFill>
                  <a:schemeClr val="bg1"/>
                </a:solidFill>
                <a:effectLst/>
                <a:uLnTx/>
                <a:uFillTx/>
                <a:latin typeface="Segoe UI"/>
                <a:ea typeface="+mn-ea"/>
                <a:cs typeface="+mn-cs"/>
              </a:rPr>
              <a:t> ad minim so </a:t>
            </a:r>
            <a:r>
              <a:rPr kumimoji="0" lang="en-US" sz="1400" b="0" i="0" u="none" strike="noStrike" kern="1200" cap="none" spc="0" normalizeH="0" baseline="0" noProof="0" err="1">
                <a:ln>
                  <a:noFill/>
                </a:ln>
                <a:solidFill>
                  <a:schemeClr val="bg1"/>
                </a:solidFill>
                <a:effectLst/>
                <a:uLnTx/>
                <a:uFillTx/>
                <a:latin typeface="Segoe UI"/>
                <a:ea typeface="+mn-ea"/>
                <a:cs typeface="+mn-cs"/>
              </a:rPr>
              <a:t>veniam</a:t>
            </a:r>
            <a:r>
              <a:rPr kumimoji="0" lang="en-US" sz="1400" b="0" i="0" u="none" strike="noStrike" kern="1200" cap="none" spc="0" normalizeH="0" baseline="0" noProof="0">
                <a:ln>
                  <a:noFill/>
                </a:ln>
                <a:solidFill>
                  <a:schemeClr val="bg1"/>
                </a:solidFill>
                <a:effectLst/>
                <a:uLnTx/>
                <a:uFillTx/>
                <a:latin typeface="Segoe UI"/>
                <a:ea typeface="+mn-ea"/>
                <a:cs typeface="+mn-cs"/>
              </a:rPr>
              <a:t>, </a:t>
            </a:r>
            <a:r>
              <a:rPr kumimoji="0" lang="en-US" sz="1400" b="0" i="0" u="none" strike="noStrike" kern="1200" cap="none" spc="0" normalizeH="0" baseline="0" noProof="0" err="1">
                <a:ln>
                  <a:noFill/>
                </a:ln>
                <a:solidFill>
                  <a:schemeClr val="bg1"/>
                </a:solidFill>
                <a:effectLst/>
                <a:uLnTx/>
                <a:uFillTx/>
                <a:latin typeface="Segoe UI"/>
                <a:ea typeface="+mn-ea"/>
                <a:cs typeface="+mn-cs"/>
              </a:rPr>
              <a:t>quis</a:t>
            </a:r>
            <a:r>
              <a:rPr kumimoji="0" lang="en-US" sz="1400" b="0" i="0" u="none" strike="noStrike" kern="1200" cap="none" spc="0" normalizeH="0" baseline="0" noProof="0">
                <a:ln>
                  <a:noFill/>
                </a:ln>
                <a:solidFill>
                  <a:schemeClr val="bg1"/>
                </a:solidFill>
                <a:effectLst/>
                <a:uLnTx/>
                <a:uFillTx/>
                <a:latin typeface="Segoe UI"/>
                <a:ea typeface="+mn-ea"/>
                <a:cs typeface="+mn-cs"/>
              </a:rPr>
              <a:t> </a:t>
            </a:r>
            <a:r>
              <a:rPr kumimoji="0" lang="en-US" sz="1400" b="0" i="0" u="none" strike="noStrike" kern="1200" cap="none" spc="0" normalizeH="0" baseline="0" noProof="0" err="1">
                <a:ln>
                  <a:noFill/>
                </a:ln>
                <a:solidFill>
                  <a:schemeClr val="bg1"/>
                </a:solidFill>
                <a:effectLst/>
                <a:uLnTx/>
                <a:uFillTx/>
                <a:latin typeface="Segoe UI"/>
                <a:ea typeface="+mn-ea"/>
                <a:cs typeface="+mn-cs"/>
              </a:rPr>
              <a:t>nostrud</a:t>
            </a:r>
            <a:r>
              <a:rPr kumimoji="0" lang="en-US" sz="1400" b="0" i="0" u="none" strike="noStrike" kern="1200" cap="none" spc="0" normalizeH="0" baseline="0" noProof="0">
                <a:ln>
                  <a:noFill/>
                </a:ln>
                <a:solidFill>
                  <a:schemeClr val="bg1"/>
                </a:solidFill>
                <a:effectLst/>
                <a:uLnTx/>
                <a:uFillTx/>
                <a:latin typeface="Segoe UI"/>
                <a:ea typeface="+mn-ea"/>
                <a:cs typeface="+mn-cs"/>
              </a:rPr>
              <a:t> </a:t>
            </a:r>
            <a:r>
              <a:rPr kumimoji="0" lang="en-US" sz="1400" b="0" i="0" u="none" strike="noStrike" kern="1200" cap="none" spc="0" normalizeH="0" baseline="0" noProof="0" err="1">
                <a:ln>
                  <a:noFill/>
                </a:ln>
                <a:solidFill>
                  <a:schemeClr val="bg1"/>
                </a:solidFill>
                <a:effectLst/>
                <a:uLnTx/>
                <a:uFillTx/>
                <a:latin typeface="Segoe UI"/>
                <a:ea typeface="+mn-ea"/>
                <a:cs typeface="+mn-cs"/>
              </a:rPr>
              <a:t>panso</a:t>
            </a:r>
            <a:r>
              <a:rPr kumimoji="0" lang="en-US" sz="1400" b="0" i="0" u="none" strike="noStrike" kern="1200" cap="none" spc="0" normalizeH="0" baseline="0" noProof="0">
                <a:ln>
                  <a:noFill/>
                </a:ln>
                <a:solidFill>
                  <a:schemeClr val="bg1"/>
                </a:solidFill>
                <a:effectLst/>
                <a:uLnTx/>
                <a:uFillTx/>
                <a:latin typeface="Segoe UI"/>
                <a:ea typeface="+mn-ea"/>
                <a:cs typeface="+mn-cs"/>
              </a:rPr>
              <a:t> in </a:t>
            </a:r>
            <a:r>
              <a:rPr kumimoji="0" lang="en-US" sz="1400" b="0" i="0" u="none" strike="noStrike" kern="1200" cap="none" spc="0" normalizeH="0" baseline="0" noProof="0" err="1">
                <a:ln>
                  <a:noFill/>
                </a:ln>
                <a:solidFill>
                  <a:schemeClr val="bg1"/>
                </a:solidFill>
                <a:effectLst/>
                <a:uLnTx/>
                <a:uFillTx/>
                <a:latin typeface="Segoe UI"/>
                <a:ea typeface="+mn-ea"/>
                <a:cs typeface="+mn-cs"/>
              </a:rPr>
              <a:t>exerci</a:t>
            </a:r>
            <a:r>
              <a:rPr kumimoji="0" lang="en-US" sz="1400" b="0" i="0" u="none" strike="noStrike" kern="1200" cap="none" spc="0" normalizeH="0" baseline="0" noProof="0">
                <a:ln>
                  <a:noFill/>
                </a:ln>
                <a:solidFill>
                  <a:schemeClr val="bg1"/>
                </a:solidFill>
                <a:effectLst/>
                <a:uLnTx/>
                <a:uFillTx/>
                <a:latin typeface="Segoe UI"/>
                <a:ea typeface="+mn-ea"/>
                <a:cs typeface="+mn-cs"/>
              </a:rPr>
              <a:t> </a:t>
            </a:r>
            <a:r>
              <a:rPr kumimoji="0" lang="en-US" sz="1400" b="0" i="0" u="none" strike="noStrike" kern="1200" cap="none" spc="0" normalizeH="0" baseline="0" noProof="0" err="1">
                <a:ln>
                  <a:noFill/>
                </a:ln>
                <a:solidFill>
                  <a:schemeClr val="bg1"/>
                </a:solidFill>
                <a:effectLst/>
                <a:uLnTx/>
                <a:uFillTx/>
                <a:latin typeface="Segoe UI"/>
                <a:ea typeface="+mn-ea"/>
                <a:cs typeface="+mn-cs"/>
              </a:rPr>
              <a:t>tation</a:t>
            </a:r>
            <a:r>
              <a:rPr kumimoji="0" lang="en-US" sz="1400" b="0" i="0" u="none" strike="noStrike" kern="1200" cap="none" spc="0" normalizeH="0" baseline="0" noProof="0">
                <a:ln>
                  <a:noFill/>
                </a:ln>
                <a:solidFill>
                  <a:schemeClr val="bg1"/>
                </a:solidFill>
                <a:effectLst/>
                <a:uLnTx/>
                <a:uFillTx/>
                <a:latin typeface="Segoe UI"/>
                <a:ea typeface="+mn-ea"/>
                <a:cs typeface="+mn-cs"/>
              </a:rPr>
              <a:t>.</a:t>
            </a:r>
          </a:p>
        </p:txBody>
      </p:sp>
      <p:sp>
        <p:nvSpPr>
          <p:cNvPr id="4" name="Text Placeholder 3">
            <a:extLst>
              <a:ext uri="{FF2B5EF4-FFF2-40B4-BE49-F238E27FC236}">
                <a16:creationId xmlns:a16="http://schemas.microsoft.com/office/drawing/2014/main" id="{5EF0380E-7655-ABF6-9CA4-18BA33435673}"/>
              </a:ext>
            </a:extLst>
          </p:cNvPr>
          <p:cNvSpPr>
            <a:spLocks noGrp="1"/>
          </p:cNvSpPr>
          <p:nvPr>
            <p:ph type="body" sz="quarter" idx="24" hasCustomPrompt="1"/>
          </p:nvPr>
        </p:nvSpPr>
        <p:spPr>
          <a:xfrm>
            <a:off x="3511549" y="3019219"/>
            <a:ext cx="2436148" cy="1531370"/>
          </a:xfrm>
          <a:prstGeom prst="rect">
            <a:avLst/>
          </a:prstGeom>
        </p:spPr>
        <p:txBody>
          <a:bodyPr lIns="0" tIns="0" rIns="0" bIns="0" anchor="t"/>
          <a:lstStyle>
            <a:lvl1pPr marL="0" indent="0">
              <a:lnSpc>
                <a:spcPct val="90000"/>
              </a:lnSpc>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marR="0" lvl="0" algn="l" defTabSz="914367" rtl="0" eaLnBrk="1" fontAlgn="auto" latinLnBrk="0" hangingPunct="1">
              <a:lnSpc>
                <a:spcPct val="100000"/>
              </a:lnSpc>
              <a:spcBef>
                <a:spcPts val="0"/>
              </a:spcBef>
              <a:spcAft>
                <a:spcPts val="0"/>
              </a:spcAft>
              <a:buClrTx/>
              <a:buSzTx/>
              <a:tabLst/>
              <a:defRPr/>
            </a:pPr>
            <a:r>
              <a:rPr kumimoji="0" lang="en-US" sz="1400" b="0" i="0" u="none" strike="noStrike" kern="1200" cap="none" spc="0" normalizeH="0" baseline="0" noProof="0">
                <a:ln>
                  <a:noFill/>
                </a:ln>
                <a:solidFill>
                  <a:schemeClr val="bg1"/>
                </a:solidFill>
                <a:effectLst/>
                <a:uLnTx/>
                <a:uFillTx/>
                <a:latin typeface="Segoe UI"/>
                <a:ea typeface="+mn-ea"/>
                <a:cs typeface="+mn-cs"/>
              </a:rPr>
              <a:t>Lorem ipsum dolor sit </a:t>
            </a:r>
            <a:r>
              <a:rPr kumimoji="0" lang="en-US" sz="1400" b="0" i="0" u="none" strike="noStrike" kern="1200" cap="none" spc="0" normalizeH="0" baseline="0" noProof="0" err="1">
                <a:ln>
                  <a:noFill/>
                </a:ln>
                <a:solidFill>
                  <a:schemeClr val="bg1"/>
                </a:solidFill>
                <a:effectLst/>
                <a:uLnTx/>
                <a:uFillTx/>
                <a:latin typeface="Segoe UI"/>
                <a:ea typeface="+mn-ea"/>
                <a:cs typeface="+mn-cs"/>
              </a:rPr>
              <a:t>amet</a:t>
            </a:r>
            <a:r>
              <a:rPr kumimoji="0" lang="en-US" sz="1400" b="0" i="0" u="none" strike="noStrike" kern="1200" cap="none" spc="0" normalizeH="0" baseline="0" noProof="0">
                <a:ln>
                  <a:noFill/>
                </a:ln>
                <a:solidFill>
                  <a:schemeClr val="bg1"/>
                </a:solidFill>
                <a:effectLst/>
                <a:uLnTx/>
                <a:uFillTx/>
                <a:latin typeface="Segoe UI"/>
                <a:ea typeface="+mn-ea"/>
                <a:cs typeface="+mn-cs"/>
              </a:rPr>
              <a:t>, </a:t>
            </a:r>
            <a:r>
              <a:rPr kumimoji="0" lang="en-US" sz="1400" b="0" i="0" u="none" strike="noStrike" kern="1200" cap="none" spc="0" normalizeH="0" baseline="0" noProof="0" err="1">
                <a:ln>
                  <a:noFill/>
                </a:ln>
                <a:solidFill>
                  <a:schemeClr val="bg1"/>
                </a:solidFill>
                <a:effectLst/>
                <a:uLnTx/>
                <a:uFillTx/>
                <a:latin typeface="Segoe UI"/>
                <a:ea typeface="+mn-ea"/>
                <a:cs typeface="+mn-cs"/>
              </a:rPr>
              <a:t>consectetur</a:t>
            </a:r>
            <a:r>
              <a:rPr kumimoji="0" lang="en-US" sz="1400" b="0" i="0" u="none" strike="noStrike" kern="1200" cap="none" spc="0" normalizeH="0" baseline="0" noProof="0">
                <a:ln>
                  <a:noFill/>
                </a:ln>
                <a:solidFill>
                  <a:schemeClr val="bg1"/>
                </a:solidFill>
                <a:effectLst/>
                <a:uLnTx/>
                <a:uFillTx/>
                <a:latin typeface="Segoe UI"/>
                <a:ea typeface="+mn-ea"/>
                <a:cs typeface="+mn-cs"/>
              </a:rPr>
              <a:t> </a:t>
            </a:r>
            <a:r>
              <a:rPr kumimoji="0" lang="en-US" sz="1400" b="0" i="0" u="none" strike="noStrike" kern="1200" cap="none" spc="0" normalizeH="0" baseline="0" noProof="0" err="1">
                <a:ln>
                  <a:noFill/>
                </a:ln>
                <a:solidFill>
                  <a:schemeClr val="bg1"/>
                </a:solidFill>
                <a:effectLst/>
                <a:uLnTx/>
                <a:uFillTx/>
                <a:latin typeface="Segoe UI"/>
                <a:ea typeface="+mn-ea"/>
                <a:cs typeface="+mn-cs"/>
              </a:rPr>
              <a:t>adipiscing</a:t>
            </a:r>
            <a:r>
              <a:rPr kumimoji="0" lang="en-US" sz="1400" b="0" i="0" u="none" strike="noStrike" kern="1200" cap="none" spc="0" normalizeH="0" baseline="0" noProof="0">
                <a:ln>
                  <a:noFill/>
                </a:ln>
                <a:solidFill>
                  <a:schemeClr val="bg1"/>
                </a:solidFill>
                <a:effectLst/>
                <a:uLnTx/>
                <a:uFillTx/>
                <a:latin typeface="Segoe UI"/>
                <a:ea typeface="+mn-ea"/>
                <a:cs typeface="+mn-cs"/>
              </a:rPr>
              <a:t> </a:t>
            </a:r>
            <a:r>
              <a:rPr kumimoji="0" lang="en-US" sz="1400" b="0" i="0" u="none" strike="noStrike" kern="1200" cap="none" spc="0" normalizeH="0" baseline="0" noProof="0" err="1">
                <a:ln>
                  <a:noFill/>
                </a:ln>
                <a:solidFill>
                  <a:schemeClr val="bg1"/>
                </a:solidFill>
                <a:effectLst/>
                <a:uLnTx/>
                <a:uFillTx/>
                <a:latin typeface="Segoe UI"/>
                <a:ea typeface="+mn-ea"/>
                <a:cs typeface="+mn-cs"/>
              </a:rPr>
              <a:t>elit</a:t>
            </a:r>
            <a:r>
              <a:rPr kumimoji="0" lang="en-US" sz="1400" b="0" i="0" u="none" strike="noStrike" kern="1200" cap="none" spc="0" normalizeH="0" baseline="0" noProof="0">
                <a:ln>
                  <a:noFill/>
                </a:ln>
                <a:solidFill>
                  <a:schemeClr val="bg1"/>
                </a:solidFill>
                <a:effectLst/>
                <a:uLnTx/>
                <a:uFillTx/>
                <a:latin typeface="Segoe UI"/>
                <a:ea typeface="+mn-ea"/>
                <a:cs typeface="+mn-cs"/>
              </a:rPr>
              <a:t>, sed do </a:t>
            </a:r>
            <a:r>
              <a:rPr kumimoji="0" lang="en-US" sz="1400" b="0" i="0" u="none" strike="noStrike" kern="1200" cap="none" spc="0" normalizeH="0" baseline="0" noProof="0" err="1">
                <a:ln>
                  <a:noFill/>
                </a:ln>
                <a:solidFill>
                  <a:schemeClr val="bg1"/>
                </a:solidFill>
                <a:effectLst/>
                <a:uLnTx/>
                <a:uFillTx/>
                <a:latin typeface="Segoe UI"/>
                <a:ea typeface="+mn-ea"/>
                <a:cs typeface="+mn-cs"/>
              </a:rPr>
              <a:t>eiusmod</a:t>
            </a:r>
            <a:r>
              <a:rPr kumimoji="0" lang="en-US" sz="1400" b="0" i="0" u="none" strike="noStrike" kern="1200" cap="none" spc="0" normalizeH="0" baseline="0" noProof="0">
                <a:ln>
                  <a:noFill/>
                </a:ln>
                <a:solidFill>
                  <a:schemeClr val="bg1"/>
                </a:solidFill>
                <a:effectLst/>
                <a:uLnTx/>
                <a:uFillTx/>
                <a:latin typeface="Segoe UI"/>
                <a:ea typeface="+mn-ea"/>
                <a:cs typeface="+mn-cs"/>
              </a:rPr>
              <a:t> </a:t>
            </a:r>
            <a:r>
              <a:rPr kumimoji="0" lang="en-US" sz="1400" b="0" i="0" u="none" strike="noStrike" kern="1200" cap="none" spc="0" normalizeH="0" baseline="0" noProof="0" err="1">
                <a:ln>
                  <a:noFill/>
                </a:ln>
                <a:solidFill>
                  <a:schemeClr val="bg1"/>
                </a:solidFill>
                <a:effectLst/>
                <a:uLnTx/>
                <a:uFillTx/>
                <a:latin typeface="Segoe UI"/>
                <a:ea typeface="+mn-ea"/>
                <a:cs typeface="+mn-cs"/>
              </a:rPr>
              <a:t>tempor</a:t>
            </a:r>
            <a:r>
              <a:rPr kumimoji="0" lang="en-US" sz="1400" b="0" i="0" u="none" strike="noStrike" kern="1200" cap="none" spc="0" normalizeH="0" baseline="0" noProof="0">
                <a:ln>
                  <a:noFill/>
                </a:ln>
                <a:solidFill>
                  <a:schemeClr val="bg1"/>
                </a:solidFill>
                <a:effectLst/>
                <a:uLnTx/>
                <a:uFillTx/>
                <a:latin typeface="Segoe UI"/>
                <a:ea typeface="+mn-ea"/>
                <a:cs typeface="+mn-cs"/>
              </a:rPr>
              <a:t> </a:t>
            </a:r>
            <a:r>
              <a:rPr kumimoji="0" lang="en-US" sz="1400" b="0" i="0" u="none" strike="noStrike" kern="1200" cap="none" spc="0" normalizeH="0" baseline="0" noProof="0" err="1">
                <a:ln>
                  <a:noFill/>
                </a:ln>
                <a:solidFill>
                  <a:schemeClr val="bg1"/>
                </a:solidFill>
                <a:effectLst/>
                <a:uLnTx/>
                <a:uFillTx/>
                <a:latin typeface="Segoe UI"/>
                <a:ea typeface="+mn-ea"/>
                <a:cs typeface="+mn-cs"/>
              </a:rPr>
              <a:t>incididu</a:t>
            </a:r>
            <a:r>
              <a:rPr kumimoji="0" lang="en-US" sz="1400" b="0" i="0" u="none" strike="noStrike" kern="1200" cap="none" spc="0" normalizeH="0" baseline="0" noProof="0">
                <a:ln>
                  <a:noFill/>
                </a:ln>
                <a:solidFill>
                  <a:schemeClr val="bg1"/>
                </a:solidFill>
                <a:effectLst/>
                <a:uLnTx/>
                <a:uFillTx/>
                <a:latin typeface="Segoe UI"/>
                <a:ea typeface="+mn-ea"/>
                <a:cs typeface="+mn-cs"/>
              </a:rPr>
              <a:t> </a:t>
            </a:r>
            <a:r>
              <a:rPr kumimoji="0" lang="en-US" sz="1400" b="0" i="0" u="none" strike="noStrike" kern="1200" cap="none" spc="0" normalizeH="0" baseline="0" noProof="0" err="1">
                <a:ln>
                  <a:noFill/>
                </a:ln>
                <a:solidFill>
                  <a:schemeClr val="bg1"/>
                </a:solidFill>
                <a:effectLst/>
                <a:uLnTx/>
                <a:uFillTx/>
                <a:latin typeface="Segoe UI"/>
                <a:ea typeface="+mn-ea"/>
                <a:cs typeface="+mn-cs"/>
              </a:rPr>
              <a:t>ut</a:t>
            </a:r>
            <a:r>
              <a:rPr kumimoji="0" lang="en-US" sz="1400" b="0" i="0" u="none" strike="noStrike" kern="1200" cap="none" spc="0" normalizeH="0" baseline="0" noProof="0">
                <a:ln>
                  <a:noFill/>
                </a:ln>
                <a:solidFill>
                  <a:schemeClr val="bg1"/>
                </a:solidFill>
                <a:effectLst/>
                <a:uLnTx/>
                <a:uFillTx/>
                <a:latin typeface="Segoe UI"/>
                <a:ea typeface="+mn-ea"/>
                <a:cs typeface="+mn-cs"/>
              </a:rPr>
              <a:t> labore et dolore magna de </a:t>
            </a:r>
            <a:r>
              <a:rPr kumimoji="0" lang="en-US" sz="1400" b="0" i="0" u="none" strike="noStrike" kern="1200" cap="none" spc="0" normalizeH="0" baseline="0" noProof="0" err="1">
                <a:ln>
                  <a:noFill/>
                </a:ln>
                <a:solidFill>
                  <a:schemeClr val="bg1"/>
                </a:solidFill>
                <a:effectLst/>
                <a:uLnTx/>
                <a:uFillTx/>
                <a:latin typeface="Segoe UI"/>
                <a:ea typeface="+mn-ea"/>
                <a:cs typeface="+mn-cs"/>
              </a:rPr>
              <a:t>aliqua</a:t>
            </a:r>
            <a:r>
              <a:rPr kumimoji="0" lang="en-US" sz="1400" b="0" i="0" u="none" strike="noStrike" kern="1200" cap="none" spc="0" normalizeH="0" baseline="0" noProof="0">
                <a:ln>
                  <a:noFill/>
                </a:ln>
                <a:solidFill>
                  <a:schemeClr val="bg1"/>
                </a:solidFill>
                <a:effectLst/>
                <a:uLnTx/>
                <a:uFillTx/>
                <a:latin typeface="Segoe UI"/>
                <a:ea typeface="+mn-ea"/>
                <a:cs typeface="+mn-cs"/>
              </a:rPr>
              <a:t>. Ut </a:t>
            </a:r>
            <a:r>
              <a:rPr kumimoji="0" lang="en-US" sz="1400" b="0" i="0" u="none" strike="noStrike" kern="1200" cap="none" spc="0" normalizeH="0" baseline="0" noProof="0" err="1">
                <a:ln>
                  <a:noFill/>
                </a:ln>
                <a:solidFill>
                  <a:schemeClr val="bg1"/>
                </a:solidFill>
                <a:effectLst/>
                <a:uLnTx/>
                <a:uFillTx/>
                <a:latin typeface="Segoe UI"/>
                <a:ea typeface="+mn-ea"/>
                <a:cs typeface="+mn-cs"/>
              </a:rPr>
              <a:t>enim</a:t>
            </a:r>
            <a:r>
              <a:rPr kumimoji="0" lang="en-US" sz="1400" b="0" i="0" u="none" strike="noStrike" kern="1200" cap="none" spc="0" normalizeH="0" baseline="0" noProof="0">
                <a:ln>
                  <a:noFill/>
                </a:ln>
                <a:solidFill>
                  <a:schemeClr val="bg1"/>
                </a:solidFill>
                <a:effectLst/>
                <a:uLnTx/>
                <a:uFillTx/>
                <a:latin typeface="Segoe UI"/>
                <a:ea typeface="+mn-ea"/>
                <a:cs typeface="+mn-cs"/>
              </a:rPr>
              <a:t> ad minim so </a:t>
            </a:r>
            <a:r>
              <a:rPr kumimoji="0" lang="en-US" sz="1400" b="0" i="0" u="none" strike="noStrike" kern="1200" cap="none" spc="0" normalizeH="0" baseline="0" noProof="0" err="1">
                <a:ln>
                  <a:noFill/>
                </a:ln>
                <a:solidFill>
                  <a:schemeClr val="bg1"/>
                </a:solidFill>
                <a:effectLst/>
                <a:uLnTx/>
                <a:uFillTx/>
                <a:latin typeface="Segoe UI"/>
                <a:ea typeface="+mn-ea"/>
                <a:cs typeface="+mn-cs"/>
              </a:rPr>
              <a:t>veniam</a:t>
            </a:r>
            <a:r>
              <a:rPr kumimoji="0" lang="en-US" sz="1400" b="0" i="0" u="none" strike="noStrike" kern="1200" cap="none" spc="0" normalizeH="0" baseline="0" noProof="0">
                <a:ln>
                  <a:noFill/>
                </a:ln>
                <a:solidFill>
                  <a:schemeClr val="bg1"/>
                </a:solidFill>
                <a:effectLst/>
                <a:uLnTx/>
                <a:uFillTx/>
                <a:latin typeface="Segoe UI"/>
                <a:ea typeface="+mn-ea"/>
                <a:cs typeface="+mn-cs"/>
              </a:rPr>
              <a:t>, </a:t>
            </a:r>
            <a:r>
              <a:rPr kumimoji="0" lang="en-US" sz="1400" b="0" i="0" u="none" strike="noStrike" kern="1200" cap="none" spc="0" normalizeH="0" baseline="0" noProof="0" err="1">
                <a:ln>
                  <a:noFill/>
                </a:ln>
                <a:solidFill>
                  <a:schemeClr val="bg1"/>
                </a:solidFill>
                <a:effectLst/>
                <a:uLnTx/>
                <a:uFillTx/>
                <a:latin typeface="Segoe UI"/>
                <a:ea typeface="+mn-ea"/>
                <a:cs typeface="+mn-cs"/>
              </a:rPr>
              <a:t>quis</a:t>
            </a:r>
            <a:r>
              <a:rPr kumimoji="0" lang="en-US" sz="1400" b="0" i="0" u="none" strike="noStrike" kern="1200" cap="none" spc="0" normalizeH="0" baseline="0" noProof="0">
                <a:ln>
                  <a:noFill/>
                </a:ln>
                <a:solidFill>
                  <a:schemeClr val="bg1"/>
                </a:solidFill>
                <a:effectLst/>
                <a:uLnTx/>
                <a:uFillTx/>
                <a:latin typeface="Segoe UI"/>
                <a:ea typeface="+mn-ea"/>
                <a:cs typeface="+mn-cs"/>
              </a:rPr>
              <a:t> </a:t>
            </a:r>
            <a:r>
              <a:rPr kumimoji="0" lang="en-US" sz="1400" b="0" i="0" u="none" strike="noStrike" kern="1200" cap="none" spc="0" normalizeH="0" baseline="0" noProof="0" err="1">
                <a:ln>
                  <a:noFill/>
                </a:ln>
                <a:solidFill>
                  <a:schemeClr val="bg1"/>
                </a:solidFill>
                <a:effectLst/>
                <a:uLnTx/>
                <a:uFillTx/>
                <a:latin typeface="Segoe UI"/>
                <a:ea typeface="+mn-ea"/>
                <a:cs typeface="+mn-cs"/>
              </a:rPr>
              <a:t>nostrud</a:t>
            </a:r>
            <a:r>
              <a:rPr kumimoji="0" lang="en-US" sz="1400" b="0" i="0" u="none" strike="noStrike" kern="1200" cap="none" spc="0" normalizeH="0" baseline="0" noProof="0">
                <a:ln>
                  <a:noFill/>
                </a:ln>
                <a:solidFill>
                  <a:schemeClr val="bg1"/>
                </a:solidFill>
                <a:effectLst/>
                <a:uLnTx/>
                <a:uFillTx/>
                <a:latin typeface="Segoe UI"/>
                <a:ea typeface="+mn-ea"/>
                <a:cs typeface="+mn-cs"/>
              </a:rPr>
              <a:t> </a:t>
            </a:r>
            <a:r>
              <a:rPr kumimoji="0" lang="en-US" sz="1400" b="0" i="0" u="none" strike="noStrike" kern="1200" cap="none" spc="0" normalizeH="0" baseline="0" noProof="0" err="1">
                <a:ln>
                  <a:noFill/>
                </a:ln>
                <a:solidFill>
                  <a:schemeClr val="bg1"/>
                </a:solidFill>
                <a:effectLst/>
                <a:uLnTx/>
                <a:uFillTx/>
                <a:latin typeface="Segoe UI"/>
                <a:ea typeface="+mn-ea"/>
                <a:cs typeface="+mn-cs"/>
              </a:rPr>
              <a:t>panso</a:t>
            </a:r>
            <a:r>
              <a:rPr kumimoji="0" lang="en-US" sz="1400" b="0" i="0" u="none" strike="noStrike" kern="1200" cap="none" spc="0" normalizeH="0" baseline="0" noProof="0">
                <a:ln>
                  <a:noFill/>
                </a:ln>
                <a:solidFill>
                  <a:schemeClr val="bg1"/>
                </a:solidFill>
                <a:effectLst/>
                <a:uLnTx/>
                <a:uFillTx/>
                <a:latin typeface="Segoe UI"/>
                <a:ea typeface="+mn-ea"/>
                <a:cs typeface="+mn-cs"/>
              </a:rPr>
              <a:t> in </a:t>
            </a:r>
            <a:r>
              <a:rPr kumimoji="0" lang="en-US" sz="1400" b="0" i="0" u="none" strike="noStrike" kern="1200" cap="none" spc="0" normalizeH="0" baseline="0" noProof="0" err="1">
                <a:ln>
                  <a:noFill/>
                </a:ln>
                <a:solidFill>
                  <a:schemeClr val="bg1"/>
                </a:solidFill>
                <a:effectLst/>
                <a:uLnTx/>
                <a:uFillTx/>
                <a:latin typeface="Segoe UI"/>
                <a:ea typeface="+mn-ea"/>
                <a:cs typeface="+mn-cs"/>
              </a:rPr>
              <a:t>exerci</a:t>
            </a:r>
            <a:r>
              <a:rPr kumimoji="0" lang="en-US" sz="1400" b="0" i="0" u="none" strike="noStrike" kern="1200" cap="none" spc="0" normalizeH="0" baseline="0" noProof="0">
                <a:ln>
                  <a:noFill/>
                </a:ln>
                <a:solidFill>
                  <a:schemeClr val="bg1"/>
                </a:solidFill>
                <a:effectLst/>
                <a:uLnTx/>
                <a:uFillTx/>
                <a:latin typeface="Segoe UI"/>
                <a:ea typeface="+mn-ea"/>
                <a:cs typeface="+mn-cs"/>
              </a:rPr>
              <a:t> </a:t>
            </a:r>
            <a:r>
              <a:rPr kumimoji="0" lang="en-US" sz="1400" b="0" i="0" u="none" strike="noStrike" kern="1200" cap="none" spc="0" normalizeH="0" baseline="0" noProof="0" err="1">
                <a:ln>
                  <a:noFill/>
                </a:ln>
                <a:solidFill>
                  <a:schemeClr val="bg1"/>
                </a:solidFill>
                <a:effectLst/>
                <a:uLnTx/>
                <a:uFillTx/>
                <a:latin typeface="Segoe UI"/>
                <a:ea typeface="+mn-ea"/>
                <a:cs typeface="+mn-cs"/>
              </a:rPr>
              <a:t>tation</a:t>
            </a:r>
            <a:r>
              <a:rPr kumimoji="0" lang="en-US" sz="1400" b="0" i="0" u="none" strike="noStrike" kern="1200" cap="none" spc="0" normalizeH="0" baseline="0" noProof="0">
                <a:ln>
                  <a:noFill/>
                </a:ln>
                <a:solidFill>
                  <a:schemeClr val="bg1"/>
                </a:solidFill>
                <a:effectLst/>
                <a:uLnTx/>
                <a:uFillTx/>
                <a:latin typeface="Segoe UI"/>
                <a:ea typeface="+mn-ea"/>
                <a:cs typeface="+mn-cs"/>
              </a:rPr>
              <a:t>.</a:t>
            </a:r>
          </a:p>
        </p:txBody>
      </p:sp>
      <p:sp>
        <p:nvSpPr>
          <p:cNvPr id="5" name="Text Placeholder 3">
            <a:extLst>
              <a:ext uri="{FF2B5EF4-FFF2-40B4-BE49-F238E27FC236}">
                <a16:creationId xmlns:a16="http://schemas.microsoft.com/office/drawing/2014/main" id="{5670D49E-9ED2-8596-208F-FF1EC56D6C49}"/>
              </a:ext>
            </a:extLst>
          </p:cNvPr>
          <p:cNvSpPr>
            <a:spLocks noGrp="1"/>
          </p:cNvSpPr>
          <p:nvPr>
            <p:ph type="body" sz="quarter" idx="25" hasCustomPrompt="1"/>
          </p:nvPr>
        </p:nvSpPr>
        <p:spPr>
          <a:xfrm>
            <a:off x="768349" y="3019219"/>
            <a:ext cx="2432304" cy="1531370"/>
          </a:xfrm>
          <a:prstGeom prst="rect">
            <a:avLst/>
          </a:prstGeom>
        </p:spPr>
        <p:txBody>
          <a:bodyPr lIns="0" tIns="0" rIns="0" bIns="0" anchor="t"/>
          <a:lstStyle>
            <a:lvl1pPr marL="0" indent="0">
              <a:lnSpc>
                <a:spcPct val="90000"/>
              </a:lnSpc>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marR="0" lvl="0" algn="l" defTabSz="914367" rtl="0" eaLnBrk="1" fontAlgn="auto" latinLnBrk="0" hangingPunct="1">
              <a:lnSpc>
                <a:spcPct val="100000"/>
              </a:lnSpc>
              <a:spcBef>
                <a:spcPts val="0"/>
              </a:spcBef>
              <a:spcAft>
                <a:spcPts val="0"/>
              </a:spcAft>
              <a:buClrTx/>
              <a:buSzTx/>
              <a:tabLst/>
              <a:defRPr/>
            </a:pPr>
            <a:r>
              <a:rPr kumimoji="0" lang="en-US" sz="1400" b="0" i="0" u="none" strike="noStrike" kern="1200" cap="none" spc="0" normalizeH="0" baseline="0" noProof="0">
                <a:ln>
                  <a:noFill/>
                </a:ln>
                <a:solidFill>
                  <a:schemeClr val="bg1"/>
                </a:solidFill>
                <a:effectLst/>
                <a:uLnTx/>
                <a:uFillTx/>
                <a:latin typeface="Segoe UI"/>
                <a:ea typeface="+mn-ea"/>
                <a:cs typeface="+mn-cs"/>
              </a:rPr>
              <a:t>Lorem ipsum dolor sit </a:t>
            </a:r>
            <a:r>
              <a:rPr kumimoji="0" lang="en-US" sz="1400" b="0" i="0" u="none" strike="noStrike" kern="1200" cap="none" spc="0" normalizeH="0" baseline="0" noProof="0" err="1">
                <a:ln>
                  <a:noFill/>
                </a:ln>
                <a:solidFill>
                  <a:schemeClr val="bg1"/>
                </a:solidFill>
                <a:effectLst/>
                <a:uLnTx/>
                <a:uFillTx/>
                <a:latin typeface="Segoe UI"/>
                <a:ea typeface="+mn-ea"/>
                <a:cs typeface="+mn-cs"/>
              </a:rPr>
              <a:t>amet</a:t>
            </a:r>
            <a:r>
              <a:rPr kumimoji="0" lang="en-US" sz="1400" b="0" i="0" u="none" strike="noStrike" kern="1200" cap="none" spc="0" normalizeH="0" baseline="0" noProof="0">
                <a:ln>
                  <a:noFill/>
                </a:ln>
                <a:solidFill>
                  <a:schemeClr val="bg1"/>
                </a:solidFill>
                <a:effectLst/>
                <a:uLnTx/>
                <a:uFillTx/>
                <a:latin typeface="Segoe UI"/>
                <a:ea typeface="+mn-ea"/>
                <a:cs typeface="+mn-cs"/>
              </a:rPr>
              <a:t>, </a:t>
            </a:r>
            <a:r>
              <a:rPr kumimoji="0" lang="en-US" sz="1400" b="0" i="0" u="none" strike="noStrike" kern="1200" cap="none" spc="0" normalizeH="0" baseline="0" noProof="0" err="1">
                <a:ln>
                  <a:noFill/>
                </a:ln>
                <a:solidFill>
                  <a:schemeClr val="bg1"/>
                </a:solidFill>
                <a:effectLst/>
                <a:uLnTx/>
                <a:uFillTx/>
                <a:latin typeface="Segoe UI"/>
                <a:ea typeface="+mn-ea"/>
                <a:cs typeface="+mn-cs"/>
              </a:rPr>
              <a:t>consectetur</a:t>
            </a:r>
            <a:r>
              <a:rPr kumimoji="0" lang="en-US" sz="1400" b="0" i="0" u="none" strike="noStrike" kern="1200" cap="none" spc="0" normalizeH="0" baseline="0" noProof="0">
                <a:ln>
                  <a:noFill/>
                </a:ln>
                <a:solidFill>
                  <a:schemeClr val="bg1"/>
                </a:solidFill>
                <a:effectLst/>
                <a:uLnTx/>
                <a:uFillTx/>
                <a:latin typeface="Segoe UI"/>
                <a:ea typeface="+mn-ea"/>
                <a:cs typeface="+mn-cs"/>
              </a:rPr>
              <a:t> </a:t>
            </a:r>
            <a:r>
              <a:rPr kumimoji="0" lang="en-US" sz="1400" b="0" i="0" u="none" strike="noStrike" kern="1200" cap="none" spc="0" normalizeH="0" baseline="0" noProof="0" err="1">
                <a:ln>
                  <a:noFill/>
                </a:ln>
                <a:solidFill>
                  <a:schemeClr val="bg1"/>
                </a:solidFill>
                <a:effectLst/>
                <a:uLnTx/>
                <a:uFillTx/>
                <a:latin typeface="Segoe UI"/>
                <a:ea typeface="+mn-ea"/>
                <a:cs typeface="+mn-cs"/>
              </a:rPr>
              <a:t>adipiscing</a:t>
            </a:r>
            <a:r>
              <a:rPr kumimoji="0" lang="en-US" sz="1400" b="0" i="0" u="none" strike="noStrike" kern="1200" cap="none" spc="0" normalizeH="0" baseline="0" noProof="0">
                <a:ln>
                  <a:noFill/>
                </a:ln>
                <a:solidFill>
                  <a:schemeClr val="bg1"/>
                </a:solidFill>
                <a:effectLst/>
                <a:uLnTx/>
                <a:uFillTx/>
                <a:latin typeface="Segoe UI"/>
                <a:ea typeface="+mn-ea"/>
                <a:cs typeface="+mn-cs"/>
              </a:rPr>
              <a:t> </a:t>
            </a:r>
            <a:r>
              <a:rPr kumimoji="0" lang="en-US" sz="1400" b="0" i="0" u="none" strike="noStrike" kern="1200" cap="none" spc="0" normalizeH="0" baseline="0" noProof="0" err="1">
                <a:ln>
                  <a:noFill/>
                </a:ln>
                <a:solidFill>
                  <a:schemeClr val="bg1"/>
                </a:solidFill>
                <a:effectLst/>
                <a:uLnTx/>
                <a:uFillTx/>
                <a:latin typeface="Segoe UI"/>
                <a:ea typeface="+mn-ea"/>
                <a:cs typeface="+mn-cs"/>
              </a:rPr>
              <a:t>elit</a:t>
            </a:r>
            <a:r>
              <a:rPr kumimoji="0" lang="en-US" sz="1400" b="0" i="0" u="none" strike="noStrike" kern="1200" cap="none" spc="0" normalizeH="0" baseline="0" noProof="0">
                <a:ln>
                  <a:noFill/>
                </a:ln>
                <a:solidFill>
                  <a:schemeClr val="bg1"/>
                </a:solidFill>
                <a:effectLst/>
                <a:uLnTx/>
                <a:uFillTx/>
                <a:latin typeface="Segoe UI"/>
                <a:ea typeface="+mn-ea"/>
                <a:cs typeface="+mn-cs"/>
              </a:rPr>
              <a:t>, sed do </a:t>
            </a:r>
            <a:r>
              <a:rPr kumimoji="0" lang="en-US" sz="1400" b="0" i="0" u="none" strike="noStrike" kern="1200" cap="none" spc="0" normalizeH="0" baseline="0" noProof="0" err="1">
                <a:ln>
                  <a:noFill/>
                </a:ln>
                <a:solidFill>
                  <a:schemeClr val="bg1"/>
                </a:solidFill>
                <a:effectLst/>
                <a:uLnTx/>
                <a:uFillTx/>
                <a:latin typeface="Segoe UI"/>
                <a:ea typeface="+mn-ea"/>
                <a:cs typeface="+mn-cs"/>
              </a:rPr>
              <a:t>eiusmod</a:t>
            </a:r>
            <a:r>
              <a:rPr kumimoji="0" lang="en-US" sz="1400" b="0" i="0" u="none" strike="noStrike" kern="1200" cap="none" spc="0" normalizeH="0" baseline="0" noProof="0">
                <a:ln>
                  <a:noFill/>
                </a:ln>
                <a:solidFill>
                  <a:schemeClr val="bg1"/>
                </a:solidFill>
                <a:effectLst/>
                <a:uLnTx/>
                <a:uFillTx/>
                <a:latin typeface="Segoe UI"/>
                <a:ea typeface="+mn-ea"/>
                <a:cs typeface="+mn-cs"/>
              </a:rPr>
              <a:t> </a:t>
            </a:r>
            <a:r>
              <a:rPr kumimoji="0" lang="en-US" sz="1400" b="0" i="0" u="none" strike="noStrike" kern="1200" cap="none" spc="0" normalizeH="0" baseline="0" noProof="0" err="1">
                <a:ln>
                  <a:noFill/>
                </a:ln>
                <a:solidFill>
                  <a:schemeClr val="bg1"/>
                </a:solidFill>
                <a:effectLst/>
                <a:uLnTx/>
                <a:uFillTx/>
                <a:latin typeface="Segoe UI"/>
                <a:ea typeface="+mn-ea"/>
                <a:cs typeface="+mn-cs"/>
              </a:rPr>
              <a:t>tempor</a:t>
            </a:r>
            <a:r>
              <a:rPr kumimoji="0" lang="en-US" sz="1400" b="0" i="0" u="none" strike="noStrike" kern="1200" cap="none" spc="0" normalizeH="0" baseline="0" noProof="0">
                <a:ln>
                  <a:noFill/>
                </a:ln>
                <a:solidFill>
                  <a:schemeClr val="bg1"/>
                </a:solidFill>
                <a:effectLst/>
                <a:uLnTx/>
                <a:uFillTx/>
                <a:latin typeface="Segoe UI"/>
                <a:ea typeface="+mn-ea"/>
                <a:cs typeface="+mn-cs"/>
              </a:rPr>
              <a:t> </a:t>
            </a:r>
            <a:r>
              <a:rPr kumimoji="0" lang="en-US" sz="1400" b="0" i="0" u="none" strike="noStrike" kern="1200" cap="none" spc="0" normalizeH="0" baseline="0" noProof="0" err="1">
                <a:ln>
                  <a:noFill/>
                </a:ln>
                <a:solidFill>
                  <a:schemeClr val="bg1"/>
                </a:solidFill>
                <a:effectLst/>
                <a:uLnTx/>
                <a:uFillTx/>
                <a:latin typeface="Segoe UI"/>
                <a:ea typeface="+mn-ea"/>
                <a:cs typeface="+mn-cs"/>
              </a:rPr>
              <a:t>incididu</a:t>
            </a:r>
            <a:r>
              <a:rPr kumimoji="0" lang="en-US" sz="1400" b="0" i="0" u="none" strike="noStrike" kern="1200" cap="none" spc="0" normalizeH="0" baseline="0" noProof="0">
                <a:ln>
                  <a:noFill/>
                </a:ln>
                <a:solidFill>
                  <a:schemeClr val="bg1"/>
                </a:solidFill>
                <a:effectLst/>
                <a:uLnTx/>
                <a:uFillTx/>
                <a:latin typeface="Segoe UI"/>
                <a:ea typeface="+mn-ea"/>
                <a:cs typeface="+mn-cs"/>
              </a:rPr>
              <a:t> </a:t>
            </a:r>
            <a:r>
              <a:rPr kumimoji="0" lang="en-US" sz="1400" b="0" i="0" u="none" strike="noStrike" kern="1200" cap="none" spc="0" normalizeH="0" baseline="0" noProof="0" err="1">
                <a:ln>
                  <a:noFill/>
                </a:ln>
                <a:solidFill>
                  <a:schemeClr val="bg1"/>
                </a:solidFill>
                <a:effectLst/>
                <a:uLnTx/>
                <a:uFillTx/>
                <a:latin typeface="Segoe UI"/>
                <a:ea typeface="+mn-ea"/>
                <a:cs typeface="+mn-cs"/>
              </a:rPr>
              <a:t>ut</a:t>
            </a:r>
            <a:r>
              <a:rPr kumimoji="0" lang="en-US" sz="1400" b="0" i="0" u="none" strike="noStrike" kern="1200" cap="none" spc="0" normalizeH="0" baseline="0" noProof="0">
                <a:ln>
                  <a:noFill/>
                </a:ln>
                <a:solidFill>
                  <a:schemeClr val="bg1"/>
                </a:solidFill>
                <a:effectLst/>
                <a:uLnTx/>
                <a:uFillTx/>
                <a:latin typeface="Segoe UI"/>
                <a:ea typeface="+mn-ea"/>
                <a:cs typeface="+mn-cs"/>
              </a:rPr>
              <a:t> labore et dolore magna de </a:t>
            </a:r>
            <a:r>
              <a:rPr kumimoji="0" lang="en-US" sz="1400" b="0" i="0" u="none" strike="noStrike" kern="1200" cap="none" spc="0" normalizeH="0" baseline="0" noProof="0" err="1">
                <a:ln>
                  <a:noFill/>
                </a:ln>
                <a:solidFill>
                  <a:schemeClr val="bg1"/>
                </a:solidFill>
                <a:effectLst/>
                <a:uLnTx/>
                <a:uFillTx/>
                <a:latin typeface="Segoe UI"/>
                <a:ea typeface="+mn-ea"/>
                <a:cs typeface="+mn-cs"/>
              </a:rPr>
              <a:t>aliqua</a:t>
            </a:r>
            <a:r>
              <a:rPr kumimoji="0" lang="en-US" sz="1400" b="0" i="0" u="none" strike="noStrike" kern="1200" cap="none" spc="0" normalizeH="0" baseline="0" noProof="0">
                <a:ln>
                  <a:noFill/>
                </a:ln>
                <a:solidFill>
                  <a:schemeClr val="bg1"/>
                </a:solidFill>
                <a:effectLst/>
                <a:uLnTx/>
                <a:uFillTx/>
                <a:latin typeface="Segoe UI"/>
                <a:ea typeface="+mn-ea"/>
                <a:cs typeface="+mn-cs"/>
              </a:rPr>
              <a:t>. Ut </a:t>
            </a:r>
            <a:r>
              <a:rPr kumimoji="0" lang="en-US" sz="1400" b="0" i="0" u="none" strike="noStrike" kern="1200" cap="none" spc="0" normalizeH="0" baseline="0" noProof="0" err="1">
                <a:ln>
                  <a:noFill/>
                </a:ln>
                <a:solidFill>
                  <a:schemeClr val="bg1"/>
                </a:solidFill>
                <a:effectLst/>
                <a:uLnTx/>
                <a:uFillTx/>
                <a:latin typeface="Segoe UI"/>
                <a:ea typeface="+mn-ea"/>
                <a:cs typeface="+mn-cs"/>
              </a:rPr>
              <a:t>enim</a:t>
            </a:r>
            <a:r>
              <a:rPr kumimoji="0" lang="en-US" sz="1400" b="0" i="0" u="none" strike="noStrike" kern="1200" cap="none" spc="0" normalizeH="0" baseline="0" noProof="0">
                <a:ln>
                  <a:noFill/>
                </a:ln>
                <a:solidFill>
                  <a:schemeClr val="bg1"/>
                </a:solidFill>
                <a:effectLst/>
                <a:uLnTx/>
                <a:uFillTx/>
                <a:latin typeface="Segoe UI"/>
                <a:ea typeface="+mn-ea"/>
                <a:cs typeface="+mn-cs"/>
              </a:rPr>
              <a:t> ad minim so </a:t>
            </a:r>
            <a:r>
              <a:rPr kumimoji="0" lang="en-US" sz="1400" b="0" i="0" u="none" strike="noStrike" kern="1200" cap="none" spc="0" normalizeH="0" baseline="0" noProof="0" err="1">
                <a:ln>
                  <a:noFill/>
                </a:ln>
                <a:solidFill>
                  <a:schemeClr val="bg1"/>
                </a:solidFill>
                <a:effectLst/>
                <a:uLnTx/>
                <a:uFillTx/>
                <a:latin typeface="Segoe UI"/>
                <a:ea typeface="+mn-ea"/>
                <a:cs typeface="+mn-cs"/>
              </a:rPr>
              <a:t>veniam</a:t>
            </a:r>
            <a:r>
              <a:rPr kumimoji="0" lang="en-US" sz="1400" b="0" i="0" u="none" strike="noStrike" kern="1200" cap="none" spc="0" normalizeH="0" baseline="0" noProof="0">
                <a:ln>
                  <a:noFill/>
                </a:ln>
                <a:solidFill>
                  <a:schemeClr val="bg1"/>
                </a:solidFill>
                <a:effectLst/>
                <a:uLnTx/>
                <a:uFillTx/>
                <a:latin typeface="Segoe UI"/>
                <a:ea typeface="+mn-ea"/>
                <a:cs typeface="+mn-cs"/>
              </a:rPr>
              <a:t>, </a:t>
            </a:r>
            <a:r>
              <a:rPr kumimoji="0" lang="en-US" sz="1400" b="0" i="0" u="none" strike="noStrike" kern="1200" cap="none" spc="0" normalizeH="0" baseline="0" noProof="0" err="1">
                <a:ln>
                  <a:noFill/>
                </a:ln>
                <a:solidFill>
                  <a:schemeClr val="bg1"/>
                </a:solidFill>
                <a:effectLst/>
                <a:uLnTx/>
                <a:uFillTx/>
                <a:latin typeface="Segoe UI"/>
                <a:ea typeface="+mn-ea"/>
                <a:cs typeface="+mn-cs"/>
              </a:rPr>
              <a:t>quis</a:t>
            </a:r>
            <a:r>
              <a:rPr kumimoji="0" lang="en-US" sz="1400" b="0" i="0" u="none" strike="noStrike" kern="1200" cap="none" spc="0" normalizeH="0" baseline="0" noProof="0">
                <a:ln>
                  <a:noFill/>
                </a:ln>
                <a:solidFill>
                  <a:schemeClr val="bg1"/>
                </a:solidFill>
                <a:effectLst/>
                <a:uLnTx/>
                <a:uFillTx/>
                <a:latin typeface="Segoe UI"/>
                <a:ea typeface="+mn-ea"/>
                <a:cs typeface="+mn-cs"/>
              </a:rPr>
              <a:t> </a:t>
            </a:r>
            <a:r>
              <a:rPr kumimoji="0" lang="en-US" sz="1400" b="0" i="0" u="none" strike="noStrike" kern="1200" cap="none" spc="0" normalizeH="0" baseline="0" noProof="0" err="1">
                <a:ln>
                  <a:noFill/>
                </a:ln>
                <a:solidFill>
                  <a:schemeClr val="bg1"/>
                </a:solidFill>
                <a:effectLst/>
                <a:uLnTx/>
                <a:uFillTx/>
                <a:latin typeface="Segoe UI"/>
                <a:ea typeface="+mn-ea"/>
                <a:cs typeface="+mn-cs"/>
              </a:rPr>
              <a:t>nostrud</a:t>
            </a:r>
            <a:r>
              <a:rPr kumimoji="0" lang="en-US" sz="1400" b="0" i="0" u="none" strike="noStrike" kern="1200" cap="none" spc="0" normalizeH="0" baseline="0" noProof="0">
                <a:ln>
                  <a:noFill/>
                </a:ln>
                <a:solidFill>
                  <a:schemeClr val="bg1"/>
                </a:solidFill>
                <a:effectLst/>
                <a:uLnTx/>
                <a:uFillTx/>
                <a:latin typeface="Segoe UI"/>
                <a:ea typeface="+mn-ea"/>
                <a:cs typeface="+mn-cs"/>
              </a:rPr>
              <a:t> </a:t>
            </a:r>
            <a:r>
              <a:rPr kumimoji="0" lang="en-US" sz="1400" b="0" i="0" u="none" strike="noStrike" kern="1200" cap="none" spc="0" normalizeH="0" baseline="0" noProof="0" err="1">
                <a:ln>
                  <a:noFill/>
                </a:ln>
                <a:solidFill>
                  <a:schemeClr val="bg1"/>
                </a:solidFill>
                <a:effectLst/>
                <a:uLnTx/>
                <a:uFillTx/>
                <a:latin typeface="Segoe UI"/>
                <a:ea typeface="+mn-ea"/>
                <a:cs typeface="+mn-cs"/>
              </a:rPr>
              <a:t>panso</a:t>
            </a:r>
            <a:r>
              <a:rPr kumimoji="0" lang="en-US" sz="1400" b="0" i="0" u="none" strike="noStrike" kern="1200" cap="none" spc="0" normalizeH="0" baseline="0" noProof="0">
                <a:ln>
                  <a:noFill/>
                </a:ln>
                <a:solidFill>
                  <a:schemeClr val="bg1"/>
                </a:solidFill>
                <a:effectLst/>
                <a:uLnTx/>
                <a:uFillTx/>
                <a:latin typeface="Segoe UI"/>
                <a:ea typeface="+mn-ea"/>
                <a:cs typeface="+mn-cs"/>
              </a:rPr>
              <a:t> in </a:t>
            </a:r>
            <a:r>
              <a:rPr kumimoji="0" lang="en-US" sz="1400" b="0" i="0" u="none" strike="noStrike" kern="1200" cap="none" spc="0" normalizeH="0" baseline="0" noProof="0" err="1">
                <a:ln>
                  <a:noFill/>
                </a:ln>
                <a:solidFill>
                  <a:schemeClr val="bg1"/>
                </a:solidFill>
                <a:effectLst/>
                <a:uLnTx/>
                <a:uFillTx/>
                <a:latin typeface="Segoe UI"/>
                <a:ea typeface="+mn-ea"/>
                <a:cs typeface="+mn-cs"/>
              </a:rPr>
              <a:t>exerci</a:t>
            </a:r>
            <a:r>
              <a:rPr kumimoji="0" lang="en-US" sz="1400" b="0" i="0" u="none" strike="noStrike" kern="1200" cap="none" spc="0" normalizeH="0" baseline="0" noProof="0">
                <a:ln>
                  <a:noFill/>
                </a:ln>
                <a:solidFill>
                  <a:schemeClr val="bg1"/>
                </a:solidFill>
                <a:effectLst/>
                <a:uLnTx/>
                <a:uFillTx/>
                <a:latin typeface="Segoe UI"/>
                <a:ea typeface="+mn-ea"/>
                <a:cs typeface="+mn-cs"/>
              </a:rPr>
              <a:t> </a:t>
            </a:r>
            <a:r>
              <a:rPr kumimoji="0" lang="en-US" sz="1400" b="0" i="0" u="none" strike="noStrike" kern="1200" cap="none" spc="0" normalizeH="0" baseline="0" noProof="0" err="1">
                <a:ln>
                  <a:noFill/>
                </a:ln>
                <a:solidFill>
                  <a:schemeClr val="bg1"/>
                </a:solidFill>
                <a:effectLst/>
                <a:uLnTx/>
                <a:uFillTx/>
                <a:latin typeface="Segoe UI"/>
                <a:ea typeface="+mn-ea"/>
                <a:cs typeface="+mn-cs"/>
              </a:rPr>
              <a:t>tation</a:t>
            </a:r>
            <a:r>
              <a:rPr kumimoji="0" lang="en-US" sz="1400" b="0" i="0" u="none" strike="noStrike" kern="1200" cap="none" spc="0" normalizeH="0" baseline="0" noProof="0">
                <a:ln>
                  <a:noFill/>
                </a:ln>
                <a:solidFill>
                  <a:schemeClr val="bg1"/>
                </a:solidFill>
                <a:effectLst/>
                <a:uLnTx/>
                <a:uFillTx/>
                <a:latin typeface="Segoe UI"/>
                <a:ea typeface="+mn-ea"/>
                <a:cs typeface="+mn-cs"/>
              </a:rPr>
              <a:t>.</a:t>
            </a:r>
          </a:p>
        </p:txBody>
      </p:sp>
      <p:cxnSp>
        <p:nvCxnSpPr>
          <p:cNvPr id="7" name="Straight Connector 6">
            <a:extLst>
              <a:ext uri="{FF2B5EF4-FFF2-40B4-BE49-F238E27FC236}">
                <a16:creationId xmlns:a16="http://schemas.microsoft.com/office/drawing/2014/main" id="{850C552B-71E9-0746-C711-3C7123484931}"/>
              </a:ext>
            </a:extLst>
          </p:cNvPr>
          <p:cNvCxnSpPr>
            <a:cxnSpLocks/>
          </p:cNvCxnSpPr>
          <p:nvPr/>
        </p:nvCxnSpPr>
        <p:spPr>
          <a:xfrm>
            <a:off x="762000" y="1819002"/>
            <a:ext cx="10668000" cy="0"/>
          </a:xfrm>
          <a:prstGeom prst="line">
            <a:avLst/>
          </a:prstGeom>
          <a:ln w="19050">
            <a:solidFill>
              <a:schemeClr val="accent1"/>
            </a:solidFill>
            <a:headEnd type="none" w="lg" len="med"/>
            <a:tailEnd type="none" w="lg"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378071728"/>
      </p:ext>
    </p:extLst>
  </p:cSld>
  <p:clrMapOvr>
    <a:masterClrMapping/>
  </p:clrMapOvr>
  <p:extLst>
    <p:ext uri="{DCECCB84-F9BA-43D5-87BE-67443E8EF086}">
      <p15:sldGuideLst xmlns:p15="http://schemas.microsoft.com/office/powerpoint/2012/main">
        <p15:guide id="15" pos="1440">
          <p15:clr>
            <a:srgbClr val="547EBF"/>
          </p15:clr>
        </p15:guide>
        <p15:guide id="17" pos="1632">
          <p15:clr>
            <a:srgbClr val="547EBF"/>
          </p15:clr>
        </p15:guide>
        <p15:guide id="19" pos="2208">
          <p15:clr>
            <a:srgbClr val="A4A3A4"/>
          </p15:clr>
        </p15:guide>
        <p15:guide id="20" pos="2592">
          <p15:clr>
            <a:srgbClr val="547EBF"/>
          </p15:clr>
        </p15:guide>
        <p15:guide id="22" pos="3744">
          <p15:clr>
            <a:srgbClr val="547EBF"/>
          </p15:clr>
        </p15:guide>
        <p15:guide id="23" pos="3168">
          <p15:clr>
            <a:srgbClr val="A4A3A4"/>
          </p15:clr>
        </p15:guide>
        <p15:guide id="24" pos="3360">
          <p15:clr>
            <a:srgbClr val="A4A3A4"/>
          </p15:clr>
        </p15:guide>
        <p15:guide id="25" pos="3936">
          <p15:clr>
            <a:srgbClr val="547EBF"/>
          </p15:clr>
        </p15:guide>
        <p15:guide id="27" pos="4320">
          <p15:clr>
            <a:srgbClr val="A4A3A4"/>
          </p15:clr>
        </p15:guide>
        <p15:guide id="28" pos="4512">
          <p15:clr>
            <a:srgbClr val="A4A3A4"/>
          </p15:clr>
        </p15:guide>
        <p15:guide id="29" pos="4896">
          <p15:clr>
            <a:srgbClr val="547EBF"/>
          </p15:clr>
        </p15:guide>
        <p15:guide id="30" pos="5088">
          <p15:clr>
            <a:srgbClr val="547EBF"/>
          </p15:clr>
        </p15:guide>
        <p15:guide id="32" pos="5472">
          <p15:clr>
            <a:srgbClr val="A4A3A4"/>
          </p15:clr>
        </p15:guide>
        <p15:guide id="33" pos="6048">
          <p15:clr>
            <a:srgbClr val="547EBF"/>
          </p15:clr>
        </p15:guide>
        <p15:guide id="39" pos="5664">
          <p15:clr>
            <a:srgbClr val="A4A3A4"/>
          </p15:clr>
        </p15:guide>
        <p15:guide id="45" pos="1056">
          <p15:clr>
            <a:srgbClr val="A4A3A4"/>
          </p15:clr>
        </p15:guide>
        <p15:guide id="48" pos="864">
          <p15:clr>
            <a:srgbClr val="A4A3A4"/>
          </p15:clr>
        </p15:guide>
        <p15:guide id="49" pos="2016">
          <p15:clr>
            <a:srgbClr val="A4A3A4"/>
          </p15:clr>
        </p15:guide>
        <p15:guide id="50" pos="2784">
          <p15:clr>
            <a:srgbClr val="547EBF"/>
          </p15:clr>
        </p15:guide>
        <p15:guide id="51" pos="6624">
          <p15:clr>
            <a:srgbClr val="A4A3A4"/>
          </p15:clr>
        </p15:guide>
        <p15:guide id="57" pos="6240">
          <p15:clr>
            <a:srgbClr val="547EBF"/>
          </p15:clr>
        </p15:guide>
        <p15:guide id="58" pos="6816">
          <p15:clr>
            <a:srgbClr val="A4A3A4"/>
          </p15:clr>
        </p15:guide>
        <p15:guide id="59" orient="horz" pos="816">
          <p15:clr>
            <a:srgbClr val="FBAE4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p:cSld name="2Column-BAP">
    <p:spTree>
      <p:nvGrpSpPr>
        <p:cNvPr id="1" name=""/>
        <p:cNvGrpSpPr/>
        <p:nvPr/>
      </p:nvGrpSpPr>
      <p:grpSpPr>
        <a:xfrm>
          <a:off x="0" y="0"/>
          <a:ext cx="0" cy="0"/>
          <a:chOff x="0" y="0"/>
          <a:chExt cx="0" cy="0"/>
        </a:xfrm>
      </p:grpSpPr>
      <p:sp>
        <p:nvSpPr>
          <p:cNvPr id="16" name="Text Placeholder 3">
            <a:extLst>
              <a:ext uri="{FF2B5EF4-FFF2-40B4-BE49-F238E27FC236}">
                <a16:creationId xmlns:a16="http://schemas.microsoft.com/office/drawing/2014/main" id="{4BA1E730-99B7-F4D3-8CD9-2A7AB76A2E45}"/>
              </a:ext>
            </a:extLst>
          </p:cNvPr>
          <p:cNvSpPr>
            <a:spLocks noGrp="1"/>
          </p:cNvSpPr>
          <p:nvPr>
            <p:ph type="body" sz="quarter" idx="13" hasCustomPrompt="1"/>
          </p:nvPr>
        </p:nvSpPr>
        <p:spPr>
          <a:xfrm>
            <a:off x="723806" y="704602"/>
            <a:ext cx="10668000" cy="576250"/>
          </a:xfrm>
          <a:prstGeom prst="rect">
            <a:avLst/>
          </a:prstGeom>
        </p:spPr>
        <p:txBody>
          <a:bodyPr lIns="0" tIns="0" rIns="0" bIns="0" anchor="t"/>
          <a:lstStyle>
            <a:lvl1pPr marL="0" indent="0">
              <a:buNone/>
              <a:defRPr sz="4000" b="1" i="0" spc="-50" baseline="0">
                <a:latin typeface="Segoe UI Semibold" panose="020B0502040204020203" pitchFamily="34" charset="0"/>
                <a:cs typeface="Segoe UI Semibold" panose="020B0502040204020203" pitchFamily="34" charset="0"/>
              </a:defRPr>
            </a:lvl1pPr>
          </a:lstStyle>
          <a:p>
            <a:pPr lvl="0"/>
            <a:r>
              <a:rPr lang="en-US"/>
              <a:t>Header</a:t>
            </a:r>
          </a:p>
        </p:txBody>
      </p:sp>
      <p:sp>
        <p:nvSpPr>
          <p:cNvPr id="19" name="Text Placeholder 3">
            <a:extLst>
              <a:ext uri="{FF2B5EF4-FFF2-40B4-BE49-F238E27FC236}">
                <a16:creationId xmlns:a16="http://schemas.microsoft.com/office/drawing/2014/main" id="{FE5560FD-3F96-D628-6D6A-492F2A270036}"/>
              </a:ext>
            </a:extLst>
          </p:cNvPr>
          <p:cNvSpPr>
            <a:spLocks noGrp="1"/>
          </p:cNvSpPr>
          <p:nvPr>
            <p:ph type="body" sz="quarter" idx="15" hasCustomPrompt="1"/>
          </p:nvPr>
        </p:nvSpPr>
        <p:spPr>
          <a:xfrm>
            <a:off x="762000" y="1898585"/>
            <a:ext cx="5181600" cy="548623"/>
          </a:xfrm>
          <a:prstGeom prst="rect">
            <a:avLst/>
          </a:prstGeom>
        </p:spPr>
        <p:txBody>
          <a:bodyPr lIns="0" tIns="0" rIns="0" bIns="0" anchor="b"/>
          <a:lstStyle>
            <a:lvl1pPr marL="0" indent="0">
              <a:lnSpc>
                <a:spcPct val="90000"/>
              </a:lnSpc>
              <a:spcBef>
                <a:spcPts val="0"/>
              </a:spcBef>
              <a:buNone/>
              <a:defRPr sz="2000" b="1" i="0" spc="-50" baseline="0">
                <a:latin typeface="Segoe UI Semibold" panose="020B0502040204020203" pitchFamily="34" charset="0"/>
                <a:cs typeface="Segoe UI Semibold" panose="020B0502040204020203" pitchFamily="34" charset="0"/>
              </a:defRPr>
            </a:lvl1pPr>
          </a:lstStyle>
          <a:p>
            <a:pPr lvl="0"/>
            <a:r>
              <a:rPr lang="en-US"/>
              <a:t>2 lines max</a:t>
            </a:r>
          </a:p>
        </p:txBody>
      </p:sp>
      <p:sp>
        <p:nvSpPr>
          <p:cNvPr id="24" name="Text Placeholder 3">
            <a:extLst>
              <a:ext uri="{FF2B5EF4-FFF2-40B4-BE49-F238E27FC236}">
                <a16:creationId xmlns:a16="http://schemas.microsoft.com/office/drawing/2014/main" id="{D2E6E459-C5C8-867F-5E1A-1A3D17C7138C}"/>
              </a:ext>
            </a:extLst>
          </p:cNvPr>
          <p:cNvSpPr>
            <a:spLocks noGrp="1"/>
          </p:cNvSpPr>
          <p:nvPr>
            <p:ph type="body" sz="quarter" idx="17" hasCustomPrompt="1"/>
          </p:nvPr>
        </p:nvSpPr>
        <p:spPr>
          <a:xfrm>
            <a:off x="6248400" y="1898585"/>
            <a:ext cx="5181600" cy="548623"/>
          </a:xfrm>
          <a:prstGeom prst="rect">
            <a:avLst/>
          </a:prstGeom>
        </p:spPr>
        <p:txBody>
          <a:bodyPr lIns="0" tIns="0" rIns="0" bIns="0" anchor="b"/>
          <a:lstStyle>
            <a:lvl1pPr marL="0" indent="0">
              <a:lnSpc>
                <a:spcPct val="90000"/>
              </a:lnSpc>
              <a:spcBef>
                <a:spcPts val="0"/>
              </a:spcBef>
              <a:buNone/>
              <a:defRPr sz="2000" b="1" i="0" spc="-50" baseline="0">
                <a:latin typeface="Segoe UI Semibold" panose="020B0502040204020203" pitchFamily="34" charset="0"/>
                <a:cs typeface="Segoe UI Semibold" panose="020B0502040204020203" pitchFamily="34" charset="0"/>
              </a:defRPr>
            </a:lvl1pPr>
          </a:lstStyle>
          <a:p>
            <a:pPr lvl="0"/>
            <a:r>
              <a:rPr lang="en-US"/>
              <a:t>2 lines max</a:t>
            </a:r>
          </a:p>
        </p:txBody>
      </p:sp>
      <p:sp>
        <p:nvSpPr>
          <p:cNvPr id="3" name="Text Placeholder 3">
            <a:extLst>
              <a:ext uri="{FF2B5EF4-FFF2-40B4-BE49-F238E27FC236}">
                <a16:creationId xmlns:a16="http://schemas.microsoft.com/office/drawing/2014/main" id="{8BA6D9C7-6BCF-BE0F-F43B-A37CC9646437}"/>
              </a:ext>
            </a:extLst>
          </p:cNvPr>
          <p:cNvSpPr>
            <a:spLocks noGrp="1"/>
          </p:cNvSpPr>
          <p:nvPr>
            <p:ph type="body" sz="quarter" idx="23" hasCustomPrompt="1"/>
          </p:nvPr>
        </p:nvSpPr>
        <p:spPr>
          <a:xfrm>
            <a:off x="6254748" y="2663315"/>
            <a:ext cx="5189789" cy="1531370"/>
          </a:xfrm>
          <a:prstGeom prst="rect">
            <a:avLst/>
          </a:prstGeom>
        </p:spPr>
        <p:txBody>
          <a:bodyPr lIns="0" tIns="0" rIns="0" bIns="0" anchor="t"/>
          <a:lstStyle>
            <a:lvl1pPr marL="0" indent="0">
              <a:lnSpc>
                <a:spcPct val="90000"/>
              </a:lnSpc>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marR="0" lvl="0" algn="l" defTabSz="914367" rtl="0" eaLnBrk="1" fontAlgn="auto" latinLnBrk="0" hangingPunct="1">
              <a:lnSpc>
                <a:spcPct val="100000"/>
              </a:lnSpc>
              <a:spcBef>
                <a:spcPts val="0"/>
              </a:spcBef>
              <a:spcAft>
                <a:spcPts val="0"/>
              </a:spcAft>
              <a:buClrTx/>
              <a:buSzTx/>
              <a:tabLst/>
              <a:defRPr/>
            </a:pPr>
            <a:r>
              <a:rPr kumimoji="0" lang="en-US" sz="1400" b="0" i="0" u="none" strike="noStrike" kern="1200" cap="none" spc="0" normalizeH="0" baseline="0" noProof="0">
                <a:ln>
                  <a:noFill/>
                </a:ln>
                <a:solidFill>
                  <a:schemeClr val="bg1"/>
                </a:solidFill>
                <a:effectLst/>
                <a:uLnTx/>
                <a:uFillTx/>
                <a:latin typeface="Segoe UI"/>
                <a:ea typeface="+mn-ea"/>
                <a:cs typeface="+mn-cs"/>
              </a:rPr>
              <a:t>Lorem ipsum dolor sit </a:t>
            </a:r>
            <a:r>
              <a:rPr kumimoji="0" lang="en-US" sz="1400" b="0" i="0" u="none" strike="noStrike" kern="1200" cap="none" spc="0" normalizeH="0" baseline="0" noProof="0" err="1">
                <a:ln>
                  <a:noFill/>
                </a:ln>
                <a:solidFill>
                  <a:schemeClr val="bg1"/>
                </a:solidFill>
                <a:effectLst/>
                <a:uLnTx/>
                <a:uFillTx/>
                <a:latin typeface="Segoe UI"/>
                <a:ea typeface="+mn-ea"/>
                <a:cs typeface="+mn-cs"/>
              </a:rPr>
              <a:t>amet</a:t>
            </a:r>
            <a:r>
              <a:rPr kumimoji="0" lang="en-US" sz="1400" b="0" i="0" u="none" strike="noStrike" kern="1200" cap="none" spc="0" normalizeH="0" baseline="0" noProof="0">
                <a:ln>
                  <a:noFill/>
                </a:ln>
                <a:solidFill>
                  <a:schemeClr val="bg1"/>
                </a:solidFill>
                <a:effectLst/>
                <a:uLnTx/>
                <a:uFillTx/>
                <a:latin typeface="Segoe UI"/>
                <a:ea typeface="+mn-ea"/>
                <a:cs typeface="+mn-cs"/>
              </a:rPr>
              <a:t>, </a:t>
            </a:r>
            <a:r>
              <a:rPr kumimoji="0" lang="en-US" sz="1400" b="0" i="0" u="none" strike="noStrike" kern="1200" cap="none" spc="0" normalizeH="0" baseline="0" noProof="0" err="1">
                <a:ln>
                  <a:noFill/>
                </a:ln>
                <a:solidFill>
                  <a:schemeClr val="bg1"/>
                </a:solidFill>
                <a:effectLst/>
                <a:uLnTx/>
                <a:uFillTx/>
                <a:latin typeface="Segoe UI"/>
                <a:ea typeface="+mn-ea"/>
                <a:cs typeface="+mn-cs"/>
              </a:rPr>
              <a:t>consectetur</a:t>
            </a:r>
            <a:r>
              <a:rPr kumimoji="0" lang="en-US" sz="1400" b="0" i="0" u="none" strike="noStrike" kern="1200" cap="none" spc="0" normalizeH="0" baseline="0" noProof="0">
                <a:ln>
                  <a:noFill/>
                </a:ln>
                <a:solidFill>
                  <a:schemeClr val="bg1"/>
                </a:solidFill>
                <a:effectLst/>
                <a:uLnTx/>
                <a:uFillTx/>
                <a:latin typeface="Segoe UI"/>
                <a:ea typeface="+mn-ea"/>
                <a:cs typeface="+mn-cs"/>
              </a:rPr>
              <a:t> </a:t>
            </a:r>
            <a:r>
              <a:rPr kumimoji="0" lang="en-US" sz="1400" b="0" i="0" u="none" strike="noStrike" kern="1200" cap="none" spc="0" normalizeH="0" baseline="0" noProof="0" err="1">
                <a:ln>
                  <a:noFill/>
                </a:ln>
                <a:solidFill>
                  <a:schemeClr val="bg1"/>
                </a:solidFill>
                <a:effectLst/>
                <a:uLnTx/>
                <a:uFillTx/>
                <a:latin typeface="Segoe UI"/>
                <a:ea typeface="+mn-ea"/>
                <a:cs typeface="+mn-cs"/>
              </a:rPr>
              <a:t>adipiscing</a:t>
            </a:r>
            <a:r>
              <a:rPr kumimoji="0" lang="en-US" sz="1400" b="0" i="0" u="none" strike="noStrike" kern="1200" cap="none" spc="0" normalizeH="0" baseline="0" noProof="0">
                <a:ln>
                  <a:noFill/>
                </a:ln>
                <a:solidFill>
                  <a:schemeClr val="bg1"/>
                </a:solidFill>
                <a:effectLst/>
                <a:uLnTx/>
                <a:uFillTx/>
                <a:latin typeface="Segoe UI"/>
                <a:ea typeface="+mn-ea"/>
                <a:cs typeface="+mn-cs"/>
              </a:rPr>
              <a:t> </a:t>
            </a:r>
            <a:r>
              <a:rPr kumimoji="0" lang="en-US" sz="1400" b="0" i="0" u="none" strike="noStrike" kern="1200" cap="none" spc="0" normalizeH="0" baseline="0" noProof="0" err="1">
                <a:ln>
                  <a:noFill/>
                </a:ln>
                <a:solidFill>
                  <a:schemeClr val="bg1"/>
                </a:solidFill>
                <a:effectLst/>
                <a:uLnTx/>
                <a:uFillTx/>
                <a:latin typeface="Segoe UI"/>
                <a:ea typeface="+mn-ea"/>
                <a:cs typeface="+mn-cs"/>
              </a:rPr>
              <a:t>elit</a:t>
            </a:r>
            <a:r>
              <a:rPr kumimoji="0" lang="en-US" sz="1400" b="0" i="0" u="none" strike="noStrike" kern="1200" cap="none" spc="0" normalizeH="0" baseline="0" noProof="0">
                <a:ln>
                  <a:noFill/>
                </a:ln>
                <a:solidFill>
                  <a:schemeClr val="bg1"/>
                </a:solidFill>
                <a:effectLst/>
                <a:uLnTx/>
                <a:uFillTx/>
                <a:latin typeface="Segoe UI"/>
                <a:ea typeface="+mn-ea"/>
                <a:cs typeface="+mn-cs"/>
              </a:rPr>
              <a:t>, sed do </a:t>
            </a:r>
            <a:r>
              <a:rPr kumimoji="0" lang="en-US" sz="1400" b="0" i="0" u="none" strike="noStrike" kern="1200" cap="none" spc="0" normalizeH="0" baseline="0" noProof="0" err="1">
                <a:ln>
                  <a:noFill/>
                </a:ln>
                <a:solidFill>
                  <a:schemeClr val="bg1"/>
                </a:solidFill>
                <a:effectLst/>
                <a:uLnTx/>
                <a:uFillTx/>
                <a:latin typeface="Segoe UI"/>
                <a:ea typeface="+mn-ea"/>
                <a:cs typeface="+mn-cs"/>
              </a:rPr>
              <a:t>eiusmod</a:t>
            </a:r>
            <a:r>
              <a:rPr kumimoji="0" lang="en-US" sz="1400" b="0" i="0" u="none" strike="noStrike" kern="1200" cap="none" spc="0" normalizeH="0" baseline="0" noProof="0">
                <a:ln>
                  <a:noFill/>
                </a:ln>
                <a:solidFill>
                  <a:schemeClr val="bg1"/>
                </a:solidFill>
                <a:effectLst/>
                <a:uLnTx/>
                <a:uFillTx/>
                <a:latin typeface="Segoe UI"/>
                <a:ea typeface="+mn-ea"/>
                <a:cs typeface="+mn-cs"/>
              </a:rPr>
              <a:t> </a:t>
            </a:r>
            <a:r>
              <a:rPr kumimoji="0" lang="en-US" sz="1400" b="0" i="0" u="none" strike="noStrike" kern="1200" cap="none" spc="0" normalizeH="0" baseline="0" noProof="0" err="1">
                <a:ln>
                  <a:noFill/>
                </a:ln>
                <a:solidFill>
                  <a:schemeClr val="bg1"/>
                </a:solidFill>
                <a:effectLst/>
                <a:uLnTx/>
                <a:uFillTx/>
                <a:latin typeface="Segoe UI"/>
                <a:ea typeface="+mn-ea"/>
                <a:cs typeface="+mn-cs"/>
              </a:rPr>
              <a:t>tempor</a:t>
            </a:r>
            <a:r>
              <a:rPr kumimoji="0" lang="en-US" sz="1400" b="0" i="0" u="none" strike="noStrike" kern="1200" cap="none" spc="0" normalizeH="0" baseline="0" noProof="0">
                <a:ln>
                  <a:noFill/>
                </a:ln>
                <a:solidFill>
                  <a:schemeClr val="bg1"/>
                </a:solidFill>
                <a:effectLst/>
                <a:uLnTx/>
                <a:uFillTx/>
                <a:latin typeface="Segoe UI"/>
                <a:ea typeface="+mn-ea"/>
                <a:cs typeface="+mn-cs"/>
              </a:rPr>
              <a:t> </a:t>
            </a:r>
            <a:r>
              <a:rPr kumimoji="0" lang="en-US" sz="1400" b="0" i="0" u="none" strike="noStrike" kern="1200" cap="none" spc="0" normalizeH="0" baseline="0" noProof="0" err="1">
                <a:ln>
                  <a:noFill/>
                </a:ln>
                <a:solidFill>
                  <a:schemeClr val="bg1"/>
                </a:solidFill>
                <a:effectLst/>
                <a:uLnTx/>
                <a:uFillTx/>
                <a:latin typeface="Segoe UI"/>
                <a:ea typeface="+mn-ea"/>
                <a:cs typeface="+mn-cs"/>
              </a:rPr>
              <a:t>incididu</a:t>
            </a:r>
            <a:r>
              <a:rPr kumimoji="0" lang="en-US" sz="1400" b="0" i="0" u="none" strike="noStrike" kern="1200" cap="none" spc="0" normalizeH="0" baseline="0" noProof="0">
                <a:ln>
                  <a:noFill/>
                </a:ln>
                <a:solidFill>
                  <a:schemeClr val="bg1"/>
                </a:solidFill>
                <a:effectLst/>
                <a:uLnTx/>
                <a:uFillTx/>
                <a:latin typeface="Segoe UI"/>
                <a:ea typeface="+mn-ea"/>
                <a:cs typeface="+mn-cs"/>
              </a:rPr>
              <a:t> </a:t>
            </a:r>
            <a:r>
              <a:rPr kumimoji="0" lang="en-US" sz="1400" b="0" i="0" u="none" strike="noStrike" kern="1200" cap="none" spc="0" normalizeH="0" baseline="0" noProof="0" err="1">
                <a:ln>
                  <a:noFill/>
                </a:ln>
                <a:solidFill>
                  <a:schemeClr val="bg1"/>
                </a:solidFill>
                <a:effectLst/>
                <a:uLnTx/>
                <a:uFillTx/>
                <a:latin typeface="Segoe UI"/>
                <a:ea typeface="+mn-ea"/>
                <a:cs typeface="+mn-cs"/>
              </a:rPr>
              <a:t>ut</a:t>
            </a:r>
            <a:r>
              <a:rPr kumimoji="0" lang="en-US" sz="1400" b="0" i="0" u="none" strike="noStrike" kern="1200" cap="none" spc="0" normalizeH="0" baseline="0" noProof="0">
                <a:ln>
                  <a:noFill/>
                </a:ln>
                <a:solidFill>
                  <a:schemeClr val="bg1"/>
                </a:solidFill>
                <a:effectLst/>
                <a:uLnTx/>
                <a:uFillTx/>
                <a:latin typeface="Segoe UI"/>
                <a:ea typeface="+mn-ea"/>
                <a:cs typeface="+mn-cs"/>
              </a:rPr>
              <a:t> labore et dolore magna de </a:t>
            </a:r>
            <a:r>
              <a:rPr kumimoji="0" lang="en-US" sz="1400" b="0" i="0" u="none" strike="noStrike" kern="1200" cap="none" spc="0" normalizeH="0" baseline="0" noProof="0" err="1">
                <a:ln>
                  <a:noFill/>
                </a:ln>
                <a:solidFill>
                  <a:schemeClr val="bg1"/>
                </a:solidFill>
                <a:effectLst/>
                <a:uLnTx/>
                <a:uFillTx/>
                <a:latin typeface="Segoe UI"/>
                <a:ea typeface="+mn-ea"/>
                <a:cs typeface="+mn-cs"/>
              </a:rPr>
              <a:t>aliqua</a:t>
            </a:r>
            <a:r>
              <a:rPr kumimoji="0" lang="en-US" sz="1400" b="0" i="0" u="none" strike="noStrike" kern="1200" cap="none" spc="0" normalizeH="0" baseline="0" noProof="0">
                <a:ln>
                  <a:noFill/>
                </a:ln>
                <a:solidFill>
                  <a:schemeClr val="bg1"/>
                </a:solidFill>
                <a:effectLst/>
                <a:uLnTx/>
                <a:uFillTx/>
                <a:latin typeface="Segoe UI"/>
                <a:ea typeface="+mn-ea"/>
                <a:cs typeface="+mn-cs"/>
              </a:rPr>
              <a:t>. Ut </a:t>
            </a:r>
            <a:r>
              <a:rPr kumimoji="0" lang="en-US" sz="1400" b="0" i="0" u="none" strike="noStrike" kern="1200" cap="none" spc="0" normalizeH="0" baseline="0" noProof="0" err="1">
                <a:ln>
                  <a:noFill/>
                </a:ln>
                <a:solidFill>
                  <a:schemeClr val="bg1"/>
                </a:solidFill>
                <a:effectLst/>
                <a:uLnTx/>
                <a:uFillTx/>
                <a:latin typeface="Segoe UI"/>
                <a:ea typeface="+mn-ea"/>
                <a:cs typeface="+mn-cs"/>
              </a:rPr>
              <a:t>enim</a:t>
            </a:r>
            <a:r>
              <a:rPr kumimoji="0" lang="en-US" sz="1400" b="0" i="0" u="none" strike="noStrike" kern="1200" cap="none" spc="0" normalizeH="0" baseline="0" noProof="0">
                <a:ln>
                  <a:noFill/>
                </a:ln>
                <a:solidFill>
                  <a:schemeClr val="bg1"/>
                </a:solidFill>
                <a:effectLst/>
                <a:uLnTx/>
                <a:uFillTx/>
                <a:latin typeface="Segoe UI"/>
                <a:ea typeface="+mn-ea"/>
                <a:cs typeface="+mn-cs"/>
              </a:rPr>
              <a:t> ad minim so </a:t>
            </a:r>
            <a:r>
              <a:rPr kumimoji="0" lang="en-US" sz="1400" b="0" i="0" u="none" strike="noStrike" kern="1200" cap="none" spc="0" normalizeH="0" baseline="0" noProof="0" err="1">
                <a:ln>
                  <a:noFill/>
                </a:ln>
                <a:solidFill>
                  <a:schemeClr val="bg1"/>
                </a:solidFill>
                <a:effectLst/>
                <a:uLnTx/>
                <a:uFillTx/>
                <a:latin typeface="Segoe UI"/>
                <a:ea typeface="+mn-ea"/>
                <a:cs typeface="+mn-cs"/>
              </a:rPr>
              <a:t>veniam</a:t>
            </a:r>
            <a:r>
              <a:rPr kumimoji="0" lang="en-US" sz="1400" b="0" i="0" u="none" strike="noStrike" kern="1200" cap="none" spc="0" normalizeH="0" baseline="0" noProof="0">
                <a:ln>
                  <a:noFill/>
                </a:ln>
                <a:solidFill>
                  <a:schemeClr val="bg1"/>
                </a:solidFill>
                <a:effectLst/>
                <a:uLnTx/>
                <a:uFillTx/>
                <a:latin typeface="Segoe UI"/>
                <a:ea typeface="+mn-ea"/>
                <a:cs typeface="+mn-cs"/>
              </a:rPr>
              <a:t>, </a:t>
            </a:r>
            <a:r>
              <a:rPr kumimoji="0" lang="en-US" sz="1400" b="0" i="0" u="none" strike="noStrike" kern="1200" cap="none" spc="0" normalizeH="0" baseline="0" noProof="0" err="1">
                <a:ln>
                  <a:noFill/>
                </a:ln>
                <a:solidFill>
                  <a:schemeClr val="bg1"/>
                </a:solidFill>
                <a:effectLst/>
                <a:uLnTx/>
                <a:uFillTx/>
                <a:latin typeface="Segoe UI"/>
                <a:ea typeface="+mn-ea"/>
                <a:cs typeface="+mn-cs"/>
              </a:rPr>
              <a:t>quis</a:t>
            </a:r>
            <a:r>
              <a:rPr kumimoji="0" lang="en-US" sz="1400" b="0" i="0" u="none" strike="noStrike" kern="1200" cap="none" spc="0" normalizeH="0" baseline="0" noProof="0">
                <a:ln>
                  <a:noFill/>
                </a:ln>
                <a:solidFill>
                  <a:schemeClr val="bg1"/>
                </a:solidFill>
                <a:effectLst/>
                <a:uLnTx/>
                <a:uFillTx/>
                <a:latin typeface="Segoe UI"/>
                <a:ea typeface="+mn-ea"/>
                <a:cs typeface="+mn-cs"/>
              </a:rPr>
              <a:t> </a:t>
            </a:r>
            <a:r>
              <a:rPr kumimoji="0" lang="en-US" sz="1400" b="0" i="0" u="none" strike="noStrike" kern="1200" cap="none" spc="0" normalizeH="0" baseline="0" noProof="0" err="1">
                <a:ln>
                  <a:noFill/>
                </a:ln>
                <a:solidFill>
                  <a:schemeClr val="bg1"/>
                </a:solidFill>
                <a:effectLst/>
                <a:uLnTx/>
                <a:uFillTx/>
                <a:latin typeface="Segoe UI"/>
                <a:ea typeface="+mn-ea"/>
                <a:cs typeface="+mn-cs"/>
              </a:rPr>
              <a:t>nostrud</a:t>
            </a:r>
            <a:r>
              <a:rPr kumimoji="0" lang="en-US" sz="1400" b="0" i="0" u="none" strike="noStrike" kern="1200" cap="none" spc="0" normalizeH="0" baseline="0" noProof="0">
                <a:ln>
                  <a:noFill/>
                </a:ln>
                <a:solidFill>
                  <a:schemeClr val="bg1"/>
                </a:solidFill>
                <a:effectLst/>
                <a:uLnTx/>
                <a:uFillTx/>
                <a:latin typeface="Segoe UI"/>
                <a:ea typeface="+mn-ea"/>
                <a:cs typeface="+mn-cs"/>
              </a:rPr>
              <a:t> </a:t>
            </a:r>
            <a:r>
              <a:rPr kumimoji="0" lang="en-US" sz="1400" b="0" i="0" u="none" strike="noStrike" kern="1200" cap="none" spc="0" normalizeH="0" baseline="0" noProof="0" err="1">
                <a:ln>
                  <a:noFill/>
                </a:ln>
                <a:solidFill>
                  <a:schemeClr val="bg1"/>
                </a:solidFill>
                <a:effectLst/>
                <a:uLnTx/>
                <a:uFillTx/>
                <a:latin typeface="Segoe UI"/>
                <a:ea typeface="+mn-ea"/>
                <a:cs typeface="+mn-cs"/>
              </a:rPr>
              <a:t>panso</a:t>
            </a:r>
            <a:r>
              <a:rPr kumimoji="0" lang="en-US" sz="1400" b="0" i="0" u="none" strike="noStrike" kern="1200" cap="none" spc="0" normalizeH="0" baseline="0" noProof="0">
                <a:ln>
                  <a:noFill/>
                </a:ln>
                <a:solidFill>
                  <a:schemeClr val="bg1"/>
                </a:solidFill>
                <a:effectLst/>
                <a:uLnTx/>
                <a:uFillTx/>
                <a:latin typeface="Segoe UI"/>
                <a:ea typeface="+mn-ea"/>
                <a:cs typeface="+mn-cs"/>
              </a:rPr>
              <a:t> in </a:t>
            </a:r>
            <a:r>
              <a:rPr kumimoji="0" lang="en-US" sz="1400" b="0" i="0" u="none" strike="noStrike" kern="1200" cap="none" spc="0" normalizeH="0" baseline="0" noProof="0" err="1">
                <a:ln>
                  <a:noFill/>
                </a:ln>
                <a:solidFill>
                  <a:schemeClr val="bg1"/>
                </a:solidFill>
                <a:effectLst/>
                <a:uLnTx/>
                <a:uFillTx/>
                <a:latin typeface="Segoe UI"/>
                <a:ea typeface="+mn-ea"/>
                <a:cs typeface="+mn-cs"/>
              </a:rPr>
              <a:t>exerci</a:t>
            </a:r>
            <a:r>
              <a:rPr kumimoji="0" lang="en-US" sz="1400" b="0" i="0" u="none" strike="noStrike" kern="1200" cap="none" spc="0" normalizeH="0" baseline="0" noProof="0">
                <a:ln>
                  <a:noFill/>
                </a:ln>
                <a:solidFill>
                  <a:schemeClr val="bg1"/>
                </a:solidFill>
                <a:effectLst/>
                <a:uLnTx/>
                <a:uFillTx/>
                <a:latin typeface="Segoe UI"/>
                <a:ea typeface="+mn-ea"/>
                <a:cs typeface="+mn-cs"/>
              </a:rPr>
              <a:t> </a:t>
            </a:r>
            <a:r>
              <a:rPr kumimoji="0" lang="en-US" sz="1400" b="0" i="0" u="none" strike="noStrike" kern="1200" cap="none" spc="0" normalizeH="0" baseline="0" noProof="0" err="1">
                <a:ln>
                  <a:noFill/>
                </a:ln>
                <a:solidFill>
                  <a:schemeClr val="bg1"/>
                </a:solidFill>
                <a:effectLst/>
                <a:uLnTx/>
                <a:uFillTx/>
                <a:latin typeface="Segoe UI"/>
                <a:ea typeface="+mn-ea"/>
                <a:cs typeface="+mn-cs"/>
              </a:rPr>
              <a:t>tation</a:t>
            </a:r>
            <a:r>
              <a:rPr kumimoji="0" lang="en-US" sz="1400" b="0" i="0" u="none" strike="noStrike" kern="1200" cap="none" spc="0" normalizeH="0" baseline="0" noProof="0">
                <a:ln>
                  <a:noFill/>
                </a:ln>
                <a:solidFill>
                  <a:schemeClr val="bg1"/>
                </a:solidFill>
                <a:effectLst/>
                <a:uLnTx/>
                <a:uFillTx/>
                <a:latin typeface="Segoe UI"/>
                <a:ea typeface="+mn-ea"/>
                <a:cs typeface="+mn-cs"/>
              </a:rPr>
              <a:t>.</a:t>
            </a:r>
          </a:p>
        </p:txBody>
      </p:sp>
      <p:sp>
        <p:nvSpPr>
          <p:cNvPr id="5" name="Text Placeholder 3">
            <a:extLst>
              <a:ext uri="{FF2B5EF4-FFF2-40B4-BE49-F238E27FC236}">
                <a16:creationId xmlns:a16="http://schemas.microsoft.com/office/drawing/2014/main" id="{5670D49E-9ED2-8596-208F-FF1EC56D6C49}"/>
              </a:ext>
            </a:extLst>
          </p:cNvPr>
          <p:cNvSpPr>
            <a:spLocks noGrp="1"/>
          </p:cNvSpPr>
          <p:nvPr>
            <p:ph type="body" sz="quarter" idx="25" hasCustomPrompt="1"/>
          </p:nvPr>
        </p:nvSpPr>
        <p:spPr>
          <a:xfrm>
            <a:off x="768349" y="2663315"/>
            <a:ext cx="5181600" cy="1531370"/>
          </a:xfrm>
          <a:prstGeom prst="rect">
            <a:avLst/>
          </a:prstGeom>
        </p:spPr>
        <p:txBody>
          <a:bodyPr lIns="0" tIns="0" rIns="0" bIns="0" anchor="t"/>
          <a:lstStyle>
            <a:lvl1pPr marL="0" indent="0">
              <a:lnSpc>
                <a:spcPct val="90000"/>
              </a:lnSpc>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marR="0" lvl="0" algn="l" defTabSz="914367" rtl="0" eaLnBrk="1" fontAlgn="auto" latinLnBrk="0" hangingPunct="1">
              <a:lnSpc>
                <a:spcPct val="100000"/>
              </a:lnSpc>
              <a:spcBef>
                <a:spcPts val="0"/>
              </a:spcBef>
              <a:spcAft>
                <a:spcPts val="0"/>
              </a:spcAft>
              <a:buClrTx/>
              <a:buSzTx/>
              <a:tabLst/>
              <a:defRPr/>
            </a:pPr>
            <a:r>
              <a:rPr kumimoji="0" lang="en-US" sz="1400" b="0" i="0" u="none" strike="noStrike" kern="1200" cap="none" spc="0" normalizeH="0" baseline="0" noProof="0">
                <a:ln>
                  <a:noFill/>
                </a:ln>
                <a:solidFill>
                  <a:schemeClr val="bg1"/>
                </a:solidFill>
                <a:effectLst/>
                <a:uLnTx/>
                <a:uFillTx/>
                <a:latin typeface="Segoe UI"/>
                <a:ea typeface="+mn-ea"/>
                <a:cs typeface="+mn-cs"/>
              </a:rPr>
              <a:t>Lorem ipsum dolor sit </a:t>
            </a:r>
            <a:r>
              <a:rPr kumimoji="0" lang="en-US" sz="1400" b="0" i="0" u="none" strike="noStrike" kern="1200" cap="none" spc="0" normalizeH="0" baseline="0" noProof="0" err="1">
                <a:ln>
                  <a:noFill/>
                </a:ln>
                <a:solidFill>
                  <a:schemeClr val="bg1"/>
                </a:solidFill>
                <a:effectLst/>
                <a:uLnTx/>
                <a:uFillTx/>
                <a:latin typeface="Segoe UI"/>
                <a:ea typeface="+mn-ea"/>
                <a:cs typeface="+mn-cs"/>
              </a:rPr>
              <a:t>amet</a:t>
            </a:r>
            <a:r>
              <a:rPr kumimoji="0" lang="en-US" sz="1400" b="0" i="0" u="none" strike="noStrike" kern="1200" cap="none" spc="0" normalizeH="0" baseline="0" noProof="0">
                <a:ln>
                  <a:noFill/>
                </a:ln>
                <a:solidFill>
                  <a:schemeClr val="bg1"/>
                </a:solidFill>
                <a:effectLst/>
                <a:uLnTx/>
                <a:uFillTx/>
                <a:latin typeface="Segoe UI"/>
                <a:ea typeface="+mn-ea"/>
                <a:cs typeface="+mn-cs"/>
              </a:rPr>
              <a:t>, </a:t>
            </a:r>
            <a:r>
              <a:rPr kumimoji="0" lang="en-US" sz="1400" b="0" i="0" u="none" strike="noStrike" kern="1200" cap="none" spc="0" normalizeH="0" baseline="0" noProof="0" err="1">
                <a:ln>
                  <a:noFill/>
                </a:ln>
                <a:solidFill>
                  <a:schemeClr val="bg1"/>
                </a:solidFill>
                <a:effectLst/>
                <a:uLnTx/>
                <a:uFillTx/>
                <a:latin typeface="Segoe UI"/>
                <a:ea typeface="+mn-ea"/>
                <a:cs typeface="+mn-cs"/>
              </a:rPr>
              <a:t>consectetur</a:t>
            </a:r>
            <a:r>
              <a:rPr kumimoji="0" lang="en-US" sz="1400" b="0" i="0" u="none" strike="noStrike" kern="1200" cap="none" spc="0" normalizeH="0" baseline="0" noProof="0">
                <a:ln>
                  <a:noFill/>
                </a:ln>
                <a:solidFill>
                  <a:schemeClr val="bg1"/>
                </a:solidFill>
                <a:effectLst/>
                <a:uLnTx/>
                <a:uFillTx/>
                <a:latin typeface="Segoe UI"/>
                <a:ea typeface="+mn-ea"/>
                <a:cs typeface="+mn-cs"/>
              </a:rPr>
              <a:t> </a:t>
            </a:r>
            <a:r>
              <a:rPr kumimoji="0" lang="en-US" sz="1400" b="0" i="0" u="none" strike="noStrike" kern="1200" cap="none" spc="0" normalizeH="0" baseline="0" noProof="0" err="1">
                <a:ln>
                  <a:noFill/>
                </a:ln>
                <a:solidFill>
                  <a:schemeClr val="bg1"/>
                </a:solidFill>
                <a:effectLst/>
                <a:uLnTx/>
                <a:uFillTx/>
                <a:latin typeface="Segoe UI"/>
                <a:ea typeface="+mn-ea"/>
                <a:cs typeface="+mn-cs"/>
              </a:rPr>
              <a:t>adipiscing</a:t>
            </a:r>
            <a:r>
              <a:rPr kumimoji="0" lang="en-US" sz="1400" b="0" i="0" u="none" strike="noStrike" kern="1200" cap="none" spc="0" normalizeH="0" baseline="0" noProof="0">
                <a:ln>
                  <a:noFill/>
                </a:ln>
                <a:solidFill>
                  <a:schemeClr val="bg1"/>
                </a:solidFill>
                <a:effectLst/>
                <a:uLnTx/>
                <a:uFillTx/>
                <a:latin typeface="Segoe UI"/>
                <a:ea typeface="+mn-ea"/>
                <a:cs typeface="+mn-cs"/>
              </a:rPr>
              <a:t> </a:t>
            </a:r>
            <a:r>
              <a:rPr kumimoji="0" lang="en-US" sz="1400" b="0" i="0" u="none" strike="noStrike" kern="1200" cap="none" spc="0" normalizeH="0" baseline="0" noProof="0" err="1">
                <a:ln>
                  <a:noFill/>
                </a:ln>
                <a:solidFill>
                  <a:schemeClr val="bg1"/>
                </a:solidFill>
                <a:effectLst/>
                <a:uLnTx/>
                <a:uFillTx/>
                <a:latin typeface="Segoe UI"/>
                <a:ea typeface="+mn-ea"/>
                <a:cs typeface="+mn-cs"/>
              </a:rPr>
              <a:t>elit</a:t>
            </a:r>
            <a:r>
              <a:rPr kumimoji="0" lang="en-US" sz="1400" b="0" i="0" u="none" strike="noStrike" kern="1200" cap="none" spc="0" normalizeH="0" baseline="0" noProof="0">
                <a:ln>
                  <a:noFill/>
                </a:ln>
                <a:solidFill>
                  <a:schemeClr val="bg1"/>
                </a:solidFill>
                <a:effectLst/>
                <a:uLnTx/>
                <a:uFillTx/>
                <a:latin typeface="Segoe UI"/>
                <a:ea typeface="+mn-ea"/>
                <a:cs typeface="+mn-cs"/>
              </a:rPr>
              <a:t>, sed do </a:t>
            </a:r>
            <a:r>
              <a:rPr kumimoji="0" lang="en-US" sz="1400" b="0" i="0" u="none" strike="noStrike" kern="1200" cap="none" spc="0" normalizeH="0" baseline="0" noProof="0" err="1">
                <a:ln>
                  <a:noFill/>
                </a:ln>
                <a:solidFill>
                  <a:schemeClr val="bg1"/>
                </a:solidFill>
                <a:effectLst/>
                <a:uLnTx/>
                <a:uFillTx/>
                <a:latin typeface="Segoe UI"/>
                <a:ea typeface="+mn-ea"/>
                <a:cs typeface="+mn-cs"/>
              </a:rPr>
              <a:t>eiusmod</a:t>
            </a:r>
            <a:r>
              <a:rPr kumimoji="0" lang="en-US" sz="1400" b="0" i="0" u="none" strike="noStrike" kern="1200" cap="none" spc="0" normalizeH="0" baseline="0" noProof="0">
                <a:ln>
                  <a:noFill/>
                </a:ln>
                <a:solidFill>
                  <a:schemeClr val="bg1"/>
                </a:solidFill>
                <a:effectLst/>
                <a:uLnTx/>
                <a:uFillTx/>
                <a:latin typeface="Segoe UI"/>
                <a:ea typeface="+mn-ea"/>
                <a:cs typeface="+mn-cs"/>
              </a:rPr>
              <a:t> </a:t>
            </a:r>
            <a:r>
              <a:rPr kumimoji="0" lang="en-US" sz="1400" b="0" i="0" u="none" strike="noStrike" kern="1200" cap="none" spc="0" normalizeH="0" baseline="0" noProof="0" err="1">
                <a:ln>
                  <a:noFill/>
                </a:ln>
                <a:solidFill>
                  <a:schemeClr val="bg1"/>
                </a:solidFill>
                <a:effectLst/>
                <a:uLnTx/>
                <a:uFillTx/>
                <a:latin typeface="Segoe UI"/>
                <a:ea typeface="+mn-ea"/>
                <a:cs typeface="+mn-cs"/>
              </a:rPr>
              <a:t>tempor</a:t>
            </a:r>
            <a:r>
              <a:rPr kumimoji="0" lang="en-US" sz="1400" b="0" i="0" u="none" strike="noStrike" kern="1200" cap="none" spc="0" normalizeH="0" baseline="0" noProof="0">
                <a:ln>
                  <a:noFill/>
                </a:ln>
                <a:solidFill>
                  <a:schemeClr val="bg1"/>
                </a:solidFill>
                <a:effectLst/>
                <a:uLnTx/>
                <a:uFillTx/>
                <a:latin typeface="Segoe UI"/>
                <a:ea typeface="+mn-ea"/>
                <a:cs typeface="+mn-cs"/>
              </a:rPr>
              <a:t> </a:t>
            </a:r>
            <a:r>
              <a:rPr kumimoji="0" lang="en-US" sz="1400" b="0" i="0" u="none" strike="noStrike" kern="1200" cap="none" spc="0" normalizeH="0" baseline="0" noProof="0" err="1">
                <a:ln>
                  <a:noFill/>
                </a:ln>
                <a:solidFill>
                  <a:schemeClr val="bg1"/>
                </a:solidFill>
                <a:effectLst/>
                <a:uLnTx/>
                <a:uFillTx/>
                <a:latin typeface="Segoe UI"/>
                <a:ea typeface="+mn-ea"/>
                <a:cs typeface="+mn-cs"/>
              </a:rPr>
              <a:t>incididu</a:t>
            </a:r>
            <a:r>
              <a:rPr kumimoji="0" lang="en-US" sz="1400" b="0" i="0" u="none" strike="noStrike" kern="1200" cap="none" spc="0" normalizeH="0" baseline="0" noProof="0">
                <a:ln>
                  <a:noFill/>
                </a:ln>
                <a:solidFill>
                  <a:schemeClr val="bg1"/>
                </a:solidFill>
                <a:effectLst/>
                <a:uLnTx/>
                <a:uFillTx/>
                <a:latin typeface="Segoe UI"/>
                <a:ea typeface="+mn-ea"/>
                <a:cs typeface="+mn-cs"/>
              </a:rPr>
              <a:t> </a:t>
            </a:r>
            <a:r>
              <a:rPr kumimoji="0" lang="en-US" sz="1400" b="0" i="0" u="none" strike="noStrike" kern="1200" cap="none" spc="0" normalizeH="0" baseline="0" noProof="0" err="1">
                <a:ln>
                  <a:noFill/>
                </a:ln>
                <a:solidFill>
                  <a:schemeClr val="bg1"/>
                </a:solidFill>
                <a:effectLst/>
                <a:uLnTx/>
                <a:uFillTx/>
                <a:latin typeface="Segoe UI"/>
                <a:ea typeface="+mn-ea"/>
                <a:cs typeface="+mn-cs"/>
              </a:rPr>
              <a:t>ut</a:t>
            </a:r>
            <a:r>
              <a:rPr kumimoji="0" lang="en-US" sz="1400" b="0" i="0" u="none" strike="noStrike" kern="1200" cap="none" spc="0" normalizeH="0" baseline="0" noProof="0">
                <a:ln>
                  <a:noFill/>
                </a:ln>
                <a:solidFill>
                  <a:schemeClr val="bg1"/>
                </a:solidFill>
                <a:effectLst/>
                <a:uLnTx/>
                <a:uFillTx/>
                <a:latin typeface="Segoe UI"/>
                <a:ea typeface="+mn-ea"/>
                <a:cs typeface="+mn-cs"/>
              </a:rPr>
              <a:t> labore et dolore magna de </a:t>
            </a:r>
            <a:r>
              <a:rPr kumimoji="0" lang="en-US" sz="1400" b="0" i="0" u="none" strike="noStrike" kern="1200" cap="none" spc="0" normalizeH="0" baseline="0" noProof="0" err="1">
                <a:ln>
                  <a:noFill/>
                </a:ln>
                <a:solidFill>
                  <a:schemeClr val="bg1"/>
                </a:solidFill>
                <a:effectLst/>
                <a:uLnTx/>
                <a:uFillTx/>
                <a:latin typeface="Segoe UI"/>
                <a:ea typeface="+mn-ea"/>
                <a:cs typeface="+mn-cs"/>
              </a:rPr>
              <a:t>aliqua</a:t>
            </a:r>
            <a:r>
              <a:rPr kumimoji="0" lang="en-US" sz="1400" b="0" i="0" u="none" strike="noStrike" kern="1200" cap="none" spc="0" normalizeH="0" baseline="0" noProof="0">
                <a:ln>
                  <a:noFill/>
                </a:ln>
                <a:solidFill>
                  <a:schemeClr val="bg1"/>
                </a:solidFill>
                <a:effectLst/>
                <a:uLnTx/>
                <a:uFillTx/>
                <a:latin typeface="Segoe UI"/>
                <a:ea typeface="+mn-ea"/>
                <a:cs typeface="+mn-cs"/>
              </a:rPr>
              <a:t>. Ut </a:t>
            </a:r>
            <a:r>
              <a:rPr kumimoji="0" lang="en-US" sz="1400" b="0" i="0" u="none" strike="noStrike" kern="1200" cap="none" spc="0" normalizeH="0" baseline="0" noProof="0" err="1">
                <a:ln>
                  <a:noFill/>
                </a:ln>
                <a:solidFill>
                  <a:schemeClr val="bg1"/>
                </a:solidFill>
                <a:effectLst/>
                <a:uLnTx/>
                <a:uFillTx/>
                <a:latin typeface="Segoe UI"/>
                <a:ea typeface="+mn-ea"/>
                <a:cs typeface="+mn-cs"/>
              </a:rPr>
              <a:t>enim</a:t>
            </a:r>
            <a:r>
              <a:rPr kumimoji="0" lang="en-US" sz="1400" b="0" i="0" u="none" strike="noStrike" kern="1200" cap="none" spc="0" normalizeH="0" baseline="0" noProof="0">
                <a:ln>
                  <a:noFill/>
                </a:ln>
                <a:solidFill>
                  <a:schemeClr val="bg1"/>
                </a:solidFill>
                <a:effectLst/>
                <a:uLnTx/>
                <a:uFillTx/>
                <a:latin typeface="Segoe UI"/>
                <a:ea typeface="+mn-ea"/>
                <a:cs typeface="+mn-cs"/>
              </a:rPr>
              <a:t> ad minim so </a:t>
            </a:r>
            <a:r>
              <a:rPr kumimoji="0" lang="en-US" sz="1400" b="0" i="0" u="none" strike="noStrike" kern="1200" cap="none" spc="0" normalizeH="0" baseline="0" noProof="0" err="1">
                <a:ln>
                  <a:noFill/>
                </a:ln>
                <a:solidFill>
                  <a:schemeClr val="bg1"/>
                </a:solidFill>
                <a:effectLst/>
                <a:uLnTx/>
                <a:uFillTx/>
                <a:latin typeface="Segoe UI"/>
                <a:ea typeface="+mn-ea"/>
                <a:cs typeface="+mn-cs"/>
              </a:rPr>
              <a:t>veniam</a:t>
            </a:r>
            <a:r>
              <a:rPr kumimoji="0" lang="en-US" sz="1400" b="0" i="0" u="none" strike="noStrike" kern="1200" cap="none" spc="0" normalizeH="0" baseline="0" noProof="0">
                <a:ln>
                  <a:noFill/>
                </a:ln>
                <a:solidFill>
                  <a:schemeClr val="bg1"/>
                </a:solidFill>
                <a:effectLst/>
                <a:uLnTx/>
                <a:uFillTx/>
                <a:latin typeface="Segoe UI"/>
                <a:ea typeface="+mn-ea"/>
                <a:cs typeface="+mn-cs"/>
              </a:rPr>
              <a:t>, </a:t>
            </a:r>
            <a:r>
              <a:rPr kumimoji="0" lang="en-US" sz="1400" b="0" i="0" u="none" strike="noStrike" kern="1200" cap="none" spc="0" normalizeH="0" baseline="0" noProof="0" err="1">
                <a:ln>
                  <a:noFill/>
                </a:ln>
                <a:solidFill>
                  <a:schemeClr val="bg1"/>
                </a:solidFill>
                <a:effectLst/>
                <a:uLnTx/>
                <a:uFillTx/>
                <a:latin typeface="Segoe UI"/>
                <a:ea typeface="+mn-ea"/>
                <a:cs typeface="+mn-cs"/>
              </a:rPr>
              <a:t>quis</a:t>
            </a:r>
            <a:r>
              <a:rPr kumimoji="0" lang="en-US" sz="1400" b="0" i="0" u="none" strike="noStrike" kern="1200" cap="none" spc="0" normalizeH="0" baseline="0" noProof="0">
                <a:ln>
                  <a:noFill/>
                </a:ln>
                <a:solidFill>
                  <a:schemeClr val="bg1"/>
                </a:solidFill>
                <a:effectLst/>
                <a:uLnTx/>
                <a:uFillTx/>
                <a:latin typeface="Segoe UI"/>
                <a:ea typeface="+mn-ea"/>
                <a:cs typeface="+mn-cs"/>
              </a:rPr>
              <a:t> </a:t>
            </a:r>
            <a:r>
              <a:rPr kumimoji="0" lang="en-US" sz="1400" b="0" i="0" u="none" strike="noStrike" kern="1200" cap="none" spc="0" normalizeH="0" baseline="0" noProof="0" err="1">
                <a:ln>
                  <a:noFill/>
                </a:ln>
                <a:solidFill>
                  <a:schemeClr val="bg1"/>
                </a:solidFill>
                <a:effectLst/>
                <a:uLnTx/>
                <a:uFillTx/>
                <a:latin typeface="Segoe UI"/>
                <a:ea typeface="+mn-ea"/>
                <a:cs typeface="+mn-cs"/>
              </a:rPr>
              <a:t>nostrud</a:t>
            </a:r>
            <a:r>
              <a:rPr kumimoji="0" lang="en-US" sz="1400" b="0" i="0" u="none" strike="noStrike" kern="1200" cap="none" spc="0" normalizeH="0" baseline="0" noProof="0">
                <a:ln>
                  <a:noFill/>
                </a:ln>
                <a:solidFill>
                  <a:schemeClr val="bg1"/>
                </a:solidFill>
                <a:effectLst/>
                <a:uLnTx/>
                <a:uFillTx/>
                <a:latin typeface="Segoe UI"/>
                <a:ea typeface="+mn-ea"/>
                <a:cs typeface="+mn-cs"/>
              </a:rPr>
              <a:t> </a:t>
            </a:r>
            <a:r>
              <a:rPr kumimoji="0" lang="en-US" sz="1400" b="0" i="0" u="none" strike="noStrike" kern="1200" cap="none" spc="0" normalizeH="0" baseline="0" noProof="0" err="1">
                <a:ln>
                  <a:noFill/>
                </a:ln>
                <a:solidFill>
                  <a:schemeClr val="bg1"/>
                </a:solidFill>
                <a:effectLst/>
                <a:uLnTx/>
                <a:uFillTx/>
                <a:latin typeface="Segoe UI"/>
                <a:ea typeface="+mn-ea"/>
                <a:cs typeface="+mn-cs"/>
              </a:rPr>
              <a:t>panso</a:t>
            </a:r>
            <a:r>
              <a:rPr kumimoji="0" lang="en-US" sz="1400" b="0" i="0" u="none" strike="noStrike" kern="1200" cap="none" spc="0" normalizeH="0" baseline="0" noProof="0">
                <a:ln>
                  <a:noFill/>
                </a:ln>
                <a:solidFill>
                  <a:schemeClr val="bg1"/>
                </a:solidFill>
                <a:effectLst/>
                <a:uLnTx/>
                <a:uFillTx/>
                <a:latin typeface="Segoe UI"/>
                <a:ea typeface="+mn-ea"/>
                <a:cs typeface="+mn-cs"/>
              </a:rPr>
              <a:t> in </a:t>
            </a:r>
            <a:r>
              <a:rPr kumimoji="0" lang="en-US" sz="1400" b="0" i="0" u="none" strike="noStrike" kern="1200" cap="none" spc="0" normalizeH="0" baseline="0" noProof="0" err="1">
                <a:ln>
                  <a:noFill/>
                </a:ln>
                <a:solidFill>
                  <a:schemeClr val="bg1"/>
                </a:solidFill>
                <a:effectLst/>
                <a:uLnTx/>
                <a:uFillTx/>
                <a:latin typeface="Segoe UI"/>
                <a:ea typeface="+mn-ea"/>
                <a:cs typeface="+mn-cs"/>
              </a:rPr>
              <a:t>exerci</a:t>
            </a:r>
            <a:r>
              <a:rPr kumimoji="0" lang="en-US" sz="1400" b="0" i="0" u="none" strike="noStrike" kern="1200" cap="none" spc="0" normalizeH="0" baseline="0" noProof="0">
                <a:ln>
                  <a:noFill/>
                </a:ln>
                <a:solidFill>
                  <a:schemeClr val="bg1"/>
                </a:solidFill>
                <a:effectLst/>
                <a:uLnTx/>
                <a:uFillTx/>
                <a:latin typeface="Segoe UI"/>
                <a:ea typeface="+mn-ea"/>
                <a:cs typeface="+mn-cs"/>
              </a:rPr>
              <a:t> </a:t>
            </a:r>
            <a:r>
              <a:rPr kumimoji="0" lang="en-US" sz="1400" b="0" i="0" u="none" strike="noStrike" kern="1200" cap="none" spc="0" normalizeH="0" baseline="0" noProof="0" err="1">
                <a:ln>
                  <a:noFill/>
                </a:ln>
                <a:solidFill>
                  <a:schemeClr val="bg1"/>
                </a:solidFill>
                <a:effectLst/>
                <a:uLnTx/>
                <a:uFillTx/>
                <a:latin typeface="Segoe UI"/>
                <a:ea typeface="+mn-ea"/>
                <a:cs typeface="+mn-cs"/>
              </a:rPr>
              <a:t>tation</a:t>
            </a:r>
            <a:r>
              <a:rPr kumimoji="0" lang="en-US" sz="1400" b="0" i="0" u="none" strike="noStrike" kern="1200" cap="none" spc="0" normalizeH="0" baseline="0" noProof="0">
                <a:ln>
                  <a:noFill/>
                </a:ln>
                <a:solidFill>
                  <a:schemeClr val="bg1"/>
                </a:solidFill>
                <a:effectLst/>
                <a:uLnTx/>
                <a:uFillTx/>
                <a:latin typeface="Segoe UI"/>
                <a:ea typeface="+mn-ea"/>
                <a:cs typeface="+mn-cs"/>
              </a:rPr>
              <a:t>.</a:t>
            </a:r>
          </a:p>
        </p:txBody>
      </p:sp>
      <p:cxnSp>
        <p:nvCxnSpPr>
          <p:cNvPr id="7" name="Straight Connector 6">
            <a:extLst>
              <a:ext uri="{FF2B5EF4-FFF2-40B4-BE49-F238E27FC236}">
                <a16:creationId xmlns:a16="http://schemas.microsoft.com/office/drawing/2014/main" id="{850C552B-71E9-0746-C711-3C7123484931}"/>
              </a:ext>
            </a:extLst>
          </p:cNvPr>
          <p:cNvCxnSpPr>
            <a:cxnSpLocks/>
          </p:cNvCxnSpPr>
          <p:nvPr/>
        </p:nvCxnSpPr>
        <p:spPr>
          <a:xfrm>
            <a:off x="762000" y="1447540"/>
            <a:ext cx="10668000" cy="0"/>
          </a:xfrm>
          <a:prstGeom prst="line">
            <a:avLst/>
          </a:prstGeom>
          <a:ln w="19050">
            <a:solidFill>
              <a:schemeClr val="accent1"/>
            </a:solidFill>
            <a:headEnd type="none" w="lg" len="med"/>
            <a:tailEnd type="none" w="lg"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604140311"/>
      </p:ext>
    </p:extLst>
  </p:cSld>
  <p:clrMapOvr>
    <a:masterClrMapping/>
  </p:clrMapOvr>
  <p:extLst>
    <p:ext uri="{DCECCB84-F9BA-43D5-87BE-67443E8EF086}">
      <p15:sldGuideLst xmlns:p15="http://schemas.microsoft.com/office/powerpoint/2012/main">
        <p15:guide id="15" pos="1440">
          <p15:clr>
            <a:srgbClr val="547EBF"/>
          </p15:clr>
        </p15:guide>
        <p15:guide id="17" pos="1632">
          <p15:clr>
            <a:srgbClr val="547EBF"/>
          </p15:clr>
        </p15:guide>
        <p15:guide id="19" pos="2208">
          <p15:clr>
            <a:srgbClr val="A4A3A4"/>
          </p15:clr>
        </p15:guide>
        <p15:guide id="20" pos="2592">
          <p15:clr>
            <a:srgbClr val="547EBF"/>
          </p15:clr>
        </p15:guide>
        <p15:guide id="22" pos="3744">
          <p15:clr>
            <a:srgbClr val="547EBF"/>
          </p15:clr>
        </p15:guide>
        <p15:guide id="23" pos="3168">
          <p15:clr>
            <a:srgbClr val="A4A3A4"/>
          </p15:clr>
        </p15:guide>
        <p15:guide id="24" pos="3360">
          <p15:clr>
            <a:srgbClr val="A4A3A4"/>
          </p15:clr>
        </p15:guide>
        <p15:guide id="25" pos="3936">
          <p15:clr>
            <a:srgbClr val="547EBF"/>
          </p15:clr>
        </p15:guide>
        <p15:guide id="27" pos="4320">
          <p15:clr>
            <a:srgbClr val="A4A3A4"/>
          </p15:clr>
        </p15:guide>
        <p15:guide id="28" pos="4512">
          <p15:clr>
            <a:srgbClr val="A4A3A4"/>
          </p15:clr>
        </p15:guide>
        <p15:guide id="29" pos="4896">
          <p15:clr>
            <a:srgbClr val="547EBF"/>
          </p15:clr>
        </p15:guide>
        <p15:guide id="30" pos="5088">
          <p15:clr>
            <a:srgbClr val="547EBF"/>
          </p15:clr>
        </p15:guide>
        <p15:guide id="32" pos="5472">
          <p15:clr>
            <a:srgbClr val="A4A3A4"/>
          </p15:clr>
        </p15:guide>
        <p15:guide id="33" pos="6048">
          <p15:clr>
            <a:srgbClr val="547EBF"/>
          </p15:clr>
        </p15:guide>
        <p15:guide id="39" pos="5664">
          <p15:clr>
            <a:srgbClr val="A4A3A4"/>
          </p15:clr>
        </p15:guide>
        <p15:guide id="45" pos="1056">
          <p15:clr>
            <a:srgbClr val="A4A3A4"/>
          </p15:clr>
        </p15:guide>
        <p15:guide id="48" pos="864">
          <p15:clr>
            <a:srgbClr val="A4A3A4"/>
          </p15:clr>
        </p15:guide>
        <p15:guide id="49" pos="2016">
          <p15:clr>
            <a:srgbClr val="A4A3A4"/>
          </p15:clr>
        </p15:guide>
        <p15:guide id="50" pos="2784">
          <p15:clr>
            <a:srgbClr val="547EBF"/>
          </p15:clr>
        </p15:guide>
        <p15:guide id="51" pos="6624">
          <p15:clr>
            <a:srgbClr val="A4A3A4"/>
          </p15:clr>
        </p15:guide>
        <p15:guide id="57" pos="6240">
          <p15:clr>
            <a:srgbClr val="547EBF"/>
          </p15:clr>
        </p15:guide>
        <p15:guide id="58" pos="6816">
          <p15:clr>
            <a:srgbClr val="A4A3A4"/>
          </p15:clr>
        </p15:guide>
        <p15:guide id="59" orient="horz" pos="816">
          <p15:clr>
            <a:srgbClr val="FBAE4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p:cSld name="2Column+Sub-BAP">
    <p:spTree>
      <p:nvGrpSpPr>
        <p:cNvPr id="1" name=""/>
        <p:cNvGrpSpPr/>
        <p:nvPr/>
      </p:nvGrpSpPr>
      <p:grpSpPr>
        <a:xfrm>
          <a:off x="0" y="0"/>
          <a:ext cx="0" cy="0"/>
          <a:chOff x="0" y="0"/>
          <a:chExt cx="0" cy="0"/>
        </a:xfrm>
      </p:grpSpPr>
      <p:sp>
        <p:nvSpPr>
          <p:cNvPr id="16" name="Text Placeholder 3">
            <a:extLst>
              <a:ext uri="{FF2B5EF4-FFF2-40B4-BE49-F238E27FC236}">
                <a16:creationId xmlns:a16="http://schemas.microsoft.com/office/drawing/2014/main" id="{4BA1E730-99B7-F4D3-8CD9-2A7AB76A2E45}"/>
              </a:ext>
            </a:extLst>
          </p:cNvPr>
          <p:cNvSpPr>
            <a:spLocks noGrp="1"/>
          </p:cNvSpPr>
          <p:nvPr>
            <p:ph type="body" sz="quarter" idx="13" hasCustomPrompt="1"/>
          </p:nvPr>
        </p:nvSpPr>
        <p:spPr>
          <a:xfrm>
            <a:off x="723806" y="704602"/>
            <a:ext cx="10668000" cy="576250"/>
          </a:xfrm>
          <a:prstGeom prst="rect">
            <a:avLst/>
          </a:prstGeom>
        </p:spPr>
        <p:txBody>
          <a:bodyPr lIns="0" tIns="0" rIns="0" bIns="0" anchor="t"/>
          <a:lstStyle>
            <a:lvl1pPr marL="0" indent="0">
              <a:buNone/>
              <a:defRPr sz="4000" b="1" i="0" spc="-50" baseline="0">
                <a:latin typeface="Segoe UI Semibold" panose="020B0502040204020203" pitchFamily="34" charset="0"/>
                <a:cs typeface="Segoe UI Semibold" panose="020B0502040204020203" pitchFamily="34" charset="0"/>
              </a:defRPr>
            </a:lvl1pPr>
          </a:lstStyle>
          <a:p>
            <a:pPr lvl="0"/>
            <a:r>
              <a:rPr lang="en-US"/>
              <a:t>Header</a:t>
            </a:r>
          </a:p>
        </p:txBody>
      </p:sp>
      <p:sp>
        <p:nvSpPr>
          <p:cNvPr id="17" name="Text Placeholder 3">
            <a:extLst>
              <a:ext uri="{FF2B5EF4-FFF2-40B4-BE49-F238E27FC236}">
                <a16:creationId xmlns:a16="http://schemas.microsoft.com/office/drawing/2014/main" id="{78FF928C-9DF4-5DBD-46C2-5FFABF832DA5}"/>
              </a:ext>
            </a:extLst>
          </p:cNvPr>
          <p:cNvSpPr>
            <a:spLocks noGrp="1"/>
          </p:cNvSpPr>
          <p:nvPr>
            <p:ph type="body" sz="quarter" idx="14" hasCustomPrompt="1"/>
          </p:nvPr>
        </p:nvSpPr>
        <p:spPr>
          <a:xfrm>
            <a:off x="748602" y="1392969"/>
            <a:ext cx="10668000" cy="400110"/>
          </a:xfrm>
          <a:prstGeom prst="rect">
            <a:avLst/>
          </a:prstGeom>
        </p:spPr>
        <p:txBody>
          <a:bodyPr lIns="0" tIns="0" rIns="0" bIns="0" anchor="t"/>
          <a:lstStyle>
            <a:lvl1pPr marL="0" indent="0">
              <a:buNone/>
              <a:defRPr sz="2000" b="1" i="0" spc="-50" baseline="0">
                <a:latin typeface="Segoe UI Semibold" panose="020B0502040204020203" pitchFamily="34" charset="0"/>
                <a:cs typeface="Segoe UI Semibold" panose="020B0502040204020203" pitchFamily="34" charset="0"/>
              </a:defRPr>
            </a:lvl1pPr>
          </a:lstStyle>
          <a:p>
            <a:pPr lvl="0"/>
            <a:r>
              <a:rPr lang="en-US"/>
              <a:t>Sub-header</a:t>
            </a:r>
          </a:p>
        </p:txBody>
      </p:sp>
      <p:sp>
        <p:nvSpPr>
          <p:cNvPr id="19" name="Text Placeholder 3">
            <a:extLst>
              <a:ext uri="{FF2B5EF4-FFF2-40B4-BE49-F238E27FC236}">
                <a16:creationId xmlns:a16="http://schemas.microsoft.com/office/drawing/2014/main" id="{FE5560FD-3F96-D628-6D6A-492F2A270036}"/>
              </a:ext>
            </a:extLst>
          </p:cNvPr>
          <p:cNvSpPr>
            <a:spLocks noGrp="1"/>
          </p:cNvSpPr>
          <p:nvPr>
            <p:ph type="body" sz="quarter" idx="15" hasCustomPrompt="1"/>
          </p:nvPr>
        </p:nvSpPr>
        <p:spPr>
          <a:xfrm>
            <a:off x="761999" y="2254489"/>
            <a:ext cx="5181601" cy="548623"/>
          </a:xfrm>
          <a:prstGeom prst="rect">
            <a:avLst/>
          </a:prstGeom>
        </p:spPr>
        <p:txBody>
          <a:bodyPr lIns="0" tIns="0" rIns="0" bIns="0" anchor="b"/>
          <a:lstStyle>
            <a:lvl1pPr marL="0" indent="0">
              <a:lnSpc>
                <a:spcPct val="90000"/>
              </a:lnSpc>
              <a:spcBef>
                <a:spcPts val="0"/>
              </a:spcBef>
              <a:buNone/>
              <a:defRPr sz="2000" b="1" i="0" spc="-50" baseline="0">
                <a:latin typeface="Segoe UI Semibold" panose="020B0502040204020203" pitchFamily="34" charset="0"/>
                <a:cs typeface="Segoe UI Semibold" panose="020B0502040204020203" pitchFamily="34" charset="0"/>
              </a:defRPr>
            </a:lvl1pPr>
          </a:lstStyle>
          <a:p>
            <a:pPr lvl="0"/>
            <a:r>
              <a:rPr lang="en-US"/>
              <a:t>2 lines max</a:t>
            </a:r>
          </a:p>
        </p:txBody>
      </p:sp>
      <p:sp>
        <p:nvSpPr>
          <p:cNvPr id="24" name="Text Placeholder 3">
            <a:extLst>
              <a:ext uri="{FF2B5EF4-FFF2-40B4-BE49-F238E27FC236}">
                <a16:creationId xmlns:a16="http://schemas.microsoft.com/office/drawing/2014/main" id="{D2E6E459-C5C8-867F-5E1A-1A3D17C7138C}"/>
              </a:ext>
            </a:extLst>
          </p:cNvPr>
          <p:cNvSpPr>
            <a:spLocks noGrp="1"/>
          </p:cNvSpPr>
          <p:nvPr>
            <p:ph type="body" sz="quarter" idx="17" hasCustomPrompt="1"/>
          </p:nvPr>
        </p:nvSpPr>
        <p:spPr>
          <a:xfrm>
            <a:off x="6248400" y="2254489"/>
            <a:ext cx="5168202" cy="548623"/>
          </a:xfrm>
          <a:prstGeom prst="rect">
            <a:avLst/>
          </a:prstGeom>
        </p:spPr>
        <p:txBody>
          <a:bodyPr lIns="0" tIns="0" rIns="0" bIns="0" anchor="b"/>
          <a:lstStyle>
            <a:lvl1pPr marL="0" indent="0">
              <a:lnSpc>
                <a:spcPct val="90000"/>
              </a:lnSpc>
              <a:spcBef>
                <a:spcPts val="0"/>
              </a:spcBef>
              <a:buNone/>
              <a:defRPr sz="2000" b="1" i="0" spc="-50" baseline="0">
                <a:latin typeface="Segoe UI Semibold" panose="020B0502040204020203" pitchFamily="34" charset="0"/>
                <a:cs typeface="Segoe UI Semibold" panose="020B0502040204020203" pitchFamily="34" charset="0"/>
              </a:defRPr>
            </a:lvl1pPr>
          </a:lstStyle>
          <a:p>
            <a:pPr lvl="0"/>
            <a:r>
              <a:rPr lang="en-US"/>
              <a:t>2 lines max</a:t>
            </a:r>
          </a:p>
        </p:txBody>
      </p:sp>
      <p:sp>
        <p:nvSpPr>
          <p:cNvPr id="3" name="Text Placeholder 3">
            <a:extLst>
              <a:ext uri="{FF2B5EF4-FFF2-40B4-BE49-F238E27FC236}">
                <a16:creationId xmlns:a16="http://schemas.microsoft.com/office/drawing/2014/main" id="{8BA6D9C7-6BCF-BE0F-F43B-A37CC9646437}"/>
              </a:ext>
            </a:extLst>
          </p:cNvPr>
          <p:cNvSpPr>
            <a:spLocks noGrp="1"/>
          </p:cNvSpPr>
          <p:nvPr>
            <p:ph type="body" sz="quarter" idx="23" hasCustomPrompt="1"/>
          </p:nvPr>
        </p:nvSpPr>
        <p:spPr>
          <a:xfrm>
            <a:off x="6254749" y="3019219"/>
            <a:ext cx="5176370" cy="1531370"/>
          </a:xfrm>
          <a:prstGeom prst="rect">
            <a:avLst/>
          </a:prstGeom>
        </p:spPr>
        <p:txBody>
          <a:bodyPr lIns="0" tIns="0" rIns="0" bIns="0" anchor="t"/>
          <a:lstStyle>
            <a:lvl1pPr marL="0" indent="0">
              <a:lnSpc>
                <a:spcPct val="90000"/>
              </a:lnSpc>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marR="0" lvl="0" algn="l" defTabSz="914367" rtl="0" eaLnBrk="1" fontAlgn="auto" latinLnBrk="0" hangingPunct="1">
              <a:lnSpc>
                <a:spcPct val="100000"/>
              </a:lnSpc>
              <a:spcBef>
                <a:spcPts val="0"/>
              </a:spcBef>
              <a:spcAft>
                <a:spcPts val="0"/>
              </a:spcAft>
              <a:buClrTx/>
              <a:buSzTx/>
              <a:tabLst/>
              <a:defRPr/>
            </a:pPr>
            <a:r>
              <a:rPr kumimoji="0" lang="en-US" sz="1400" b="0" i="0" u="none" strike="noStrike" kern="1200" cap="none" spc="0" normalizeH="0" baseline="0" noProof="0">
                <a:ln>
                  <a:noFill/>
                </a:ln>
                <a:solidFill>
                  <a:schemeClr val="bg1"/>
                </a:solidFill>
                <a:effectLst/>
                <a:uLnTx/>
                <a:uFillTx/>
                <a:latin typeface="Segoe UI"/>
                <a:ea typeface="+mn-ea"/>
                <a:cs typeface="+mn-cs"/>
              </a:rPr>
              <a:t>Lorem ipsum dolor sit </a:t>
            </a:r>
            <a:r>
              <a:rPr kumimoji="0" lang="en-US" sz="1400" b="0" i="0" u="none" strike="noStrike" kern="1200" cap="none" spc="0" normalizeH="0" baseline="0" noProof="0" err="1">
                <a:ln>
                  <a:noFill/>
                </a:ln>
                <a:solidFill>
                  <a:schemeClr val="bg1"/>
                </a:solidFill>
                <a:effectLst/>
                <a:uLnTx/>
                <a:uFillTx/>
                <a:latin typeface="Segoe UI"/>
                <a:ea typeface="+mn-ea"/>
                <a:cs typeface="+mn-cs"/>
              </a:rPr>
              <a:t>amet</a:t>
            </a:r>
            <a:r>
              <a:rPr kumimoji="0" lang="en-US" sz="1400" b="0" i="0" u="none" strike="noStrike" kern="1200" cap="none" spc="0" normalizeH="0" baseline="0" noProof="0">
                <a:ln>
                  <a:noFill/>
                </a:ln>
                <a:solidFill>
                  <a:schemeClr val="bg1"/>
                </a:solidFill>
                <a:effectLst/>
                <a:uLnTx/>
                <a:uFillTx/>
                <a:latin typeface="Segoe UI"/>
                <a:ea typeface="+mn-ea"/>
                <a:cs typeface="+mn-cs"/>
              </a:rPr>
              <a:t>, </a:t>
            </a:r>
            <a:r>
              <a:rPr kumimoji="0" lang="en-US" sz="1400" b="0" i="0" u="none" strike="noStrike" kern="1200" cap="none" spc="0" normalizeH="0" baseline="0" noProof="0" err="1">
                <a:ln>
                  <a:noFill/>
                </a:ln>
                <a:solidFill>
                  <a:schemeClr val="bg1"/>
                </a:solidFill>
                <a:effectLst/>
                <a:uLnTx/>
                <a:uFillTx/>
                <a:latin typeface="Segoe UI"/>
                <a:ea typeface="+mn-ea"/>
                <a:cs typeface="+mn-cs"/>
              </a:rPr>
              <a:t>consectetur</a:t>
            </a:r>
            <a:r>
              <a:rPr kumimoji="0" lang="en-US" sz="1400" b="0" i="0" u="none" strike="noStrike" kern="1200" cap="none" spc="0" normalizeH="0" baseline="0" noProof="0">
                <a:ln>
                  <a:noFill/>
                </a:ln>
                <a:solidFill>
                  <a:schemeClr val="bg1"/>
                </a:solidFill>
                <a:effectLst/>
                <a:uLnTx/>
                <a:uFillTx/>
                <a:latin typeface="Segoe UI"/>
                <a:ea typeface="+mn-ea"/>
                <a:cs typeface="+mn-cs"/>
              </a:rPr>
              <a:t> </a:t>
            </a:r>
            <a:r>
              <a:rPr kumimoji="0" lang="en-US" sz="1400" b="0" i="0" u="none" strike="noStrike" kern="1200" cap="none" spc="0" normalizeH="0" baseline="0" noProof="0" err="1">
                <a:ln>
                  <a:noFill/>
                </a:ln>
                <a:solidFill>
                  <a:schemeClr val="bg1"/>
                </a:solidFill>
                <a:effectLst/>
                <a:uLnTx/>
                <a:uFillTx/>
                <a:latin typeface="Segoe UI"/>
                <a:ea typeface="+mn-ea"/>
                <a:cs typeface="+mn-cs"/>
              </a:rPr>
              <a:t>adipiscing</a:t>
            </a:r>
            <a:r>
              <a:rPr kumimoji="0" lang="en-US" sz="1400" b="0" i="0" u="none" strike="noStrike" kern="1200" cap="none" spc="0" normalizeH="0" baseline="0" noProof="0">
                <a:ln>
                  <a:noFill/>
                </a:ln>
                <a:solidFill>
                  <a:schemeClr val="bg1"/>
                </a:solidFill>
                <a:effectLst/>
                <a:uLnTx/>
                <a:uFillTx/>
                <a:latin typeface="Segoe UI"/>
                <a:ea typeface="+mn-ea"/>
                <a:cs typeface="+mn-cs"/>
              </a:rPr>
              <a:t> </a:t>
            </a:r>
            <a:r>
              <a:rPr kumimoji="0" lang="en-US" sz="1400" b="0" i="0" u="none" strike="noStrike" kern="1200" cap="none" spc="0" normalizeH="0" baseline="0" noProof="0" err="1">
                <a:ln>
                  <a:noFill/>
                </a:ln>
                <a:solidFill>
                  <a:schemeClr val="bg1"/>
                </a:solidFill>
                <a:effectLst/>
                <a:uLnTx/>
                <a:uFillTx/>
                <a:latin typeface="Segoe UI"/>
                <a:ea typeface="+mn-ea"/>
                <a:cs typeface="+mn-cs"/>
              </a:rPr>
              <a:t>elit</a:t>
            </a:r>
            <a:r>
              <a:rPr kumimoji="0" lang="en-US" sz="1400" b="0" i="0" u="none" strike="noStrike" kern="1200" cap="none" spc="0" normalizeH="0" baseline="0" noProof="0">
                <a:ln>
                  <a:noFill/>
                </a:ln>
                <a:solidFill>
                  <a:schemeClr val="bg1"/>
                </a:solidFill>
                <a:effectLst/>
                <a:uLnTx/>
                <a:uFillTx/>
                <a:latin typeface="Segoe UI"/>
                <a:ea typeface="+mn-ea"/>
                <a:cs typeface="+mn-cs"/>
              </a:rPr>
              <a:t>, sed do </a:t>
            </a:r>
            <a:r>
              <a:rPr kumimoji="0" lang="en-US" sz="1400" b="0" i="0" u="none" strike="noStrike" kern="1200" cap="none" spc="0" normalizeH="0" baseline="0" noProof="0" err="1">
                <a:ln>
                  <a:noFill/>
                </a:ln>
                <a:solidFill>
                  <a:schemeClr val="bg1"/>
                </a:solidFill>
                <a:effectLst/>
                <a:uLnTx/>
                <a:uFillTx/>
                <a:latin typeface="Segoe UI"/>
                <a:ea typeface="+mn-ea"/>
                <a:cs typeface="+mn-cs"/>
              </a:rPr>
              <a:t>eiusmod</a:t>
            </a:r>
            <a:r>
              <a:rPr kumimoji="0" lang="en-US" sz="1400" b="0" i="0" u="none" strike="noStrike" kern="1200" cap="none" spc="0" normalizeH="0" baseline="0" noProof="0">
                <a:ln>
                  <a:noFill/>
                </a:ln>
                <a:solidFill>
                  <a:schemeClr val="bg1"/>
                </a:solidFill>
                <a:effectLst/>
                <a:uLnTx/>
                <a:uFillTx/>
                <a:latin typeface="Segoe UI"/>
                <a:ea typeface="+mn-ea"/>
                <a:cs typeface="+mn-cs"/>
              </a:rPr>
              <a:t> </a:t>
            </a:r>
            <a:r>
              <a:rPr kumimoji="0" lang="en-US" sz="1400" b="0" i="0" u="none" strike="noStrike" kern="1200" cap="none" spc="0" normalizeH="0" baseline="0" noProof="0" err="1">
                <a:ln>
                  <a:noFill/>
                </a:ln>
                <a:solidFill>
                  <a:schemeClr val="bg1"/>
                </a:solidFill>
                <a:effectLst/>
                <a:uLnTx/>
                <a:uFillTx/>
                <a:latin typeface="Segoe UI"/>
                <a:ea typeface="+mn-ea"/>
                <a:cs typeface="+mn-cs"/>
              </a:rPr>
              <a:t>tempor</a:t>
            </a:r>
            <a:r>
              <a:rPr kumimoji="0" lang="en-US" sz="1400" b="0" i="0" u="none" strike="noStrike" kern="1200" cap="none" spc="0" normalizeH="0" baseline="0" noProof="0">
                <a:ln>
                  <a:noFill/>
                </a:ln>
                <a:solidFill>
                  <a:schemeClr val="bg1"/>
                </a:solidFill>
                <a:effectLst/>
                <a:uLnTx/>
                <a:uFillTx/>
                <a:latin typeface="Segoe UI"/>
                <a:ea typeface="+mn-ea"/>
                <a:cs typeface="+mn-cs"/>
              </a:rPr>
              <a:t> </a:t>
            </a:r>
            <a:r>
              <a:rPr kumimoji="0" lang="en-US" sz="1400" b="0" i="0" u="none" strike="noStrike" kern="1200" cap="none" spc="0" normalizeH="0" baseline="0" noProof="0" err="1">
                <a:ln>
                  <a:noFill/>
                </a:ln>
                <a:solidFill>
                  <a:schemeClr val="bg1"/>
                </a:solidFill>
                <a:effectLst/>
                <a:uLnTx/>
                <a:uFillTx/>
                <a:latin typeface="Segoe UI"/>
                <a:ea typeface="+mn-ea"/>
                <a:cs typeface="+mn-cs"/>
              </a:rPr>
              <a:t>incididu</a:t>
            </a:r>
            <a:r>
              <a:rPr kumimoji="0" lang="en-US" sz="1400" b="0" i="0" u="none" strike="noStrike" kern="1200" cap="none" spc="0" normalizeH="0" baseline="0" noProof="0">
                <a:ln>
                  <a:noFill/>
                </a:ln>
                <a:solidFill>
                  <a:schemeClr val="bg1"/>
                </a:solidFill>
                <a:effectLst/>
                <a:uLnTx/>
                <a:uFillTx/>
                <a:latin typeface="Segoe UI"/>
                <a:ea typeface="+mn-ea"/>
                <a:cs typeface="+mn-cs"/>
              </a:rPr>
              <a:t> </a:t>
            </a:r>
            <a:r>
              <a:rPr kumimoji="0" lang="en-US" sz="1400" b="0" i="0" u="none" strike="noStrike" kern="1200" cap="none" spc="0" normalizeH="0" baseline="0" noProof="0" err="1">
                <a:ln>
                  <a:noFill/>
                </a:ln>
                <a:solidFill>
                  <a:schemeClr val="bg1"/>
                </a:solidFill>
                <a:effectLst/>
                <a:uLnTx/>
                <a:uFillTx/>
                <a:latin typeface="Segoe UI"/>
                <a:ea typeface="+mn-ea"/>
                <a:cs typeface="+mn-cs"/>
              </a:rPr>
              <a:t>ut</a:t>
            </a:r>
            <a:r>
              <a:rPr kumimoji="0" lang="en-US" sz="1400" b="0" i="0" u="none" strike="noStrike" kern="1200" cap="none" spc="0" normalizeH="0" baseline="0" noProof="0">
                <a:ln>
                  <a:noFill/>
                </a:ln>
                <a:solidFill>
                  <a:schemeClr val="bg1"/>
                </a:solidFill>
                <a:effectLst/>
                <a:uLnTx/>
                <a:uFillTx/>
                <a:latin typeface="Segoe UI"/>
                <a:ea typeface="+mn-ea"/>
                <a:cs typeface="+mn-cs"/>
              </a:rPr>
              <a:t> labore et dolore magna de </a:t>
            </a:r>
            <a:r>
              <a:rPr kumimoji="0" lang="en-US" sz="1400" b="0" i="0" u="none" strike="noStrike" kern="1200" cap="none" spc="0" normalizeH="0" baseline="0" noProof="0" err="1">
                <a:ln>
                  <a:noFill/>
                </a:ln>
                <a:solidFill>
                  <a:schemeClr val="bg1"/>
                </a:solidFill>
                <a:effectLst/>
                <a:uLnTx/>
                <a:uFillTx/>
                <a:latin typeface="Segoe UI"/>
                <a:ea typeface="+mn-ea"/>
                <a:cs typeface="+mn-cs"/>
              </a:rPr>
              <a:t>aliqua</a:t>
            </a:r>
            <a:r>
              <a:rPr kumimoji="0" lang="en-US" sz="1400" b="0" i="0" u="none" strike="noStrike" kern="1200" cap="none" spc="0" normalizeH="0" baseline="0" noProof="0">
                <a:ln>
                  <a:noFill/>
                </a:ln>
                <a:solidFill>
                  <a:schemeClr val="bg1"/>
                </a:solidFill>
                <a:effectLst/>
                <a:uLnTx/>
                <a:uFillTx/>
                <a:latin typeface="Segoe UI"/>
                <a:ea typeface="+mn-ea"/>
                <a:cs typeface="+mn-cs"/>
              </a:rPr>
              <a:t>. Ut </a:t>
            </a:r>
            <a:r>
              <a:rPr kumimoji="0" lang="en-US" sz="1400" b="0" i="0" u="none" strike="noStrike" kern="1200" cap="none" spc="0" normalizeH="0" baseline="0" noProof="0" err="1">
                <a:ln>
                  <a:noFill/>
                </a:ln>
                <a:solidFill>
                  <a:schemeClr val="bg1"/>
                </a:solidFill>
                <a:effectLst/>
                <a:uLnTx/>
                <a:uFillTx/>
                <a:latin typeface="Segoe UI"/>
                <a:ea typeface="+mn-ea"/>
                <a:cs typeface="+mn-cs"/>
              </a:rPr>
              <a:t>enim</a:t>
            </a:r>
            <a:r>
              <a:rPr kumimoji="0" lang="en-US" sz="1400" b="0" i="0" u="none" strike="noStrike" kern="1200" cap="none" spc="0" normalizeH="0" baseline="0" noProof="0">
                <a:ln>
                  <a:noFill/>
                </a:ln>
                <a:solidFill>
                  <a:schemeClr val="bg1"/>
                </a:solidFill>
                <a:effectLst/>
                <a:uLnTx/>
                <a:uFillTx/>
                <a:latin typeface="Segoe UI"/>
                <a:ea typeface="+mn-ea"/>
                <a:cs typeface="+mn-cs"/>
              </a:rPr>
              <a:t> ad minim so </a:t>
            </a:r>
            <a:r>
              <a:rPr kumimoji="0" lang="en-US" sz="1400" b="0" i="0" u="none" strike="noStrike" kern="1200" cap="none" spc="0" normalizeH="0" baseline="0" noProof="0" err="1">
                <a:ln>
                  <a:noFill/>
                </a:ln>
                <a:solidFill>
                  <a:schemeClr val="bg1"/>
                </a:solidFill>
                <a:effectLst/>
                <a:uLnTx/>
                <a:uFillTx/>
                <a:latin typeface="Segoe UI"/>
                <a:ea typeface="+mn-ea"/>
                <a:cs typeface="+mn-cs"/>
              </a:rPr>
              <a:t>veniam</a:t>
            </a:r>
            <a:r>
              <a:rPr kumimoji="0" lang="en-US" sz="1400" b="0" i="0" u="none" strike="noStrike" kern="1200" cap="none" spc="0" normalizeH="0" baseline="0" noProof="0">
                <a:ln>
                  <a:noFill/>
                </a:ln>
                <a:solidFill>
                  <a:schemeClr val="bg1"/>
                </a:solidFill>
                <a:effectLst/>
                <a:uLnTx/>
                <a:uFillTx/>
                <a:latin typeface="Segoe UI"/>
                <a:ea typeface="+mn-ea"/>
                <a:cs typeface="+mn-cs"/>
              </a:rPr>
              <a:t>, </a:t>
            </a:r>
            <a:r>
              <a:rPr kumimoji="0" lang="en-US" sz="1400" b="0" i="0" u="none" strike="noStrike" kern="1200" cap="none" spc="0" normalizeH="0" baseline="0" noProof="0" err="1">
                <a:ln>
                  <a:noFill/>
                </a:ln>
                <a:solidFill>
                  <a:schemeClr val="bg1"/>
                </a:solidFill>
                <a:effectLst/>
                <a:uLnTx/>
                <a:uFillTx/>
                <a:latin typeface="Segoe UI"/>
                <a:ea typeface="+mn-ea"/>
                <a:cs typeface="+mn-cs"/>
              </a:rPr>
              <a:t>quis</a:t>
            </a:r>
            <a:r>
              <a:rPr kumimoji="0" lang="en-US" sz="1400" b="0" i="0" u="none" strike="noStrike" kern="1200" cap="none" spc="0" normalizeH="0" baseline="0" noProof="0">
                <a:ln>
                  <a:noFill/>
                </a:ln>
                <a:solidFill>
                  <a:schemeClr val="bg1"/>
                </a:solidFill>
                <a:effectLst/>
                <a:uLnTx/>
                <a:uFillTx/>
                <a:latin typeface="Segoe UI"/>
                <a:ea typeface="+mn-ea"/>
                <a:cs typeface="+mn-cs"/>
              </a:rPr>
              <a:t> </a:t>
            </a:r>
            <a:r>
              <a:rPr kumimoji="0" lang="en-US" sz="1400" b="0" i="0" u="none" strike="noStrike" kern="1200" cap="none" spc="0" normalizeH="0" baseline="0" noProof="0" err="1">
                <a:ln>
                  <a:noFill/>
                </a:ln>
                <a:solidFill>
                  <a:schemeClr val="bg1"/>
                </a:solidFill>
                <a:effectLst/>
                <a:uLnTx/>
                <a:uFillTx/>
                <a:latin typeface="Segoe UI"/>
                <a:ea typeface="+mn-ea"/>
                <a:cs typeface="+mn-cs"/>
              </a:rPr>
              <a:t>nostrud</a:t>
            </a:r>
            <a:r>
              <a:rPr kumimoji="0" lang="en-US" sz="1400" b="0" i="0" u="none" strike="noStrike" kern="1200" cap="none" spc="0" normalizeH="0" baseline="0" noProof="0">
                <a:ln>
                  <a:noFill/>
                </a:ln>
                <a:solidFill>
                  <a:schemeClr val="bg1"/>
                </a:solidFill>
                <a:effectLst/>
                <a:uLnTx/>
                <a:uFillTx/>
                <a:latin typeface="Segoe UI"/>
                <a:ea typeface="+mn-ea"/>
                <a:cs typeface="+mn-cs"/>
              </a:rPr>
              <a:t> </a:t>
            </a:r>
            <a:r>
              <a:rPr kumimoji="0" lang="en-US" sz="1400" b="0" i="0" u="none" strike="noStrike" kern="1200" cap="none" spc="0" normalizeH="0" baseline="0" noProof="0" err="1">
                <a:ln>
                  <a:noFill/>
                </a:ln>
                <a:solidFill>
                  <a:schemeClr val="bg1"/>
                </a:solidFill>
                <a:effectLst/>
                <a:uLnTx/>
                <a:uFillTx/>
                <a:latin typeface="Segoe UI"/>
                <a:ea typeface="+mn-ea"/>
                <a:cs typeface="+mn-cs"/>
              </a:rPr>
              <a:t>panso</a:t>
            </a:r>
            <a:r>
              <a:rPr kumimoji="0" lang="en-US" sz="1400" b="0" i="0" u="none" strike="noStrike" kern="1200" cap="none" spc="0" normalizeH="0" baseline="0" noProof="0">
                <a:ln>
                  <a:noFill/>
                </a:ln>
                <a:solidFill>
                  <a:schemeClr val="bg1"/>
                </a:solidFill>
                <a:effectLst/>
                <a:uLnTx/>
                <a:uFillTx/>
                <a:latin typeface="Segoe UI"/>
                <a:ea typeface="+mn-ea"/>
                <a:cs typeface="+mn-cs"/>
              </a:rPr>
              <a:t> in </a:t>
            </a:r>
            <a:r>
              <a:rPr kumimoji="0" lang="en-US" sz="1400" b="0" i="0" u="none" strike="noStrike" kern="1200" cap="none" spc="0" normalizeH="0" baseline="0" noProof="0" err="1">
                <a:ln>
                  <a:noFill/>
                </a:ln>
                <a:solidFill>
                  <a:schemeClr val="bg1"/>
                </a:solidFill>
                <a:effectLst/>
                <a:uLnTx/>
                <a:uFillTx/>
                <a:latin typeface="Segoe UI"/>
                <a:ea typeface="+mn-ea"/>
                <a:cs typeface="+mn-cs"/>
              </a:rPr>
              <a:t>exerci</a:t>
            </a:r>
            <a:r>
              <a:rPr kumimoji="0" lang="en-US" sz="1400" b="0" i="0" u="none" strike="noStrike" kern="1200" cap="none" spc="0" normalizeH="0" baseline="0" noProof="0">
                <a:ln>
                  <a:noFill/>
                </a:ln>
                <a:solidFill>
                  <a:schemeClr val="bg1"/>
                </a:solidFill>
                <a:effectLst/>
                <a:uLnTx/>
                <a:uFillTx/>
                <a:latin typeface="Segoe UI"/>
                <a:ea typeface="+mn-ea"/>
                <a:cs typeface="+mn-cs"/>
              </a:rPr>
              <a:t> </a:t>
            </a:r>
            <a:r>
              <a:rPr kumimoji="0" lang="en-US" sz="1400" b="0" i="0" u="none" strike="noStrike" kern="1200" cap="none" spc="0" normalizeH="0" baseline="0" noProof="0" err="1">
                <a:ln>
                  <a:noFill/>
                </a:ln>
                <a:solidFill>
                  <a:schemeClr val="bg1"/>
                </a:solidFill>
                <a:effectLst/>
                <a:uLnTx/>
                <a:uFillTx/>
                <a:latin typeface="Segoe UI"/>
                <a:ea typeface="+mn-ea"/>
                <a:cs typeface="+mn-cs"/>
              </a:rPr>
              <a:t>tation</a:t>
            </a:r>
            <a:r>
              <a:rPr kumimoji="0" lang="en-US" sz="1400" b="0" i="0" u="none" strike="noStrike" kern="1200" cap="none" spc="0" normalizeH="0" baseline="0" noProof="0">
                <a:ln>
                  <a:noFill/>
                </a:ln>
                <a:solidFill>
                  <a:schemeClr val="bg1"/>
                </a:solidFill>
                <a:effectLst/>
                <a:uLnTx/>
                <a:uFillTx/>
                <a:latin typeface="Segoe UI"/>
                <a:ea typeface="+mn-ea"/>
                <a:cs typeface="+mn-cs"/>
              </a:rPr>
              <a:t>.</a:t>
            </a:r>
          </a:p>
        </p:txBody>
      </p:sp>
      <p:sp>
        <p:nvSpPr>
          <p:cNvPr id="5" name="Text Placeholder 3">
            <a:extLst>
              <a:ext uri="{FF2B5EF4-FFF2-40B4-BE49-F238E27FC236}">
                <a16:creationId xmlns:a16="http://schemas.microsoft.com/office/drawing/2014/main" id="{5670D49E-9ED2-8596-208F-FF1EC56D6C49}"/>
              </a:ext>
            </a:extLst>
          </p:cNvPr>
          <p:cNvSpPr>
            <a:spLocks noGrp="1"/>
          </p:cNvSpPr>
          <p:nvPr>
            <p:ph type="body" sz="quarter" idx="25" hasCustomPrompt="1"/>
          </p:nvPr>
        </p:nvSpPr>
        <p:spPr>
          <a:xfrm>
            <a:off x="768348" y="3019219"/>
            <a:ext cx="5181601" cy="1531370"/>
          </a:xfrm>
          <a:prstGeom prst="rect">
            <a:avLst/>
          </a:prstGeom>
        </p:spPr>
        <p:txBody>
          <a:bodyPr lIns="0" tIns="0" rIns="0" bIns="0" anchor="t"/>
          <a:lstStyle>
            <a:lvl1pPr marL="0" indent="0">
              <a:lnSpc>
                <a:spcPct val="90000"/>
              </a:lnSpc>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marR="0" lvl="0" algn="l" defTabSz="914367" rtl="0" eaLnBrk="1" fontAlgn="auto" latinLnBrk="0" hangingPunct="1">
              <a:lnSpc>
                <a:spcPct val="100000"/>
              </a:lnSpc>
              <a:spcBef>
                <a:spcPts val="0"/>
              </a:spcBef>
              <a:spcAft>
                <a:spcPts val="0"/>
              </a:spcAft>
              <a:buClrTx/>
              <a:buSzTx/>
              <a:tabLst/>
              <a:defRPr/>
            </a:pPr>
            <a:r>
              <a:rPr kumimoji="0" lang="en-US" sz="1400" b="0" i="0" u="none" strike="noStrike" kern="1200" cap="none" spc="0" normalizeH="0" baseline="0" noProof="0">
                <a:ln>
                  <a:noFill/>
                </a:ln>
                <a:solidFill>
                  <a:schemeClr val="bg1"/>
                </a:solidFill>
                <a:effectLst/>
                <a:uLnTx/>
                <a:uFillTx/>
                <a:latin typeface="Segoe UI"/>
                <a:ea typeface="+mn-ea"/>
                <a:cs typeface="+mn-cs"/>
              </a:rPr>
              <a:t>Lorem ipsum dolor sit </a:t>
            </a:r>
            <a:r>
              <a:rPr kumimoji="0" lang="en-US" sz="1400" b="0" i="0" u="none" strike="noStrike" kern="1200" cap="none" spc="0" normalizeH="0" baseline="0" noProof="0" err="1">
                <a:ln>
                  <a:noFill/>
                </a:ln>
                <a:solidFill>
                  <a:schemeClr val="bg1"/>
                </a:solidFill>
                <a:effectLst/>
                <a:uLnTx/>
                <a:uFillTx/>
                <a:latin typeface="Segoe UI"/>
                <a:ea typeface="+mn-ea"/>
                <a:cs typeface="+mn-cs"/>
              </a:rPr>
              <a:t>amet</a:t>
            </a:r>
            <a:r>
              <a:rPr kumimoji="0" lang="en-US" sz="1400" b="0" i="0" u="none" strike="noStrike" kern="1200" cap="none" spc="0" normalizeH="0" baseline="0" noProof="0">
                <a:ln>
                  <a:noFill/>
                </a:ln>
                <a:solidFill>
                  <a:schemeClr val="bg1"/>
                </a:solidFill>
                <a:effectLst/>
                <a:uLnTx/>
                <a:uFillTx/>
                <a:latin typeface="Segoe UI"/>
                <a:ea typeface="+mn-ea"/>
                <a:cs typeface="+mn-cs"/>
              </a:rPr>
              <a:t>, </a:t>
            </a:r>
            <a:r>
              <a:rPr kumimoji="0" lang="en-US" sz="1400" b="0" i="0" u="none" strike="noStrike" kern="1200" cap="none" spc="0" normalizeH="0" baseline="0" noProof="0" err="1">
                <a:ln>
                  <a:noFill/>
                </a:ln>
                <a:solidFill>
                  <a:schemeClr val="bg1"/>
                </a:solidFill>
                <a:effectLst/>
                <a:uLnTx/>
                <a:uFillTx/>
                <a:latin typeface="Segoe UI"/>
                <a:ea typeface="+mn-ea"/>
                <a:cs typeface="+mn-cs"/>
              </a:rPr>
              <a:t>consectetur</a:t>
            </a:r>
            <a:r>
              <a:rPr kumimoji="0" lang="en-US" sz="1400" b="0" i="0" u="none" strike="noStrike" kern="1200" cap="none" spc="0" normalizeH="0" baseline="0" noProof="0">
                <a:ln>
                  <a:noFill/>
                </a:ln>
                <a:solidFill>
                  <a:schemeClr val="bg1"/>
                </a:solidFill>
                <a:effectLst/>
                <a:uLnTx/>
                <a:uFillTx/>
                <a:latin typeface="Segoe UI"/>
                <a:ea typeface="+mn-ea"/>
                <a:cs typeface="+mn-cs"/>
              </a:rPr>
              <a:t> </a:t>
            </a:r>
            <a:r>
              <a:rPr kumimoji="0" lang="en-US" sz="1400" b="0" i="0" u="none" strike="noStrike" kern="1200" cap="none" spc="0" normalizeH="0" baseline="0" noProof="0" err="1">
                <a:ln>
                  <a:noFill/>
                </a:ln>
                <a:solidFill>
                  <a:schemeClr val="bg1"/>
                </a:solidFill>
                <a:effectLst/>
                <a:uLnTx/>
                <a:uFillTx/>
                <a:latin typeface="Segoe UI"/>
                <a:ea typeface="+mn-ea"/>
                <a:cs typeface="+mn-cs"/>
              </a:rPr>
              <a:t>adipiscing</a:t>
            </a:r>
            <a:r>
              <a:rPr kumimoji="0" lang="en-US" sz="1400" b="0" i="0" u="none" strike="noStrike" kern="1200" cap="none" spc="0" normalizeH="0" baseline="0" noProof="0">
                <a:ln>
                  <a:noFill/>
                </a:ln>
                <a:solidFill>
                  <a:schemeClr val="bg1"/>
                </a:solidFill>
                <a:effectLst/>
                <a:uLnTx/>
                <a:uFillTx/>
                <a:latin typeface="Segoe UI"/>
                <a:ea typeface="+mn-ea"/>
                <a:cs typeface="+mn-cs"/>
              </a:rPr>
              <a:t> </a:t>
            </a:r>
            <a:r>
              <a:rPr kumimoji="0" lang="en-US" sz="1400" b="0" i="0" u="none" strike="noStrike" kern="1200" cap="none" spc="0" normalizeH="0" baseline="0" noProof="0" err="1">
                <a:ln>
                  <a:noFill/>
                </a:ln>
                <a:solidFill>
                  <a:schemeClr val="bg1"/>
                </a:solidFill>
                <a:effectLst/>
                <a:uLnTx/>
                <a:uFillTx/>
                <a:latin typeface="Segoe UI"/>
                <a:ea typeface="+mn-ea"/>
                <a:cs typeface="+mn-cs"/>
              </a:rPr>
              <a:t>elit</a:t>
            </a:r>
            <a:r>
              <a:rPr kumimoji="0" lang="en-US" sz="1400" b="0" i="0" u="none" strike="noStrike" kern="1200" cap="none" spc="0" normalizeH="0" baseline="0" noProof="0">
                <a:ln>
                  <a:noFill/>
                </a:ln>
                <a:solidFill>
                  <a:schemeClr val="bg1"/>
                </a:solidFill>
                <a:effectLst/>
                <a:uLnTx/>
                <a:uFillTx/>
                <a:latin typeface="Segoe UI"/>
                <a:ea typeface="+mn-ea"/>
                <a:cs typeface="+mn-cs"/>
              </a:rPr>
              <a:t>, sed do </a:t>
            </a:r>
            <a:r>
              <a:rPr kumimoji="0" lang="en-US" sz="1400" b="0" i="0" u="none" strike="noStrike" kern="1200" cap="none" spc="0" normalizeH="0" baseline="0" noProof="0" err="1">
                <a:ln>
                  <a:noFill/>
                </a:ln>
                <a:solidFill>
                  <a:schemeClr val="bg1"/>
                </a:solidFill>
                <a:effectLst/>
                <a:uLnTx/>
                <a:uFillTx/>
                <a:latin typeface="Segoe UI"/>
                <a:ea typeface="+mn-ea"/>
                <a:cs typeface="+mn-cs"/>
              </a:rPr>
              <a:t>eiusmod</a:t>
            </a:r>
            <a:r>
              <a:rPr kumimoji="0" lang="en-US" sz="1400" b="0" i="0" u="none" strike="noStrike" kern="1200" cap="none" spc="0" normalizeH="0" baseline="0" noProof="0">
                <a:ln>
                  <a:noFill/>
                </a:ln>
                <a:solidFill>
                  <a:schemeClr val="bg1"/>
                </a:solidFill>
                <a:effectLst/>
                <a:uLnTx/>
                <a:uFillTx/>
                <a:latin typeface="Segoe UI"/>
                <a:ea typeface="+mn-ea"/>
                <a:cs typeface="+mn-cs"/>
              </a:rPr>
              <a:t> </a:t>
            </a:r>
            <a:r>
              <a:rPr kumimoji="0" lang="en-US" sz="1400" b="0" i="0" u="none" strike="noStrike" kern="1200" cap="none" spc="0" normalizeH="0" baseline="0" noProof="0" err="1">
                <a:ln>
                  <a:noFill/>
                </a:ln>
                <a:solidFill>
                  <a:schemeClr val="bg1"/>
                </a:solidFill>
                <a:effectLst/>
                <a:uLnTx/>
                <a:uFillTx/>
                <a:latin typeface="Segoe UI"/>
                <a:ea typeface="+mn-ea"/>
                <a:cs typeface="+mn-cs"/>
              </a:rPr>
              <a:t>tempor</a:t>
            </a:r>
            <a:r>
              <a:rPr kumimoji="0" lang="en-US" sz="1400" b="0" i="0" u="none" strike="noStrike" kern="1200" cap="none" spc="0" normalizeH="0" baseline="0" noProof="0">
                <a:ln>
                  <a:noFill/>
                </a:ln>
                <a:solidFill>
                  <a:schemeClr val="bg1"/>
                </a:solidFill>
                <a:effectLst/>
                <a:uLnTx/>
                <a:uFillTx/>
                <a:latin typeface="Segoe UI"/>
                <a:ea typeface="+mn-ea"/>
                <a:cs typeface="+mn-cs"/>
              </a:rPr>
              <a:t> </a:t>
            </a:r>
            <a:r>
              <a:rPr kumimoji="0" lang="en-US" sz="1400" b="0" i="0" u="none" strike="noStrike" kern="1200" cap="none" spc="0" normalizeH="0" baseline="0" noProof="0" err="1">
                <a:ln>
                  <a:noFill/>
                </a:ln>
                <a:solidFill>
                  <a:schemeClr val="bg1"/>
                </a:solidFill>
                <a:effectLst/>
                <a:uLnTx/>
                <a:uFillTx/>
                <a:latin typeface="Segoe UI"/>
                <a:ea typeface="+mn-ea"/>
                <a:cs typeface="+mn-cs"/>
              </a:rPr>
              <a:t>incididu</a:t>
            </a:r>
            <a:r>
              <a:rPr kumimoji="0" lang="en-US" sz="1400" b="0" i="0" u="none" strike="noStrike" kern="1200" cap="none" spc="0" normalizeH="0" baseline="0" noProof="0">
                <a:ln>
                  <a:noFill/>
                </a:ln>
                <a:solidFill>
                  <a:schemeClr val="bg1"/>
                </a:solidFill>
                <a:effectLst/>
                <a:uLnTx/>
                <a:uFillTx/>
                <a:latin typeface="Segoe UI"/>
                <a:ea typeface="+mn-ea"/>
                <a:cs typeface="+mn-cs"/>
              </a:rPr>
              <a:t> </a:t>
            </a:r>
            <a:r>
              <a:rPr kumimoji="0" lang="en-US" sz="1400" b="0" i="0" u="none" strike="noStrike" kern="1200" cap="none" spc="0" normalizeH="0" baseline="0" noProof="0" err="1">
                <a:ln>
                  <a:noFill/>
                </a:ln>
                <a:solidFill>
                  <a:schemeClr val="bg1"/>
                </a:solidFill>
                <a:effectLst/>
                <a:uLnTx/>
                <a:uFillTx/>
                <a:latin typeface="Segoe UI"/>
                <a:ea typeface="+mn-ea"/>
                <a:cs typeface="+mn-cs"/>
              </a:rPr>
              <a:t>ut</a:t>
            </a:r>
            <a:r>
              <a:rPr kumimoji="0" lang="en-US" sz="1400" b="0" i="0" u="none" strike="noStrike" kern="1200" cap="none" spc="0" normalizeH="0" baseline="0" noProof="0">
                <a:ln>
                  <a:noFill/>
                </a:ln>
                <a:solidFill>
                  <a:schemeClr val="bg1"/>
                </a:solidFill>
                <a:effectLst/>
                <a:uLnTx/>
                <a:uFillTx/>
                <a:latin typeface="Segoe UI"/>
                <a:ea typeface="+mn-ea"/>
                <a:cs typeface="+mn-cs"/>
              </a:rPr>
              <a:t> labore et dolore magna de </a:t>
            </a:r>
            <a:r>
              <a:rPr kumimoji="0" lang="en-US" sz="1400" b="0" i="0" u="none" strike="noStrike" kern="1200" cap="none" spc="0" normalizeH="0" baseline="0" noProof="0" err="1">
                <a:ln>
                  <a:noFill/>
                </a:ln>
                <a:solidFill>
                  <a:schemeClr val="bg1"/>
                </a:solidFill>
                <a:effectLst/>
                <a:uLnTx/>
                <a:uFillTx/>
                <a:latin typeface="Segoe UI"/>
                <a:ea typeface="+mn-ea"/>
                <a:cs typeface="+mn-cs"/>
              </a:rPr>
              <a:t>aliqua</a:t>
            </a:r>
            <a:r>
              <a:rPr kumimoji="0" lang="en-US" sz="1400" b="0" i="0" u="none" strike="noStrike" kern="1200" cap="none" spc="0" normalizeH="0" baseline="0" noProof="0">
                <a:ln>
                  <a:noFill/>
                </a:ln>
                <a:solidFill>
                  <a:schemeClr val="bg1"/>
                </a:solidFill>
                <a:effectLst/>
                <a:uLnTx/>
                <a:uFillTx/>
                <a:latin typeface="Segoe UI"/>
                <a:ea typeface="+mn-ea"/>
                <a:cs typeface="+mn-cs"/>
              </a:rPr>
              <a:t>. Ut </a:t>
            </a:r>
            <a:r>
              <a:rPr kumimoji="0" lang="en-US" sz="1400" b="0" i="0" u="none" strike="noStrike" kern="1200" cap="none" spc="0" normalizeH="0" baseline="0" noProof="0" err="1">
                <a:ln>
                  <a:noFill/>
                </a:ln>
                <a:solidFill>
                  <a:schemeClr val="bg1"/>
                </a:solidFill>
                <a:effectLst/>
                <a:uLnTx/>
                <a:uFillTx/>
                <a:latin typeface="Segoe UI"/>
                <a:ea typeface="+mn-ea"/>
                <a:cs typeface="+mn-cs"/>
              </a:rPr>
              <a:t>enim</a:t>
            </a:r>
            <a:r>
              <a:rPr kumimoji="0" lang="en-US" sz="1400" b="0" i="0" u="none" strike="noStrike" kern="1200" cap="none" spc="0" normalizeH="0" baseline="0" noProof="0">
                <a:ln>
                  <a:noFill/>
                </a:ln>
                <a:solidFill>
                  <a:schemeClr val="bg1"/>
                </a:solidFill>
                <a:effectLst/>
                <a:uLnTx/>
                <a:uFillTx/>
                <a:latin typeface="Segoe UI"/>
                <a:ea typeface="+mn-ea"/>
                <a:cs typeface="+mn-cs"/>
              </a:rPr>
              <a:t> ad minim so </a:t>
            </a:r>
            <a:r>
              <a:rPr kumimoji="0" lang="en-US" sz="1400" b="0" i="0" u="none" strike="noStrike" kern="1200" cap="none" spc="0" normalizeH="0" baseline="0" noProof="0" err="1">
                <a:ln>
                  <a:noFill/>
                </a:ln>
                <a:solidFill>
                  <a:schemeClr val="bg1"/>
                </a:solidFill>
                <a:effectLst/>
                <a:uLnTx/>
                <a:uFillTx/>
                <a:latin typeface="Segoe UI"/>
                <a:ea typeface="+mn-ea"/>
                <a:cs typeface="+mn-cs"/>
              </a:rPr>
              <a:t>veniam</a:t>
            </a:r>
            <a:r>
              <a:rPr kumimoji="0" lang="en-US" sz="1400" b="0" i="0" u="none" strike="noStrike" kern="1200" cap="none" spc="0" normalizeH="0" baseline="0" noProof="0">
                <a:ln>
                  <a:noFill/>
                </a:ln>
                <a:solidFill>
                  <a:schemeClr val="bg1"/>
                </a:solidFill>
                <a:effectLst/>
                <a:uLnTx/>
                <a:uFillTx/>
                <a:latin typeface="Segoe UI"/>
                <a:ea typeface="+mn-ea"/>
                <a:cs typeface="+mn-cs"/>
              </a:rPr>
              <a:t>, </a:t>
            </a:r>
            <a:r>
              <a:rPr kumimoji="0" lang="en-US" sz="1400" b="0" i="0" u="none" strike="noStrike" kern="1200" cap="none" spc="0" normalizeH="0" baseline="0" noProof="0" err="1">
                <a:ln>
                  <a:noFill/>
                </a:ln>
                <a:solidFill>
                  <a:schemeClr val="bg1"/>
                </a:solidFill>
                <a:effectLst/>
                <a:uLnTx/>
                <a:uFillTx/>
                <a:latin typeface="Segoe UI"/>
                <a:ea typeface="+mn-ea"/>
                <a:cs typeface="+mn-cs"/>
              </a:rPr>
              <a:t>quis</a:t>
            </a:r>
            <a:r>
              <a:rPr kumimoji="0" lang="en-US" sz="1400" b="0" i="0" u="none" strike="noStrike" kern="1200" cap="none" spc="0" normalizeH="0" baseline="0" noProof="0">
                <a:ln>
                  <a:noFill/>
                </a:ln>
                <a:solidFill>
                  <a:schemeClr val="bg1"/>
                </a:solidFill>
                <a:effectLst/>
                <a:uLnTx/>
                <a:uFillTx/>
                <a:latin typeface="Segoe UI"/>
                <a:ea typeface="+mn-ea"/>
                <a:cs typeface="+mn-cs"/>
              </a:rPr>
              <a:t> </a:t>
            </a:r>
            <a:r>
              <a:rPr kumimoji="0" lang="en-US" sz="1400" b="0" i="0" u="none" strike="noStrike" kern="1200" cap="none" spc="0" normalizeH="0" baseline="0" noProof="0" err="1">
                <a:ln>
                  <a:noFill/>
                </a:ln>
                <a:solidFill>
                  <a:schemeClr val="bg1"/>
                </a:solidFill>
                <a:effectLst/>
                <a:uLnTx/>
                <a:uFillTx/>
                <a:latin typeface="Segoe UI"/>
                <a:ea typeface="+mn-ea"/>
                <a:cs typeface="+mn-cs"/>
              </a:rPr>
              <a:t>nostrud</a:t>
            </a:r>
            <a:r>
              <a:rPr kumimoji="0" lang="en-US" sz="1400" b="0" i="0" u="none" strike="noStrike" kern="1200" cap="none" spc="0" normalizeH="0" baseline="0" noProof="0">
                <a:ln>
                  <a:noFill/>
                </a:ln>
                <a:solidFill>
                  <a:schemeClr val="bg1"/>
                </a:solidFill>
                <a:effectLst/>
                <a:uLnTx/>
                <a:uFillTx/>
                <a:latin typeface="Segoe UI"/>
                <a:ea typeface="+mn-ea"/>
                <a:cs typeface="+mn-cs"/>
              </a:rPr>
              <a:t> </a:t>
            </a:r>
            <a:r>
              <a:rPr kumimoji="0" lang="en-US" sz="1400" b="0" i="0" u="none" strike="noStrike" kern="1200" cap="none" spc="0" normalizeH="0" baseline="0" noProof="0" err="1">
                <a:ln>
                  <a:noFill/>
                </a:ln>
                <a:solidFill>
                  <a:schemeClr val="bg1"/>
                </a:solidFill>
                <a:effectLst/>
                <a:uLnTx/>
                <a:uFillTx/>
                <a:latin typeface="Segoe UI"/>
                <a:ea typeface="+mn-ea"/>
                <a:cs typeface="+mn-cs"/>
              </a:rPr>
              <a:t>panso</a:t>
            </a:r>
            <a:r>
              <a:rPr kumimoji="0" lang="en-US" sz="1400" b="0" i="0" u="none" strike="noStrike" kern="1200" cap="none" spc="0" normalizeH="0" baseline="0" noProof="0">
                <a:ln>
                  <a:noFill/>
                </a:ln>
                <a:solidFill>
                  <a:schemeClr val="bg1"/>
                </a:solidFill>
                <a:effectLst/>
                <a:uLnTx/>
                <a:uFillTx/>
                <a:latin typeface="Segoe UI"/>
                <a:ea typeface="+mn-ea"/>
                <a:cs typeface="+mn-cs"/>
              </a:rPr>
              <a:t> in </a:t>
            </a:r>
            <a:r>
              <a:rPr kumimoji="0" lang="en-US" sz="1400" b="0" i="0" u="none" strike="noStrike" kern="1200" cap="none" spc="0" normalizeH="0" baseline="0" noProof="0" err="1">
                <a:ln>
                  <a:noFill/>
                </a:ln>
                <a:solidFill>
                  <a:schemeClr val="bg1"/>
                </a:solidFill>
                <a:effectLst/>
                <a:uLnTx/>
                <a:uFillTx/>
                <a:latin typeface="Segoe UI"/>
                <a:ea typeface="+mn-ea"/>
                <a:cs typeface="+mn-cs"/>
              </a:rPr>
              <a:t>exerci</a:t>
            </a:r>
            <a:r>
              <a:rPr kumimoji="0" lang="en-US" sz="1400" b="0" i="0" u="none" strike="noStrike" kern="1200" cap="none" spc="0" normalizeH="0" baseline="0" noProof="0">
                <a:ln>
                  <a:noFill/>
                </a:ln>
                <a:solidFill>
                  <a:schemeClr val="bg1"/>
                </a:solidFill>
                <a:effectLst/>
                <a:uLnTx/>
                <a:uFillTx/>
                <a:latin typeface="Segoe UI"/>
                <a:ea typeface="+mn-ea"/>
                <a:cs typeface="+mn-cs"/>
              </a:rPr>
              <a:t> </a:t>
            </a:r>
            <a:r>
              <a:rPr kumimoji="0" lang="en-US" sz="1400" b="0" i="0" u="none" strike="noStrike" kern="1200" cap="none" spc="0" normalizeH="0" baseline="0" noProof="0" err="1">
                <a:ln>
                  <a:noFill/>
                </a:ln>
                <a:solidFill>
                  <a:schemeClr val="bg1"/>
                </a:solidFill>
                <a:effectLst/>
                <a:uLnTx/>
                <a:uFillTx/>
                <a:latin typeface="Segoe UI"/>
                <a:ea typeface="+mn-ea"/>
                <a:cs typeface="+mn-cs"/>
              </a:rPr>
              <a:t>tation</a:t>
            </a:r>
            <a:r>
              <a:rPr kumimoji="0" lang="en-US" sz="1400" b="0" i="0" u="none" strike="noStrike" kern="1200" cap="none" spc="0" normalizeH="0" baseline="0" noProof="0">
                <a:ln>
                  <a:noFill/>
                </a:ln>
                <a:solidFill>
                  <a:schemeClr val="bg1"/>
                </a:solidFill>
                <a:effectLst/>
                <a:uLnTx/>
                <a:uFillTx/>
                <a:latin typeface="Segoe UI"/>
                <a:ea typeface="+mn-ea"/>
                <a:cs typeface="+mn-cs"/>
              </a:rPr>
              <a:t>.</a:t>
            </a:r>
          </a:p>
        </p:txBody>
      </p:sp>
      <p:cxnSp>
        <p:nvCxnSpPr>
          <p:cNvPr id="7" name="Straight Connector 6">
            <a:extLst>
              <a:ext uri="{FF2B5EF4-FFF2-40B4-BE49-F238E27FC236}">
                <a16:creationId xmlns:a16="http://schemas.microsoft.com/office/drawing/2014/main" id="{850C552B-71E9-0746-C711-3C7123484931}"/>
              </a:ext>
            </a:extLst>
          </p:cNvPr>
          <p:cNvCxnSpPr>
            <a:cxnSpLocks/>
          </p:cNvCxnSpPr>
          <p:nvPr/>
        </p:nvCxnSpPr>
        <p:spPr>
          <a:xfrm>
            <a:off x="762000" y="1819002"/>
            <a:ext cx="10668000" cy="0"/>
          </a:xfrm>
          <a:prstGeom prst="line">
            <a:avLst/>
          </a:prstGeom>
          <a:ln w="19050">
            <a:solidFill>
              <a:schemeClr val="accent1"/>
            </a:solidFill>
            <a:headEnd type="none" w="lg" len="med"/>
            <a:tailEnd type="none" w="lg"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54773242"/>
      </p:ext>
    </p:extLst>
  </p:cSld>
  <p:clrMapOvr>
    <a:masterClrMapping/>
  </p:clrMapOvr>
  <p:extLst>
    <p:ext uri="{DCECCB84-F9BA-43D5-87BE-67443E8EF086}">
      <p15:sldGuideLst xmlns:p15="http://schemas.microsoft.com/office/powerpoint/2012/main">
        <p15:guide id="15" pos="1440">
          <p15:clr>
            <a:srgbClr val="547EBF"/>
          </p15:clr>
        </p15:guide>
        <p15:guide id="17" pos="1632">
          <p15:clr>
            <a:srgbClr val="547EBF"/>
          </p15:clr>
        </p15:guide>
        <p15:guide id="19" pos="2208">
          <p15:clr>
            <a:srgbClr val="A4A3A4"/>
          </p15:clr>
        </p15:guide>
        <p15:guide id="20" pos="2592">
          <p15:clr>
            <a:srgbClr val="547EBF"/>
          </p15:clr>
        </p15:guide>
        <p15:guide id="22" pos="3744">
          <p15:clr>
            <a:srgbClr val="547EBF"/>
          </p15:clr>
        </p15:guide>
        <p15:guide id="23" pos="3168">
          <p15:clr>
            <a:srgbClr val="A4A3A4"/>
          </p15:clr>
        </p15:guide>
        <p15:guide id="24" pos="3360">
          <p15:clr>
            <a:srgbClr val="A4A3A4"/>
          </p15:clr>
        </p15:guide>
        <p15:guide id="25" pos="3936">
          <p15:clr>
            <a:srgbClr val="547EBF"/>
          </p15:clr>
        </p15:guide>
        <p15:guide id="27" pos="4320">
          <p15:clr>
            <a:srgbClr val="A4A3A4"/>
          </p15:clr>
        </p15:guide>
        <p15:guide id="28" pos="4512">
          <p15:clr>
            <a:srgbClr val="A4A3A4"/>
          </p15:clr>
        </p15:guide>
        <p15:guide id="29" pos="4896">
          <p15:clr>
            <a:srgbClr val="547EBF"/>
          </p15:clr>
        </p15:guide>
        <p15:guide id="30" pos="5088">
          <p15:clr>
            <a:srgbClr val="547EBF"/>
          </p15:clr>
        </p15:guide>
        <p15:guide id="32" pos="5472">
          <p15:clr>
            <a:srgbClr val="A4A3A4"/>
          </p15:clr>
        </p15:guide>
        <p15:guide id="33" pos="6048">
          <p15:clr>
            <a:srgbClr val="547EBF"/>
          </p15:clr>
        </p15:guide>
        <p15:guide id="39" pos="5664">
          <p15:clr>
            <a:srgbClr val="A4A3A4"/>
          </p15:clr>
        </p15:guide>
        <p15:guide id="45" pos="1056">
          <p15:clr>
            <a:srgbClr val="A4A3A4"/>
          </p15:clr>
        </p15:guide>
        <p15:guide id="48" pos="864">
          <p15:clr>
            <a:srgbClr val="A4A3A4"/>
          </p15:clr>
        </p15:guide>
        <p15:guide id="49" pos="2016">
          <p15:clr>
            <a:srgbClr val="A4A3A4"/>
          </p15:clr>
        </p15:guide>
        <p15:guide id="50" pos="2784">
          <p15:clr>
            <a:srgbClr val="547EBF"/>
          </p15:clr>
        </p15:guide>
        <p15:guide id="51" pos="6624">
          <p15:clr>
            <a:srgbClr val="A4A3A4"/>
          </p15:clr>
        </p15:guide>
        <p15:guide id="57" pos="6240">
          <p15:clr>
            <a:srgbClr val="547EBF"/>
          </p15:clr>
        </p15:guide>
        <p15:guide id="58" pos="6816">
          <p15:clr>
            <a:srgbClr val="A4A3A4"/>
          </p15:clr>
        </p15:guide>
        <p15:guide id="59" orient="horz" pos="816">
          <p15:clr>
            <a:srgbClr val="FBAE4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p:cSld name="SectionDivider-BAP">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2670265D-40F7-C38A-AFE5-C756DD2E24C5}"/>
              </a:ext>
            </a:extLst>
          </p:cNvPr>
          <p:cNvSpPr>
            <a:spLocks noGrp="1"/>
          </p:cNvSpPr>
          <p:nvPr>
            <p:ph type="body" sz="quarter" idx="12" hasCustomPrompt="1"/>
          </p:nvPr>
        </p:nvSpPr>
        <p:spPr>
          <a:xfrm>
            <a:off x="783772" y="2841625"/>
            <a:ext cx="10668000" cy="1143000"/>
          </a:xfrm>
          <a:prstGeom prst="rect">
            <a:avLst/>
          </a:prstGeom>
        </p:spPr>
        <p:txBody>
          <a:bodyPr lIns="0" tIns="0" rIns="0" bIns="0" anchor="ctr"/>
          <a:lstStyle>
            <a:lvl1pPr marL="0" indent="0">
              <a:buNone/>
              <a:defRPr sz="5000" b="1" i="0" spc="-50" baseline="0">
                <a:latin typeface="Segoe UI Semibold" panose="020B0502040204020203" pitchFamily="34" charset="0"/>
                <a:cs typeface="Segoe UI Semibold" panose="020B0502040204020203" pitchFamily="34" charset="0"/>
              </a:defRPr>
            </a:lvl1pPr>
          </a:lstStyle>
          <a:p>
            <a:pPr lvl="0"/>
            <a:r>
              <a:rPr lang="en-US"/>
              <a:t>Section divider</a:t>
            </a:r>
          </a:p>
        </p:txBody>
      </p:sp>
    </p:spTree>
    <p:extLst>
      <p:ext uri="{BB962C8B-B14F-4D97-AF65-F5344CB8AC3E}">
        <p14:creationId xmlns:p14="http://schemas.microsoft.com/office/powerpoint/2010/main" val="1313241668"/>
      </p:ext>
    </p:extLst>
  </p:cSld>
  <p:clrMapOvr>
    <a:masterClrMapping/>
  </p:clrMapOvr>
  <p:extLst>
    <p:ext uri="{DCECCB84-F9BA-43D5-87BE-67443E8EF086}">
      <p15:sldGuideLst xmlns:p15="http://schemas.microsoft.com/office/powerpoint/2012/main">
        <p15:guide id="15" pos="1440">
          <p15:clr>
            <a:srgbClr val="547EBF"/>
          </p15:clr>
        </p15:guide>
        <p15:guide id="17" pos="1632">
          <p15:clr>
            <a:srgbClr val="547EBF"/>
          </p15:clr>
        </p15:guide>
        <p15:guide id="19" pos="2208">
          <p15:clr>
            <a:srgbClr val="A4A3A4"/>
          </p15:clr>
        </p15:guide>
        <p15:guide id="20" pos="2592">
          <p15:clr>
            <a:srgbClr val="547EBF"/>
          </p15:clr>
        </p15:guide>
        <p15:guide id="22" pos="3744">
          <p15:clr>
            <a:srgbClr val="547EBF"/>
          </p15:clr>
        </p15:guide>
        <p15:guide id="23" pos="3168">
          <p15:clr>
            <a:srgbClr val="A4A3A4"/>
          </p15:clr>
        </p15:guide>
        <p15:guide id="24" pos="3360">
          <p15:clr>
            <a:srgbClr val="A4A3A4"/>
          </p15:clr>
        </p15:guide>
        <p15:guide id="25" pos="3936">
          <p15:clr>
            <a:srgbClr val="547EBF"/>
          </p15:clr>
        </p15:guide>
        <p15:guide id="27" pos="4320">
          <p15:clr>
            <a:srgbClr val="A4A3A4"/>
          </p15:clr>
        </p15:guide>
        <p15:guide id="28" pos="4512">
          <p15:clr>
            <a:srgbClr val="A4A3A4"/>
          </p15:clr>
        </p15:guide>
        <p15:guide id="29" pos="4896">
          <p15:clr>
            <a:srgbClr val="547EBF"/>
          </p15:clr>
        </p15:guide>
        <p15:guide id="30" pos="5088">
          <p15:clr>
            <a:srgbClr val="547EBF"/>
          </p15:clr>
        </p15:guide>
        <p15:guide id="32" pos="5472">
          <p15:clr>
            <a:srgbClr val="A4A3A4"/>
          </p15:clr>
        </p15:guide>
        <p15:guide id="33" pos="6048">
          <p15:clr>
            <a:srgbClr val="547EBF"/>
          </p15:clr>
        </p15:guide>
        <p15:guide id="39" pos="5664">
          <p15:clr>
            <a:srgbClr val="A4A3A4"/>
          </p15:clr>
        </p15:guide>
        <p15:guide id="45" pos="1056">
          <p15:clr>
            <a:srgbClr val="A4A3A4"/>
          </p15:clr>
        </p15:guide>
        <p15:guide id="48" pos="864">
          <p15:clr>
            <a:srgbClr val="A4A3A4"/>
          </p15:clr>
        </p15:guide>
        <p15:guide id="49" pos="2016">
          <p15:clr>
            <a:srgbClr val="A4A3A4"/>
          </p15:clr>
        </p15:guide>
        <p15:guide id="50" pos="2784">
          <p15:clr>
            <a:srgbClr val="547EBF"/>
          </p15:clr>
        </p15:guide>
        <p15:guide id="51" pos="6624">
          <p15:clr>
            <a:srgbClr val="A4A3A4"/>
          </p15:clr>
        </p15:guide>
        <p15:guide id="57" pos="6240">
          <p15:clr>
            <a:srgbClr val="547EBF"/>
          </p15:clr>
        </p15:guide>
        <p15:guide id="58" pos="6816">
          <p15:clr>
            <a:srgbClr val="A4A3A4"/>
          </p15:clr>
        </p15:guide>
        <p15:guide id="59" orient="horz" pos="816">
          <p15:clr>
            <a:srgbClr val="FBAE4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p:cSld name="SectionDivider+Sub-BAP">
    <p:spTree>
      <p:nvGrpSpPr>
        <p:cNvPr id="1" name=""/>
        <p:cNvGrpSpPr/>
        <p:nvPr/>
      </p:nvGrpSpPr>
      <p:grpSpPr>
        <a:xfrm>
          <a:off x="0" y="0"/>
          <a:ext cx="0" cy="0"/>
          <a:chOff x="0" y="0"/>
          <a:chExt cx="0" cy="0"/>
        </a:xfrm>
      </p:grpSpPr>
      <p:sp>
        <p:nvSpPr>
          <p:cNvPr id="2" name="Text Placeholder 3">
            <a:extLst>
              <a:ext uri="{FF2B5EF4-FFF2-40B4-BE49-F238E27FC236}">
                <a16:creationId xmlns:a16="http://schemas.microsoft.com/office/drawing/2014/main" id="{7005F583-FAF0-4294-FF72-9F084DA367C4}"/>
              </a:ext>
            </a:extLst>
          </p:cNvPr>
          <p:cNvSpPr>
            <a:spLocks noGrp="1"/>
          </p:cNvSpPr>
          <p:nvPr>
            <p:ph type="body" sz="quarter" idx="14" hasCustomPrompt="1"/>
          </p:nvPr>
        </p:nvSpPr>
        <p:spPr>
          <a:xfrm>
            <a:off x="783772" y="3984625"/>
            <a:ext cx="10668000" cy="400110"/>
          </a:xfrm>
          <a:prstGeom prst="rect">
            <a:avLst/>
          </a:prstGeom>
        </p:spPr>
        <p:txBody>
          <a:bodyPr lIns="0" tIns="0" rIns="0" bIns="0" anchor="t"/>
          <a:lstStyle>
            <a:lvl1pPr marL="0" indent="0">
              <a:buNone/>
              <a:defRPr sz="2000" b="1" i="0" spc="0" baseline="0">
                <a:solidFill>
                  <a:schemeClr val="accent1"/>
                </a:solidFill>
                <a:latin typeface="Segoe UI Semibold" panose="020B0502040204020203" pitchFamily="34" charset="0"/>
                <a:cs typeface="Segoe UI Semibold" panose="020B0502040204020203" pitchFamily="34" charset="0"/>
              </a:defRPr>
            </a:lvl1pPr>
          </a:lstStyle>
          <a:p>
            <a:pPr lvl="0"/>
            <a:r>
              <a:rPr lang="en-US"/>
              <a:t>Sub-Title</a:t>
            </a:r>
          </a:p>
        </p:txBody>
      </p:sp>
      <p:sp>
        <p:nvSpPr>
          <p:cNvPr id="7" name="Text Placeholder 3">
            <a:extLst>
              <a:ext uri="{FF2B5EF4-FFF2-40B4-BE49-F238E27FC236}">
                <a16:creationId xmlns:a16="http://schemas.microsoft.com/office/drawing/2014/main" id="{71186AC0-1D36-2FDC-23D8-FC80FE00867C}"/>
              </a:ext>
            </a:extLst>
          </p:cNvPr>
          <p:cNvSpPr>
            <a:spLocks noGrp="1"/>
          </p:cNvSpPr>
          <p:nvPr>
            <p:ph type="body" sz="quarter" idx="12" hasCustomPrompt="1"/>
          </p:nvPr>
        </p:nvSpPr>
        <p:spPr>
          <a:xfrm>
            <a:off x="783772" y="2613027"/>
            <a:ext cx="10668000" cy="1143000"/>
          </a:xfrm>
          <a:prstGeom prst="rect">
            <a:avLst/>
          </a:prstGeom>
        </p:spPr>
        <p:txBody>
          <a:bodyPr lIns="0" tIns="0" rIns="0" bIns="0" anchor="b"/>
          <a:lstStyle>
            <a:lvl1pPr marL="0" indent="0">
              <a:buNone/>
              <a:defRPr sz="5000" b="1" i="0" spc="-50" baseline="0">
                <a:latin typeface="Segoe UI Semibold" panose="020B0502040204020203" pitchFamily="34" charset="0"/>
                <a:cs typeface="Segoe UI Semibold" panose="020B0502040204020203" pitchFamily="34" charset="0"/>
              </a:defRPr>
            </a:lvl1pPr>
          </a:lstStyle>
          <a:p>
            <a:pPr lvl="0"/>
            <a:r>
              <a:rPr lang="en-US"/>
              <a:t>Section divider</a:t>
            </a:r>
          </a:p>
        </p:txBody>
      </p:sp>
    </p:spTree>
    <p:extLst>
      <p:ext uri="{BB962C8B-B14F-4D97-AF65-F5344CB8AC3E}">
        <p14:creationId xmlns:p14="http://schemas.microsoft.com/office/powerpoint/2010/main" val="3232889394"/>
      </p:ext>
    </p:extLst>
  </p:cSld>
  <p:clrMapOvr>
    <a:masterClrMapping/>
  </p:clrMapOvr>
  <p:extLst>
    <p:ext uri="{DCECCB84-F9BA-43D5-87BE-67443E8EF086}">
      <p15:sldGuideLst xmlns:p15="http://schemas.microsoft.com/office/powerpoint/2012/main">
        <p15:guide id="15" pos="1440">
          <p15:clr>
            <a:srgbClr val="547EBF"/>
          </p15:clr>
        </p15:guide>
        <p15:guide id="17" pos="1632">
          <p15:clr>
            <a:srgbClr val="547EBF"/>
          </p15:clr>
        </p15:guide>
        <p15:guide id="19" pos="2208">
          <p15:clr>
            <a:srgbClr val="A4A3A4"/>
          </p15:clr>
        </p15:guide>
        <p15:guide id="20" pos="2592">
          <p15:clr>
            <a:srgbClr val="547EBF"/>
          </p15:clr>
        </p15:guide>
        <p15:guide id="22" pos="3744">
          <p15:clr>
            <a:srgbClr val="547EBF"/>
          </p15:clr>
        </p15:guide>
        <p15:guide id="23" pos="3168">
          <p15:clr>
            <a:srgbClr val="A4A3A4"/>
          </p15:clr>
        </p15:guide>
        <p15:guide id="24" pos="3360">
          <p15:clr>
            <a:srgbClr val="A4A3A4"/>
          </p15:clr>
        </p15:guide>
        <p15:guide id="25" pos="3936">
          <p15:clr>
            <a:srgbClr val="547EBF"/>
          </p15:clr>
        </p15:guide>
        <p15:guide id="27" pos="4320">
          <p15:clr>
            <a:srgbClr val="A4A3A4"/>
          </p15:clr>
        </p15:guide>
        <p15:guide id="28" pos="4512">
          <p15:clr>
            <a:srgbClr val="A4A3A4"/>
          </p15:clr>
        </p15:guide>
        <p15:guide id="29" pos="4896">
          <p15:clr>
            <a:srgbClr val="547EBF"/>
          </p15:clr>
        </p15:guide>
        <p15:guide id="30" pos="5088">
          <p15:clr>
            <a:srgbClr val="547EBF"/>
          </p15:clr>
        </p15:guide>
        <p15:guide id="32" pos="5472">
          <p15:clr>
            <a:srgbClr val="A4A3A4"/>
          </p15:clr>
        </p15:guide>
        <p15:guide id="33" pos="6048">
          <p15:clr>
            <a:srgbClr val="547EBF"/>
          </p15:clr>
        </p15:guide>
        <p15:guide id="39" pos="5664">
          <p15:clr>
            <a:srgbClr val="A4A3A4"/>
          </p15:clr>
        </p15:guide>
        <p15:guide id="45" pos="1056">
          <p15:clr>
            <a:srgbClr val="A4A3A4"/>
          </p15:clr>
        </p15:guide>
        <p15:guide id="48" pos="864">
          <p15:clr>
            <a:srgbClr val="A4A3A4"/>
          </p15:clr>
        </p15:guide>
        <p15:guide id="49" pos="2016">
          <p15:clr>
            <a:srgbClr val="A4A3A4"/>
          </p15:clr>
        </p15:guide>
        <p15:guide id="50" pos="2784">
          <p15:clr>
            <a:srgbClr val="547EBF"/>
          </p15:clr>
        </p15:guide>
        <p15:guide id="51" pos="6624">
          <p15:clr>
            <a:srgbClr val="A4A3A4"/>
          </p15:clr>
        </p15:guide>
        <p15:guide id="57" pos="6240">
          <p15:clr>
            <a:srgbClr val="547EBF"/>
          </p15:clr>
        </p15:guide>
        <p15:guide id="58" pos="6816">
          <p15:clr>
            <a:srgbClr val="A4A3A4"/>
          </p15:clr>
        </p15:guide>
        <p15:guide id="59" orient="horz" pos="816">
          <p15:clr>
            <a:srgbClr val="FBAE4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p:cSld name="SectionDividerAlt-BAP">
    <p:spTree>
      <p:nvGrpSpPr>
        <p:cNvPr id="1" name=""/>
        <p:cNvGrpSpPr/>
        <p:nvPr/>
      </p:nvGrpSpPr>
      <p:grpSpPr>
        <a:xfrm>
          <a:off x="0" y="0"/>
          <a:ext cx="0" cy="0"/>
          <a:chOff x="0" y="0"/>
          <a:chExt cx="0" cy="0"/>
        </a:xfrm>
      </p:grpSpPr>
      <p:sp>
        <p:nvSpPr>
          <p:cNvPr id="6" name="Text Placeholder 4">
            <a:extLst>
              <a:ext uri="{FF2B5EF4-FFF2-40B4-BE49-F238E27FC236}">
                <a16:creationId xmlns:a16="http://schemas.microsoft.com/office/drawing/2014/main" id="{4A5DDC46-131E-1932-E5FF-2DB33DAECB56}"/>
              </a:ext>
            </a:extLst>
          </p:cNvPr>
          <p:cNvSpPr>
            <a:spLocks noGrp="1"/>
          </p:cNvSpPr>
          <p:nvPr>
            <p:ph type="body" sz="quarter" idx="11" hasCustomPrompt="1"/>
          </p:nvPr>
        </p:nvSpPr>
        <p:spPr>
          <a:xfrm>
            <a:off x="10121900" y="-558800"/>
            <a:ext cx="2070100" cy="330200"/>
          </a:xfrm>
          <a:prstGeom prst="rect">
            <a:avLst/>
          </a:prstGeom>
          <a:solidFill>
            <a:schemeClr val="bg1">
              <a:lumMod val="95000"/>
            </a:schemeClr>
          </a:solidFill>
          <a:ln>
            <a:solidFill>
              <a:schemeClr val="bg1">
                <a:lumMod val="50000"/>
              </a:schemeClr>
            </a:solidFill>
            <a:prstDash val="sysDot"/>
          </a:ln>
        </p:spPr>
        <p:txBody>
          <a:bodyPr anchor="ctr"/>
          <a:lstStyle>
            <a:lvl1pPr marL="0" indent="0" algn="r">
              <a:buNone/>
              <a:defRPr sz="1400" b="0" i="0">
                <a:solidFill>
                  <a:schemeClr val="bg1">
                    <a:lumMod val="50000"/>
                  </a:schemeClr>
                </a:solidFill>
                <a:latin typeface="Segoe UI" panose="020B0502040204020203" pitchFamily="34" charset="0"/>
                <a:cs typeface="Segoe UI" panose="020B0502040204020203" pitchFamily="34" charset="0"/>
              </a:defRPr>
            </a:lvl1pPr>
            <a:lvl2pPr marL="457200" indent="0">
              <a:buNone/>
              <a:defRPr sz="1000" b="0" i="0">
                <a:solidFill>
                  <a:schemeClr val="bg1">
                    <a:lumMod val="50000"/>
                  </a:schemeClr>
                </a:solidFill>
                <a:latin typeface="Segoe UI" panose="020B0502040204020203" pitchFamily="34" charset="0"/>
                <a:cs typeface="Segoe UI" panose="020B0502040204020203" pitchFamily="34" charset="0"/>
              </a:defRPr>
            </a:lvl2pPr>
            <a:lvl3pPr marL="914400" indent="0">
              <a:buNone/>
              <a:defRPr sz="1000" b="0" i="0">
                <a:solidFill>
                  <a:schemeClr val="bg1">
                    <a:lumMod val="50000"/>
                  </a:schemeClr>
                </a:solidFill>
                <a:latin typeface="Segoe UI" panose="020B0502040204020203" pitchFamily="34" charset="0"/>
                <a:cs typeface="Segoe UI" panose="020B0502040204020203" pitchFamily="34" charset="0"/>
              </a:defRPr>
            </a:lvl3pPr>
            <a:lvl4pPr marL="1371600" indent="0">
              <a:buNone/>
              <a:defRPr sz="1000" b="0" i="0">
                <a:solidFill>
                  <a:schemeClr val="bg1">
                    <a:lumMod val="50000"/>
                  </a:schemeClr>
                </a:solidFill>
                <a:latin typeface="Segoe UI" panose="020B0502040204020203" pitchFamily="34" charset="0"/>
                <a:cs typeface="Segoe UI" panose="020B0502040204020203" pitchFamily="34" charset="0"/>
              </a:defRPr>
            </a:lvl4pPr>
            <a:lvl5pPr marL="1828800" indent="0">
              <a:buNone/>
              <a:defRPr sz="1000" b="0" i="0">
                <a:solidFill>
                  <a:schemeClr val="bg1">
                    <a:lumMod val="50000"/>
                  </a:schemeClr>
                </a:solidFill>
                <a:latin typeface="Segoe UI" panose="020B0502040204020203" pitchFamily="34" charset="0"/>
                <a:cs typeface="Segoe UI" panose="020B0502040204020203" pitchFamily="34" charset="0"/>
              </a:defRPr>
            </a:lvl5pPr>
          </a:lstStyle>
          <a:p>
            <a:pPr lvl="0"/>
            <a:r>
              <a:rPr lang="en-US"/>
              <a:t>#</a:t>
            </a:r>
          </a:p>
        </p:txBody>
      </p:sp>
      <p:sp>
        <p:nvSpPr>
          <p:cNvPr id="3" name="Rectangle: Rounded Corners 11">
            <a:extLst>
              <a:ext uri="{FF2B5EF4-FFF2-40B4-BE49-F238E27FC236}">
                <a16:creationId xmlns:a16="http://schemas.microsoft.com/office/drawing/2014/main" id="{72BFE35C-53C7-D2D9-3F3F-E45881169637}"/>
              </a:ext>
              <a:ext uri="{C183D7F6-B498-43B3-948B-1728B52AA6E4}">
                <adec:decorative xmlns:adec="http://schemas.microsoft.com/office/drawing/2017/decorative" val="1"/>
              </a:ext>
            </a:extLst>
          </p:cNvPr>
          <p:cNvSpPr/>
          <p:nvPr/>
        </p:nvSpPr>
        <p:spPr bwMode="auto">
          <a:xfrm>
            <a:off x="381000" y="381000"/>
            <a:ext cx="11429999" cy="6096000"/>
          </a:xfrm>
          <a:prstGeom prst="roundRect">
            <a:avLst>
              <a:gd name="adj" fmla="val 2125"/>
            </a:avLst>
          </a:prstGeom>
          <a:noFill/>
          <a:ln w="25400">
            <a:gradFill>
              <a:gsLst>
                <a:gs pos="0">
                  <a:schemeClr val="accent1"/>
                </a:gs>
                <a:gs pos="100000">
                  <a:schemeClr val="accent2"/>
                </a:gs>
              </a:gsLst>
              <a:lin ang="2700000" scaled="0"/>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2" name="Text Placeholder 3">
            <a:extLst>
              <a:ext uri="{FF2B5EF4-FFF2-40B4-BE49-F238E27FC236}">
                <a16:creationId xmlns:a16="http://schemas.microsoft.com/office/drawing/2014/main" id="{D2199B44-6BF5-982E-B622-5327D33B7803}"/>
              </a:ext>
            </a:extLst>
          </p:cNvPr>
          <p:cNvSpPr>
            <a:spLocks noGrp="1"/>
          </p:cNvSpPr>
          <p:nvPr>
            <p:ph type="body" sz="quarter" idx="12" hasCustomPrompt="1"/>
          </p:nvPr>
        </p:nvSpPr>
        <p:spPr>
          <a:xfrm>
            <a:off x="783772" y="2841625"/>
            <a:ext cx="10668000" cy="1143000"/>
          </a:xfrm>
          <a:prstGeom prst="rect">
            <a:avLst/>
          </a:prstGeom>
        </p:spPr>
        <p:txBody>
          <a:bodyPr lIns="0" tIns="0" rIns="0" bIns="0" anchor="ctr"/>
          <a:lstStyle>
            <a:lvl1pPr marL="0" indent="0">
              <a:buNone/>
              <a:defRPr sz="5000" b="1" i="0" spc="-50" baseline="0">
                <a:latin typeface="Segoe UI Semibold" panose="020B0502040204020203" pitchFamily="34" charset="0"/>
                <a:cs typeface="Segoe UI Semibold" panose="020B0502040204020203" pitchFamily="34" charset="0"/>
              </a:defRPr>
            </a:lvl1pPr>
          </a:lstStyle>
          <a:p>
            <a:pPr lvl="0"/>
            <a:r>
              <a:rPr lang="en-US"/>
              <a:t>Section divider</a:t>
            </a:r>
          </a:p>
        </p:txBody>
      </p:sp>
    </p:spTree>
    <p:extLst>
      <p:ext uri="{BB962C8B-B14F-4D97-AF65-F5344CB8AC3E}">
        <p14:creationId xmlns:p14="http://schemas.microsoft.com/office/powerpoint/2010/main" val="663639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999"/>
                                          </p:stCondLst>
                                        </p:cTn>
                                        <p:tgtEl>
                                          <p:spTgt spid="3"/>
                                        </p:tgtEl>
                                        <p:attrNameLst>
                                          <p:attrName>style.visibility</p:attrName>
                                        </p:attrNameLst>
                                      </p:cBhvr>
                                      <p:to>
                                        <p:strVal val="visible"/>
                                      </p:to>
                                    </p:set>
                                  </p:childTnLst>
                                </p:cTn>
                              </p:par>
                              <p:par>
                                <p:cTn id="7" presetID="6" presetClass="emph" presetSubtype="0" accel="100000" autoRev="1" fill="hold" grpId="1" nodeType="withEffect">
                                  <p:stCondLst>
                                    <p:cond delay="0"/>
                                  </p:stCondLst>
                                  <p:childTnLst>
                                    <p:animScale>
                                      <p:cBhvr>
                                        <p:cTn id="8" dur="1000" fill="hold"/>
                                        <p:tgtEl>
                                          <p:spTgt spid="3"/>
                                        </p:tgtEl>
                                      </p:cBhvr>
                                      <p:by x="0" y="0"/>
                                    </p:animScale>
                                  </p:childTnLst>
                                </p:cTn>
                              </p:par>
                              <p:par>
                                <p:cTn id="9" presetID="42" presetClass="path" presetSubtype="0" accel="100000" autoRev="1" fill="hold" grpId="2" nodeType="withEffect">
                                  <p:stCondLst>
                                    <p:cond delay="0"/>
                                  </p:stCondLst>
                                  <p:childTnLst>
                                    <p:animMotion origin="layout" path="M 0 0 L -0.45273 -0.41875 " pathEditMode="relative" rAng="0" ptsTypes="AA">
                                      <p:cBhvr>
                                        <p:cTn id="10" dur="1000" fill="hold"/>
                                        <p:tgtEl>
                                          <p:spTgt spid="3"/>
                                        </p:tgtEl>
                                        <p:attrNameLst>
                                          <p:attrName>ppt_x</p:attrName>
                                          <p:attrName>ppt_y</p:attrName>
                                        </p:attrNameLst>
                                      </p:cBhvr>
                                      <p:rCtr x="-22643" y="-2094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3" grpId="2" animBg="1"/>
    </p:bldLst>
  </p:timing>
  <p:extLst>
    <p:ext uri="{DCECCB84-F9BA-43D5-87BE-67443E8EF086}">
      <p15:sldGuideLst xmlns:p15="http://schemas.microsoft.com/office/powerpoint/2012/main">
        <p15:guide id="15" pos="1440">
          <p15:clr>
            <a:srgbClr val="547EBF"/>
          </p15:clr>
        </p15:guide>
        <p15:guide id="17" pos="1632">
          <p15:clr>
            <a:srgbClr val="547EBF"/>
          </p15:clr>
        </p15:guide>
        <p15:guide id="19" pos="2208">
          <p15:clr>
            <a:srgbClr val="A4A3A4"/>
          </p15:clr>
        </p15:guide>
        <p15:guide id="20" pos="2592">
          <p15:clr>
            <a:srgbClr val="547EBF"/>
          </p15:clr>
        </p15:guide>
        <p15:guide id="22" pos="3744">
          <p15:clr>
            <a:srgbClr val="547EBF"/>
          </p15:clr>
        </p15:guide>
        <p15:guide id="23" pos="3168">
          <p15:clr>
            <a:srgbClr val="A4A3A4"/>
          </p15:clr>
        </p15:guide>
        <p15:guide id="24" pos="3360">
          <p15:clr>
            <a:srgbClr val="A4A3A4"/>
          </p15:clr>
        </p15:guide>
        <p15:guide id="25" pos="3936">
          <p15:clr>
            <a:srgbClr val="547EBF"/>
          </p15:clr>
        </p15:guide>
        <p15:guide id="27" pos="4320">
          <p15:clr>
            <a:srgbClr val="A4A3A4"/>
          </p15:clr>
        </p15:guide>
        <p15:guide id="28" pos="4512">
          <p15:clr>
            <a:srgbClr val="A4A3A4"/>
          </p15:clr>
        </p15:guide>
        <p15:guide id="29" pos="4896">
          <p15:clr>
            <a:srgbClr val="547EBF"/>
          </p15:clr>
        </p15:guide>
        <p15:guide id="30" pos="5088">
          <p15:clr>
            <a:srgbClr val="547EBF"/>
          </p15:clr>
        </p15:guide>
        <p15:guide id="32" pos="5472">
          <p15:clr>
            <a:srgbClr val="A4A3A4"/>
          </p15:clr>
        </p15:guide>
        <p15:guide id="33" pos="6048">
          <p15:clr>
            <a:srgbClr val="547EBF"/>
          </p15:clr>
        </p15:guide>
        <p15:guide id="39" pos="5664">
          <p15:clr>
            <a:srgbClr val="A4A3A4"/>
          </p15:clr>
        </p15:guide>
        <p15:guide id="45" pos="1056">
          <p15:clr>
            <a:srgbClr val="A4A3A4"/>
          </p15:clr>
        </p15:guide>
        <p15:guide id="48" pos="864">
          <p15:clr>
            <a:srgbClr val="A4A3A4"/>
          </p15:clr>
        </p15:guide>
        <p15:guide id="49" pos="2016">
          <p15:clr>
            <a:srgbClr val="A4A3A4"/>
          </p15:clr>
        </p15:guide>
        <p15:guide id="50" pos="2784">
          <p15:clr>
            <a:srgbClr val="547EBF"/>
          </p15:clr>
        </p15:guide>
        <p15:guide id="51" pos="6624">
          <p15:clr>
            <a:srgbClr val="A4A3A4"/>
          </p15:clr>
        </p15:guide>
        <p15:guide id="57" pos="6240">
          <p15:clr>
            <a:srgbClr val="547EBF"/>
          </p15:clr>
        </p15:guide>
        <p15:guide id="58" pos="6816">
          <p15:clr>
            <a:srgbClr val="A4A3A4"/>
          </p15:clr>
        </p15:guide>
        <p15:guide id="59" orient="horz" pos="816">
          <p15:clr>
            <a:srgbClr val="FBAE4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p:cSld name="SectionDividerAlt+Sub-BAP">
    <p:spTree>
      <p:nvGrpSpPr>
        <p:cNvPr id="1" name=""/>
        <p:cNvGrpSpPr/>
        <p:nvPr/>
      </p:nvGrpSpPr>
      <p:grpSpPr>
        <a:xfrm>
          <a:off x="0" y="0"/>
          <a:ext cx="0" cy="0"/>
          <a:chOff x="0" y="0"/>
          <a:chExt cx="0" cy="0"/>
        </a:xfrm>
      </p:grpSpPr>
      <p:sp>
        <p:nvSpPr>
          <p:cNvPr id="6" name="Text Placeholder 4">
            <a:extLst>
              <a:ext uri="{FF2B5EF4-FFF2-40B4-BE49-F238E27FC236}">
                <a16:creationId xmlns:a16="http://schemas.microsoft.com/office/drawing/2014/main" id="{4A5DDC46-131E-1932-E5FF-2DB33DAECB56}"/>
              </a:ext>
            </a:extLst>
          </p:cNvPr>
          <p:cNvSpPr>
            <a:spLocks noGrp="1"/>
          </p:cNvSpPr>
          <p:nvPr>
            <p:ph type="body" sz="quarter" idx="11" hasCustomPrompt="1"/>
          </p:nvPr>
        </p:nvSpPr>
        <p:spPr>
          <a:xfrm>
            <a:off x="10121900" y="-558800"/>
            <a:ext cx="2070100" cy="330200"/>
          </a:xfrm>
          <a:prstGeom prst="rect">
            <a:avLst/>
          </a:prstGeom>
          <a:solidFill>
            <a:schemeClr val="bg1">
              <a:lumMod val="95000"/>
            </a:schemeClr>
          </a:solidFill>
          <a:ln>
            <a:solidFill>
              <a:schemeClr val="bg1">
                <a:lumMod val="50000"/>
              </a:schemeClr>
            </a:solidFill>
            <a:prstDash val="sysDot"/>
          </a:ln>
        </p:spPr>
        <p:txBody>
          <a:bodyPr anchor="ctr"/>
          <a:lstStyle>
            <a:lvl1pPr marL="0" indent="0" algn="r">
              <a:buNone/>
              <a:defRPr sz="1400" b="0" i="0">
                <a:solidFill>
                  <a:schemeClr val="bg1">
                    <a:lumMod val="50000"/>
                  </a:schemeClr>
                </a:solidFill>
                <a:latin typeface="Segoe UI" panose="020B0502040204020203" pitchFamily="34" charset="0"/>
                <a:cs typeface="Segoe UI" panose="020B0502040204020203" pitchFamily="34" charset="0"/>
              </a:defRPr>
            </a:lvl1pPr>
            <a:lvl2pPr marL="457200" indent="0">
              <a:buNone/>
              <a:defRPr sz="1000" b="0" i="0">
                <a:solidFill>
                  <a:schemeClr val="bg1">
                    <a:lumMod val="50000"/>
                  </a:schemeClr>
                </a:solidFill>
                <a:latin typeface="Segoe UI" panose="020B0502040204020203" pitchFamily="34" charset="0"/>
                <a:cs typeface="Segoe UI" panose="020B0502040204020203" pitchFamily="34" charset="0"/>
              </a:defRPr>
            </a:lvl2pPr>
            <a:lvl3pPr marL="914400" indent="0">
              <a:buNone/>
              <a:defRPr sz="1000" b="0" i="0">
                <a:solidFill>
                  <a:schemeClr val="bg1">
                    <a:lumMod val="50000"/>
                  </a:schemeClr>
                </a:solidFill>
                <a:latin typeface="Segoe UI" panose="020B0502040204020203" pitchFamily="34" charset="0"/>
                <a:cs typeface="Segoe UI" panose="020B0502040204020203" pitchFamily="34" charset="0"/>
              </a:defRPr>
            </a:lvl3pPr>
            <a:lvl4pPr marL="1371600" indent="0">
              <a:buNone/>
              <a:defRPr sz="1000" b="0" i="0">
                <a:solidFill>
                  <a:schemeClr val="bg1">
                    <a:lumMod val="50000"/>
                  </a:schemeClr>
                </a:solidFill>
                <a:latin typeface="Segoe UI" panose="020B0502040204020203" pitchFamily="34" charset="0"/>
                <a:cs typeface="Segoe UI" panose="020B0502040204020203" pitchFamily="34" charset="0"/>
              </a:defRPr>
            </a:lvl4pPr>
            <a:lvl5pPr marL="1828800" indent="0">
              <a:buNone/>
              <a:defRPr sz="1000" b="0" i="0">
                <a:solidFill>
                  <a:schemeClr val="bg1">
                    <a:lumMod val="50000"/>
                  </a:schemeClr>
                </a:solidFill>
                <a:latin typeface="Segoe UI" panose="020B0502040204020203" pitchFamily="34" charset="0"/>
                <a:cs typeface="Segoe UI" panose="020B0502040204020203" pitchFamily="34" charset="0"/>
              </a:defRPr>
            </a:lvl5pPr>
          </a:lstStyle>
          <a:p>
            <a:pPr lvl="0"/>
            <a:r>
              <a:rPr lang="en-US"/>
              <a:t>#</a:t>
            </a:r>
          </a:p>
        </p:txBody>
      </p:sp>
      <p:sp>
        <p:nvSpPr>
          <p:cNvPr id="3" name="Rectangle: Rounded Corners 11">
            <a:extLst>
              <a:ext uri="{FF2B5EF4-FFF2-40B4-BE49-F238E27FC236}">
                <a16:creationId xmlns:a16="http://schemas.microsoft.com/office/drawing/2014/main" id="{72BFE35C-53C7-D2D9-3F3F-E45881169637}"/>
              </a:ext>
              <a:ext uri="{C183D7F6-B498-43B3-948B-1728B52AA6E4}">
                <adec:decorative xmlns:adec="http://schemas.microsoft.com/office/drawing/2017/decorative" val="1"/>
              </a:ext>
            </a:extLst>
          </p:cNvPr>
          <p:cNvSpPr/>
          <p:nvPr/>
        </p:nvSpPr>
        <p:spPr bwMode="auto">
          <a:xfrm>
            <a:off x="381000" y="381000"/>
            <a:ext cx="11429999" cy="6096000"/>
          </a:xfrm>
          <a:prstGeom prst="roundRect">
            <a:avLst>
              <a:gd name="adj" fmla="val 2125"/>
            </a:avLst>
          </a:prstGeom>
          <a:noFill/>
          <a:ln w="25400">
            <a:gradFill>
              <a:gsLst>
                <a:gs pos="0">
                  <a:schemeClr val="accent1"/>
                </a:gs>
                <a:gs pos="100000">
                  <a:schemeClr val="accent2"/>
                </a:gs>
              </a:gsLst>
              <a:lin ang="2700000" scaled="0"/>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2" name="Text Placeholder 3">
            <a:extLst>
              <a:ext uri="{FF2B5EF4-FFF2-40B4-BE49-F238E27FC236}">
                <a16:creationId xmlns:a16="http://schemas.microsoft.com/office/drawing/2014/main" id="{CDE59AF7-995F-1BE2-32D1-62EF74D6C3EA}"/>
              </a:ext>
            </a:extLst>
          </p:cNvPr>
          <p:cNvSpPr>
            <a:spLocks noGrp="1"/>
          </p:cNvSpPr>
          <p:nvPr>
            <p:ph type="body" sz="quarter" idx="14" hasCustomPrompt="1"/>
          </p:nvPr>
        </p:nvSpPr>
        <p:spPr>
          <a:xfrm>
            <a:off x="783772" y="3984625"/>
            <a:ext cx="10668000" cy="400110"/>
          </a:xfrm>
          <a:prstGeom prst="rect">
            <a:avLst/>
          </a:prstGeom>
        </p:spPr>
        <p:txBody>
          <a:bodyPr lIns="0" tIns="0" rIns="0" bIns="0" anchor="t"/>
          <a:lstStyle>
            <a:lvl1pPr marL="0" indent="0">
              <a:buNone/>
              <a:defRPr sz="2000" b="1" i="0" spc="0" baseline="0">
                <a:solidFill>
                  <a:schemeClr val="accent1"/>
                </a:solidFill>
                <a:latin typeface="Segoe UI Semibold" panose="020B0502040204020203" pitchFamily="34" charset="0"/>
                <a:cs typeface="Segoe UI Semibold" panose="020B0502040204020203" pitchFamily="34" charset="0"/>
              </a:defRPr>
            </a:lvl1pPr>
          </a:lstStyle>
          <a:p>
            <a:pPr lvl="0"/>
            <a:r>
              <a:rPr lang="en-US"/>
              <a:t>Sub-Title</a:t>
            </a:r>
          </a:p>
        </p:txBody>
      </p:sp>
      <p:sp>
        <p:nvSpPr>
          <p:cNvPr id="5" name="Text Placeholder 3">
            <a:extLst>
              <a:ext uri="{FF2B5EF4-FFF2-40B4-BE49-F238E27FC236}">
                <a16:creationId xmlns:a16="http://schemas.microsoft.com/office/drawing/2014/main" id="{73CDFAEC-E778-D340-12DD-777789EB4EA6}"/>
              </a:ext>
            </a:extLst>
          </p:cNvPr>
          <p:cNvSpPr>
            <a:spLocks noGrp="1"/>
          </p:cNvSpPr>
          <p:nvPr>
            <p:ph type="body" sz="quarter" idx="12" hasCustomPrompt="1"/>
          </p:nvPr>
        </p:nvSpPr>
        <p:spPr>
          <a:xfrm>
            <a:off x="783772" y="2613027"/>
            <a:ext cx="10668000" cy="1143000"/>
          </a:xfrm>
          <a:prstGeom prst="rect">
            <a:avLst/>
          </a:prstGeom>
        </p:spPr>
        <p:txBody>
          <a:bodyPr lIns="0" tIns="0" rIns="0" bIns="0" anchor="b"/>
          <a:lstStyle>
            <a:lvl1pPr marL="0" indent="0">
              <a:buNone/>
              <a:defRPr sz="5000" b="1" i="0" spc="-50" baseline="0">
                <a:latin typeface="Segoe UI Semibold" panose="020B0502040204020203" pitchFamily="34" charset="0"/>
                <a:cs typeface="Segoe UI Semibold" panose="020B0502040204020203" pitchFamily="34" charset="0"/>
              </a:defRPr>
            </a:lvl1pPr>
          </a:lstStyle>
          <a:p>
            <a:pPr lvl="0"/>
            <a:r>
              <a:rPr lang="en-US"/>
              <a:t>Section divider</a:t>
            </a:r>
          </a:p>
        </p:txBody>
      </p:sp>
    </p:spTree>
    <p:extLst>
      <p:ext uri="{BB962C8B-B14F-4D97-AF65-F5344CB8AC3E}">
        <p14:creationId xmlns:p14="http://schemas.microsoft.com/office/powerpoint/2010/main" val="2656441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999"/>
                                          </p:stCondLst>
                                        </p:cTn>
                                        <p:tgtEl>
                                          <p:spTgt spid="3"/>
                                        </p:tgtEl>
                                        <p:attrNameLst>
                                          <p:attrName>style.visibility</p:attrName>
                                        </p:attrNameLst>
                                      </p:cBhvr>
                                      <p:to>
                                        <p:strVal val="visible"/>
                                      </p:to>
                                    </p:set>
                                  </p:childTnLst>
                                </p:cTn>
                              </p:par>
                              <p:par>
                                <p:cTn id="7" presetID="6" presetClass="emph" presetSubtype="0" accel="100000" autoRev="1" fill="hold" grpId="1" nodeType="withEffect">
                                  <p:stCondLst>
                                    <p:cond delay="0"/>
                                  </p:stCondLst>
                                  <p:childTnLst>
                                    <p:animScale>
                                      <p:cBhvr>
                                        <p:cTn id="8" dur="1000" fill="hold"/>
                                        <p:tgtEl>
                                          <p:spTgt spid="3"/>
                                        </p:tgtEl>
                                      </p:cBhvr>
                                      <p:by x="0" y="0"/>
                                    </p:animScale>
                                  </p:childTnLst>
                                </p:cTn>
                              </p:par>
                              <p:par>
                                <p:cTn id="9" presetID="42" presetClass="path" presetSubtype="0" accel="100000" autoRev="1" fill="hold" grpId="2" nodeType="withEffect">
                                  <p:stCondLst>
                                    <p:cond delay="0"/>
                                  </p:stCondLst>
                                  <p:childTnLst>
                                    <p:animMotion origin="layout" path="M 0 0 L -0.45273 -0.41875 " pathEditMode="relative" rAng="0" ptsTypes="AA">
                                      <p:cBhvr>
                                        <p:cTn id="10" dur="1000" fill="hold"/>
                                        <p:tgtEl>
                                          <p:spTgt spid="3"/>
                                        </p:tgtEl>
                                        <p:attrNameLst>
                                          <p:attrName>ppt_x</p:attrName>
                                          <p:attrName>ppt_y</p:attrName>
                                        </p:attrNameLst>
                                      </p:cBhvr>
                                      <p:rCtr x="-22643" y="-2094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3" grpId="2" animBg="1"/>
    </p:bldLst>
  </p:timing>
  <p:extLst>
    <p:ext uri="{DCECCB84-F9BA-43D5-87BE-67443E8EF086}">
      <p15:sldGuideLst xmlns:p15="http://schemas.microsoft.com/office/powerpoint/2012/main">
        <p15:guide id="15" pos="1440">
          <p15:clr>
            <a:srgbClr val="547EBF"/>
          </p15:clr>
        </p15:guide>
        <p15:guide id="17" pos="1632">
          <p15:clr>
            <a:srgbClr val="547EBF"/>
          </p15:clr>
        </p15:guide>
        <p15:guide id="19" pos="2208">
          <p15:clr>
            <a:srgbClr val="A4A3A4"/>
          </p15:clr>
        </p15:guide>
        <p15:guide id="20" pos="2592">
          <p15:clr>
            <a:srgbClr val="547EBF"/>
          </p15:clr>
        </p15:guide>
        <p15:guide id="22" pos="3744">
          <p15:clr>
            <a:srgbClr val="547EBF"/>
          </p15:clr>
        </p15:guide>
        <p15:guide id="23" pos="3168">
          <p15:clr>
            <a:srgbClr val="A4A3A4"/>
          </p15:clr>
        </p15:guide>
        <p15:guide id="24" pos="3360">
          <p15:clr>
            <a:srgbClr val="A4A3A4"/>
          </p15:clr>
        </p15:guide>
        <p15:guide id="25" pos="3936">
          <p15:clr>
            <a:srgbClr val="547EBF"/>
          </p15:clr>
        </p15:guide>
        <p15:guide id="27" pos="4320">
          <p15:clr>
            <a:srgbClr val="A4A3A4"/>
          </p15:clr>
        </p15:guide>
        <p15:guide id="28" pos="4512">
          <p15:clr>
            <a:srgbClr val="A4A3A4"/>
          </p15:clr>
        </p15:guide>
        <p15:guide id="29" pos="4896">
          <p15:clr>
            <a:srgbClr val="547EBF"/>
          </p15:clr>
        </p15:guide>
        <p15:guide id="30" pos="5088">
          <p15:clr>
            <a:srgbClr val="547EBF"/>
          </p15:clr>
        </p15:guide>
        <p15:guide id="32" pos="5472">
          <p15:clr>
            <a:srgbClr val="A4A3A4"/>
          </p15:clr>
        </p15:guide>
        <p15:guide id="33" pos="6048">
          <p15:clr>
            <a:srgbClr val="547EBF"/>
          </p15:clr>
        </p15:guide>
        <p15:guide id="39" pos="5664">
          <p15:clr>
            <a:srgbClr val="A4A3A4"/>
          </p15:clr>
        </p15:guide>
        <p15:guide id="45" pos="1056">
          <p15:clr>
            <a:srgbClr val="A4A3A4"/>
          </p15:clr>
        </p15:guide>
        <p15:guide id="48" pos="864">
          <p15:clr>
            <a:srgbClr val="A4A3A4"/>
          </p15:clr>
        </p15:guide>
        <p15:guide id="49" pos="2016">
          <p15:clr>
            <a:srgbClr val="A4A3A4"/>
          </p15:clr>
        </p15:guide>
        <p15:guide id="50" pos="2784">
          <p15:clr>
            <a:srgbClr val="547EBF"/>
          </p15:clr>
        </p15:guide>
        <p15:guide id="51" pos="6624">
          <p15:clr>
            <a:srgbClr val="A4A3A4"/>
          </p15:clr>
        </p15:guide>
        <p15:guide id="57" pos="6240">
          <p15:clr>
            <a:srgbClr val="547EBF"/>
          </p15:clr>
        </p15:guide>
        <p15:guide id="58" pos="6816">
          <p15:clr>
            <a:srgbClr val="A4A3A4"/>
          </p15:clr>
        </p15:guide>
        <p15:guide id="59" orient="horz" pos="816">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p:cSld name="ThankYou-BAP">
    <p:spTree>
      <p:nvGrpSpPr>
        <p:cNvPr id="1" name=""/>
        <p:cNvGrpSpPr/>
        <p:nvPr/>
      </p:nvGrpSpPr>
      <p:grpSpPr>
        <a:xfrm>
          <a:off x="0" y="0"/>
          <a:ext cx="0" cy="0"/>
          <a:chOff x="0" y="0"/>
          <a:chExt cx="0" cy="0"/>
        </a:xfrm>
      </p:grpSpPr>
      <p:sp>
        <p:nvSpPr>
          <p:cNvPr id="2" name="Text Placeholder 3">
            <a:extLst>
              <a:ext uri="{FF2B5EF4-FFF2-40B4-BE49-F238E27FC236}">
                <a16:creationId xmlns:a16="http://schemas.microsoft.com/office/drawing/2014/main" id="{49609893-4C4C-1F5F-4C3C-C7127E38E52F}"/>
              </a:ext>
            </a:extLst>
          </p:cNvPr>
          <p:cNvSpPr>
            <a:spLocks noGrp="1"/>
          </p:cNvSpPr>
          <p:nvPr>
            <p:ph type="body" sz="quarter" idx="12" hasCustomPrompt="1"/>
          </p:nvPr>
        </p:nvSpPr>
        <p:spPr>
          <a:xfrm>
            <a:off x="762000" y="2841625"/>
            <a:ext cx="10668000" cy="1143000"/>
          </a:xfrm>
          <a:prstGeom prst="rect">
            <a:avLst/>
          </a:prstGeom>
        </p:spPr>
        <p:txBody>
          <a:bodyPr lIns="0" tIns="0" rIns="0" bIns="0" anchor="ctr"/>
          <a:lstStyle>
            <a:lvl1pPr marL="0" indent="0" algn="ctr">
              <a:buNone/>
              <a:defRPr sz="5000" b="1" i="0" spc="-50" baseline="0">
                <a:latin typeface="Segoe UI Semibold" panose="020B0502040204020203" pitchFamily="34" charset="0"/>
                <a:cs typeface="Segoe UI Semibold" panose="020B0502040204020203" pitchFamily="34" charset="0"/>
              </a:defRPr>
            </a:lvl1pPr>
          </a:lstStyle>
          <a:p>
            <a:pPr lvl="0"/>
            <a:r>
              <a:rPr kumimoji="0" lang="en-US" sz="5400" b="0" i="0" u="none" strike="noStrike" kern="1200" cap="none" spc="-150" normalizeH="0" baseline="0" noProof="0">
                <a:ln w="3175">
                  <a:noFill/>
                </a:ln>
                <a:gradFill>
                  <a:gsLst>
                    <a:gs pos="24000">
                      <a:srgbClr val="AA9BFF">
                        <a:lumMod val="54000"/>
                        <a:lumOff val="46000"/>
                      </a:srgbClr>
                    </a:gs>
                    <a:gs pos="79000">
                      <a:srgbClr val="524BBD"/>
                    </a:gs>
                  </a:gsLst>
                  <a:lin ang="18900000" scaled="1"/>
                </a:gradFill>
                <a:effectLst/>
                <a:uLnTx/>
                <a:uFillTx/>
                <a:latin typeface="Segoe UI Semibold"/>
                <a:ea typeface="+mn-ea"/>
                <a:cs typeface="Segoe UI" pitchFamily="34" charset="0"/>
              </a:rPr>
              <a:t>Thank you</a:t>
            </a:r>
            <a:endParaRPr lang="en-US"/>
          </a:p>
        </p:txBody>
      </p:sp>
    </p:spTree>
    <p:extLst>
      <p:ext uri="{BB962C8B-B14F-4D97-AF65-F5344CB8AC3E}">
        <p14:creationId xmlns:p14="http://schemas.microsoft.com/office/powerpoint/2010/main" val="3671262315"/>
      </p:ext>
    </p:extLst>
  </p:cSld>
  <p:clrMapOvr>
    <a:masterClrMapping/>
  </p:clrMapOvr>
  <p:extLst>
    <p:ext uri="{DCECCB84-F9BA-43D5-87BE-67443E8EF086}">
      <p15:sldGuideLst xmlns:p15="http://schemas.microsoft.com/office/powerpoint/2012/main">
        <p15:guide id="15" pos="1440">
          <p15:clr>
            <a:srgbClr val="547EBF"/>
          </p15:clr>
        </p15:guide>
        <p15:guide id="17" pos="1632">
          <p15:clr>
            <a:srgbClr val="547EBF"/>
          </p15:clr>
        </p15:guide>
        <p15:guide id="19" pos="2208">
          <p15:clr>
            <a:srgbClr val="A4A3A4"/>
          </p15:clr>
        </p15:guide>
        <p15:guide id="20" pos="2592">
          <p15:clr>
            <a:srgbClr val="547EBF"/>
          </p15:clr>
        </p15:guide>
        <p15:guide id="22" pos="3744">
          <p15:clr>
            <a:srgbClr val="547EBF"/>
          </p15:clr>
        </p15:guide>
        <p15:guide id="23" pos="3168">
          <p15:clr>
            <a:srgbClr val="A4A3A4"/>
          </p15:clr>
        </p15:guide>
        <p15:guide id="24" pos="3360">
          <p15:clr>
            <a:srgbClr val="A4A3A4"/>
          </p15:clr>
        </p15:guide>
        <p15:guide id="25" pos="3936">
          <p15:clr>
            <a:srgbClr val="547EBF"/>
          </p15:clr>
        </p15:guide>
        <p15:guide id="27" pos="4320">
          <p15:clr>
            <a:srgbClr val="A4A3A4"/>
          </p15:clr>
        </p15:guide>
        <p15:guide id="28" pos="4512">
          <p15:clr>
            <a:srgbClr val="A4A3A4"/>
          </p15:clr>
        </p15:guide>
        <p15:guide id="29" pos="4896">
          <p15:clr>
            <a:srgbClr val="547EBF"/>
          </p15:clr>
        </p15:guide>
        <p15:guide id="30" pos="5088">
          <p15:clr>
            <a:srgbClr val="547EBF"/>
          </p15:clr>
        </p15:guide>
        <p15:guide id="32" pos="5472">
          <p15:clr>
            <a:srgbClr val="A4A3A4"/>
          </p15:clr>
        </p15:guide>
        <p15:guide id="33" pos="6048">
          <p15:clr>
            <a:srgbClr val="547EBF"/>
          </p15:clr>
        </p15:guide>
        <p15:guide id="39" pos="5664">
          <p15:clr>
            <a:srgbClr val="A4A3A4"/>
          </p15:clr>
        </p15:guide>
        <p15:guide id="45" pos="1056">
          <p15:clr>
            <a:srgbClr val="A4A3A4"/>
          </p15:clr>
        </p15:guide>
        <p15:guide id="48" pos="864">
          <p15:clr>
            <a:srgbClr val="A4A3A4"/>
          </p15:clr>
        </p15:guide>
        <p15:guide id="49" pos="2016">
          <p15:clr>
            <a:srgbClr val="A4A3A4"/>
          </p15:clr>
        </p15:guide>
        <p15:guide id="50" pos="2784">
          <p15:clr>
            <a:srgbClr val="547EBF"/>
          </p15:clr>
        </p15:guide>
        <p15:guide id="51" pos="6624">
          <p15:clr>
            <a:srgbClr val="A4A3A4"/>
          </p15:clr>
        </p15:guide>
        <p15:guide id="57" pos="6240">
          <p15:clr>
            <a:srgbClr val="547EBF"/>
          </p15:clr>
        </p15:guide>
        <p15:guide id="58" pos="6816">
          <p15:clr>
            <a:srgbClr val="A4A3A4"/>
          </p15:clr>
        </p15:guide>
        <p15:guide id="59" orient="horz" pos="816">
          <p15:clr>
            <a:srgbClr val="FBAE4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p:cSld name="ThankYou2-BAP">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105C0B41-0052-33DA-A3DE-7E6A8C132BAE}"/>
              </a:ext>
            </a:extLst>
          </p:cNvPr>
          <p:cNvSpPr>
            <a:spLocks noGrp="1"/>
          </p:cNvSpPr>
          <p:nvPr>
            <p:ph type="pic" sz="quarter" idx="10"/>
          </p:nvPr>
        </p:nvSpPr>
        <p:spPr>
          <a:xfrm>
            <a:off x="2" y="2"/>
            <a:ext cx="12191999" cy="6857999"/>
          </a:xfrm>
          <a:custGeom>
            <a:avLst/>
            <a:gdLst>
              <a:gd name="connsiteX0" fmla="*/ 12184829 w 12191999"/>
              <a:gd name="connsiteY0" fmla="*/ 4014733 h 6857999"/>
              <a:gd name="connsiteX1" fmla="*/ 12191999 w 12191999"/>
              <a:gd name="connsiteY1" fmla="*/ 4015421 h 6857999"/>
              <a:gd name="connsiteX2" fmla="*/ 12191999 w 12191999"/>
              <a:gd name="connsiteY2" fmla="*/ 6857999 h 6857999"/>
              <a:gd name="connsiteX3" fmla="*/ 10968995 w 12191999"/>
              <a:gd name="connsiteY3" fmla="*/ 6857999 h 6857999"/>
              <a:gd name="connsiteX4" fmla="*/ 10406744 w 12191999"/>
              <a:gd name="connsiteY4" fmla="*/ 6295748 h 6857999"/>
              <a:gd name="connsiteX5" fmla="*/ 10406744 w 12191999"/>
              <a:gd name="connsiteY5" fmla="*/ 5584497 h 6857999"/>
              <a:gd name="connsiteX6" fmla="*/ 11829204 w 12191999"/>
              <a:gd name="connsiteY6" fmla="*/ 4162039 h 6857999"/>
              <a:gd name="connsiteX7" fmla="*/ 12184829 w 12191999"/>
              <a:gd name="connsiteY7" fmla="*/ 4014733 h 6857999"/>
              <a:gd name="connsiteX8" fmla="*/ 8125609 w 12191999"/>
              <a:gd name="connsiteY8" fmla="*/ 4014733 h 6857999"/>
              <a:gd name="connsiteX9" fmla="*/ 8481233 w 12191999"/>
              <a:gd name="connsiteY9" fmla="*/ 4162039 h 6857999"/>
              <a:gd name="connsiteX10" fmla="*/ 9903693 w 12191999"/>
              <a:gd name="connsiteY10" fmla="*/ 5584497 h 6857999"/>
              <a:gd name="connsiteX11" fmla="*/ 9903693 w 12191999"/>
              <a:gd name="connsiteY11" fmla="*/ 6295748 h 6857999"/>
              <a:gd name="connsiteX12" fmla="*/ 9341441 w 12191999"/>
              <a:gd name="connsiteY12" fmla="*/ 6857999 h 6857999"/>
              <a:gd name="connsiteX13" fmla="*/ 6909778 w 12191999"/>
              <a:gd name="connsiteY13" fmla="*/ 6857999 h 6857999"/>
              <a:gd name="connsiteX14" fmla="*/ 6347526 w 12191999"/>
              <a:gd name="connsiteY14" fmla="*/ 6295748 h 6857999"/>
              <a:gd name="connsiteX15" fmla="*/ 6347526 w 12191999"/>
              <a:gd name="connsiteY15" fmla="*/ 5584497 h 6857999"/>
              <a:gd name="connsiteX16" fmla="*/ 7769984 w 12191999"/>
              <a:gd name="connsiteY16" fmla="*/ 4162039 h 6857999"/>
              <a:gd name="connsiteX17" fmla="*/ 8125609 w 12191999"/>
              <a:gd name="connsiteY17" fmla="*/ 4014733 h 6857999"/>
              <a:gd name="connsiteX18" fmla="*/ 4066390 w 12191999"/>
              <a:gd name="connsiteY18" fmla="*/ 4014733 h 6857999"/>
              <a:gd name="connsiteX19" fmla="*/ 4422015 w 12191999"/>
              <a:gd name="connsiteY19" fmla="*/ 4162039 h 6857999"/>
              <a:gd name="connsiteX20" fmla="*/ 5844475 w 12191999"/>
              <a:gd name="connsiteY20" fmla="*/ 5584499 h 6857999"/>
              <a:gd name="connsiteX21" fmla="*/ 5844475 w 12191999"/>
              <a:gd name="connsiteY21" fmla="*/ 6295748 h 6857999"/>
              <a:gd name="connsiteX22" fmla="*/ 5282223 w 12191999"/>
              <a:gd name="connsiteY22" fmla="*/ 6857999 h 6857999"/>
              <a:gd name="connsiteX23" fmla="*/ 2850559 w 12191999"/>
              <a:gd name="connsiteY23" fmla="*/ 6857999 h 6857999"/>
              <a:gd name="connsiteX24" fmla="*/ 2288307 w 12191999"/>
              <a:gd name="connsiteY24" fmla="*/ 6295747 h 6857999"/>
              <a:gd name="connsiteX25" fmla="*/ 2288307 w 12191999"/>
              <a:gd name="connsiteY25" fmla="*/ 5584498 h 6857999"/>
              <a:gd name="connsiteX26" fmla="*/ 3710766 w 12191999"/>
              <a:gd name="connsiteY26" fmla="*/ 4162039 h 6857999"/>
              <a:gd name="connsiteX27" fmla="*/ 4066390 w 12191999"/>
              <a:gd name="connsiteY27" fmla="*/ 4014733 h 6857999"/>
              <a:gd name="connsiteX28" fmla="*/ 7173 w 12191999"/>
              <a:gd name="connsiteY28" fmla="*/ 4014733 h 6857999"/>
              <a:gd name="connsiteX29" fmla="*/ 362798 w 12191999"/>
              <a:gd name="connsiteY29" fmla="*/ 4162038 h 6857999"/>
              <a:gd name="connsiteX30" fmla="*/ 1785256 w 12191999"/>
              <a:gd name="connsiteY30" fmla="*/ 5584497 h 6857999"/>
              <a:gd name="connsiteX31" fmla="*/ 1785256 w 12191999"/>
              <a:gd name="connsiteY31" fmla="*/ 6295748 h 6857999"/>
              <a:gd name="connsiteX32" fmla="*/ 1223004 w 12191999"/>
              <a:gd name="connsiteY32" fmla="*/ 6857999 h 6857999"/>
              <a:gd name="connsiteX33" fmla="*/ 0 w 12191999"/>
              <a:gd name="connsiteY33" fmla="*/ 6857999 h 6857999"/>
              <a:gd name="connsiteX34" fmla="*/ 0 w 12191999"/>
              <a:gd name="connsiteY34" fmla="*/ 4015421 h 6857999"/>
              <a:gd name="connsiteX35" fmla="*/ 10162390 w 12191999"/>
              <a:gd name="connsiteY35" fmla="*/ 1503612 h 6857999"/>
              <a:gd name="connsiteX36" fmla="*/ 10518015 w 12191999"/>
              <a:gd name="connsiteY36" fmla="*/ 1650917 h 6857999"/>
              <a:gd name="connsiteX37" fmla="*/ 11940474 w 12191999"/>
              <a:gd name="connsiteY37" fmla="*/ 3073375 h 6857999"/>
              <a:gd name="connsiteX38" fmla="*/ 11940474 w 12191999"/>
              <a:gd name="connsiteY38" fmla="*/ 3784624 h 6857999"/>
              <a:gd name="connsiteX39" fmla="*/ 10518015 w 12191999"/>
              <a:gd name="connsiteY39" fmla="*/ 5207083 h 6857999"/>
              <a:gd name="connsiteX40" fmla="*/ 9806765 w 12191999"/>
              <a:gd name="connsiteY40" fmla="*/ 5207082 h 6857999"/>
              <a:gd name="connsiteX41" fmla="*/ 8384306 w 12191999"/>
              <a:gd name="connsiteY41" fmla="*/ 3784625 h 6857999"/>
              <a:gd name="connsiteX42" fmla="*/ 8384307 w 12191999"/>
              <a:gd name="connsiteY42" fmla="*/ 3073375 h 6857999"/>
              <a:gd name="connsiteX43" fmla="*/ 9806765 w 12191999"/>
              <a:gd name="connsiteY43" fmla="*/ 1650917 h 6857999"/>
              <a:gd name="connsiteX44" fmla="*/ 10162390 w 12191999"/>
              <a:gd name="connsiteY44" fmla="*/ 1503612 h 6857999"/>
              <a:gd name="connsiteX45" fmla="*/ 6096000 w 12191999"/>
              <a:gd name="connsiteY45" fmla="*/ 1503612 h 6857999"/>
              <a:gd name="connsiteX46" fmla="*/ 6451625 w 12191999"/>
              <a:gd name="connsiteY46" fmla="*/ 1650917 h 6857999"/>
              <a:gd name="connsiteX47" fmla="*/ 7874083 w 12191999"/>
              <a:gd name="connsiteY47" fmla="*/ 3073376 h 6857999"/>
              <a:gd name="connsiteX48" fmla="*/ 7874083 w 12191999"/>
              <a:gd name="connsiteY48" fmla="*/ 3784625 h 6857999"/>
              <a:gd name="connsiteX49" fmla="*/ 6451625 w 12191999"/>
              <a:gd name="connsiteY49" fmla="*/ 5207083 h 6857999"/>
              <a:gd name="connsiteX50" fmla="*/ 5740376 w 12191999"/>
              <a:gd name="connsiteY50" fmla="*/ 5207082 h 6857999"/>
              <a:gd name="connsiteX51" fmla="*/ 4317917 w 12191999"/>
              <a:gd name="connsiteY51" fmla="*/ 3784625 h 6857999"/>
              <a:gd name="connsiteX52" fmla="*/ 4317917 w 12191999"/>
              <a:gd name="connsiteY52" fmla="*/ 3073375 h 6857999"/>
              <a:gd name="connsiteX53" fmla="*/ 5740376 w 12191999"/>
              <a:gd name="connsiteY53" fmla="*/ 1650917 h 6857999"/>
              <a:gd name="connsiteX54" fmla="*/ 6096000 w 12191999"/>
              <a:gd name="connsiteY54" fmla="*/ 1503612 h 6857999"/>
              <a:gd name="connsiteX55" fmla="*/ 2029612 w 12191999"/>
              <a:gd name="connsiteY55" fmla="*/ 1503612 h 6857999"/>
              <a:gd name="connsiteX56" fmla="*/ 2385238 w 12191999"/>
              <a:gd name="connsiteY56" fmla="*/ 1650917 h 6857999"/>
              <a:gd name="connsiteX57" fmla="*/ 3807696 w 12191999"/>
              <a:gd name="connsiteY57" fmla="*/ 3073376 h 6857999"/>
              <a:gd name="connsiteX58" fmla="*/ 3807696 w 12191999"/>
              <a:gd name="connsiteY58" fmla="*/ 3784625 h 6857999"/>
              <a:gd name="connsiteX59" fmla="*/ 2385238 w 12191999"/>
              <a:gd name="connsiteY59" fmla="*/ 5207083 h 6857999"/>
              <a:gd name="connsiteX60" fmla="*/ 1673987 w 12191999"/>
              <a:gd name="connsiteY60" fmla="*/ 5207083 h 6857999"/>
              <a:gd name="connsiteX61" fmla="*/ 251529 w 12191999"/>
              <a:gd name="connsiteY61" fmla="*/ 3784625 h 6857999"/>
              <a:gd name="connsiteX62" fmla="*/ 251529 w 12191999"/>
              <a:gd name="connsiteY62" fmla="*/ 3073376 h 6857999"/>
              <a:gd name="connsiteX63" fmla="*/ 1673987 w 12191999"/>
              <a:gd name="connsiteY63" fmla="*/ 1650917 h 6857999"/>
              <a:gd name="connsiteX64" fmla="*/ 2029612 w 12191999"/>
              <a:gd name="connsiteY64" fmla="*/ 1503612 h 6857999"/>
              <a:gd name="connsiteX65" fmla="*/ 10968997 w 12191999"/>
              <a:gd name="connsiteY65" fmla="*/ 0 h 6857999"/>
              <a:gd name="connsiteX66" fmla="*/ 12191999 w 12191999"/>
              <a:gd name="connsiteY66" fmla="*/ 0 h 6857999"/>
              <a:gd name="connsiteX67" fmla="*/ 12191999 w 12191999"/>
              <a:gd name="connsiteY67" fmla="*/ 2842579 h 6857999"/>
              <a:gd name="connsiteX68" fmla="*/ 12184829 w 12191999"/>
              <a:gd name="connsiteY68" fmla="*/ 2843266 h 6857999"/>
              <a:gd name="connsiteX69" fmla="*/ 11829203 w 12191999"/>
              <a:gd name="connsiteY69" fmla="*/ 2695961 h 6857999"/>
              <a:gd name="connsiteX70" fmla="*/ 10406745 w 12191999"/>
              <a:gd name="connsiteY70" fmla="*/ 1273503 h 6857999"/>
              <a:gd name="connsiteX71" fmla="*/ 10406745 w 12191999"/>
              <a:gd name="connsiteY71" fmla="*/ 562252 h 6857999"/>
              <a:gd name="connsiteX72" fmla="*/ 9341441 w 12191999"/>
              <a:gd name="connsiteY72" fmla="*/ 0 h 6857999"/>
              <a:gd name="connsiteX73" fmla="*/ 9903692 w 12191999"/>
              <a:gd name="connsiteY73" fmla="*/ 562252 h 6857999"/>
              <a:gd name="connsiteX74" fmla="*/ 9903692 w 12191999"/>
              <a:gd name="connsiteY74" fmla="*/ 1273503 h 6857999"/>
              <a:gd name="connsiteX75" fmla="*/ 8481233 w 12191999"/>
              <a:gd name="connsiteY75" fmla="*/ 2695962 h 6857999"/>
              <a:gd name="connsiteX76" fmla="*/ 7769984 w 12191999"/>
              <a:gd name="connsiteY76" fmla="*/ 2695962 h 6857999"/>
              <a:gd name="connsiteX77" fmla="*/ 6347525 w 12191999"/>
              <a:gd name="connsiteY77" fmla="*/ 1273503 h 6857999"/>
              <a:gd name="connsiteX78" fmla="*/ 6347525 w 12191999"/>
              <a:gd name="connsiteY78" fmla="*/ 562252 h 6857999"/>
              <a:gd name="connsiteX79" fmla="*/ 6909776 w 12191999"/>
              <a:gd name="connsiteY79" fmla="*/ 1 h 6857999"/>
              <a:gd name="connsiteX80" fmla="*/ 2850560 w 12191999"/>
              <a:gd name="connsiteY80" fmla="*/ 0 h 6857999"/>
              <a:gd name="connsiteX81" fmla="*/ 5282224 w 12191999"/>
              <a:gd name="connsiteY81" fmla="*/ 0 h 6857999"/>
              <a:gd name="connsiteX82" fmla="*/ 5844475 w 12191999"/>
              <a:gd name="connsiteY82" fmla="*/ 562251 h 6857999"/>
              <a:gd name="connsiteX83" fmla="*/ 5844475 w 12191999"/>
              <a:gd name="connsiteY83" fmla="*/ 1273503 h 6857999"/>
              <a:gd name="connsiteX84" fmla="*/ 4422017 w 12191999"/>
              <a:gd name="connsiteY84" fmla="*/ 2695961 h 6857999"/>
              <a:gd name="connsiteX85" fmla="*/ 3710767 w 12191999"/>
              <a:gd name="connsiteY85" fmla="*/ 2695961 h 6857999"/>
              <a:gd name="connsiteX86" fmla="*/ 2288308 w 12191999"/>
              <a:gd name="connsiteY86" fmla="*/ 1273503 h 6857999"/>
              <a:gd name="connsiteX87" fmla="*/ 2288308 w 12191999"/>
              <a:gd name="connsiteY87" fmla="*/ 562252 h 6857999"/>
              <a:gd name="connsiteX88" fmla="*/ 0 w 12191999"/>
              <a:gd name="connsiteY88" fmla="*/ 0 h 6857999"/>
              <a:gd name="connsiteX89" fmla="*/ 1223004 w 12191999"/>
              <a:gd name="connsiteY89" fmla="*/ 0 h 6857999"/>
              <a:gd name="connsiteX90" fmla="*/ 1785255 w 12191999"/>
              <a:gd name="connsiteY90" fmla="*/ 562252 h 6857999"/>
              <a:gd name="connsiteX91" fmla="*/ 1785255 w 12191999"/>
              <a:gd name="connsiteY91" fmla="*/ 1273503 h 6857999"/>
              <a:gd name="connsiteX92" fmla="*/ 362797 w 12191999"/>
              <a:gd name="connsiteY92" fmla="*/ 2695961 h 6857999"/>
              <a:gd name="connsiteX93" fmla="*/ 7172 w 12191999"/>
              <a:gd name="connsiteY93" fmla="*/ 2843266 h 6857999"/>
              <a:gd name="connsiteX94" fmla="*/ 0 w 12191999"/>
              <a:gd name="connsiteY94" fmla="*/ 2842578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12191999" h="6857999">
                <a:moveTo>
                  <a:pt x="12184829" y="4014733"/>
                </a:moveTo>
                <a:lnTo>
                  <a:pt x="12191999" y="4015421"/>
                </a:lnTo>
                <a:lnTo>
                  <a:pt x="12191999" y="6857999"/>
                </a:lnTo>
                <a:lnTo>
                  <a:pt x="10968995" y="6857999"/>
                </a:lnTo>
                <a:lnTo>
                  <a:pt x="10406744" y="6295748"/>
                </a:lnTo>
                <a:cubicBezTo>
                  <a:pt x="10210339" y="6099341"/>
                  <a:pt x="10210339" y="5780904"/>
                  <a:pt x="10406744" y="5584497"/>
                </a:cubicBezTo>
                <a:lnTo>
                  <a:pt x="11829204" y="4162039"/>
                </a:lnTo>
                <a:cubicBezTo>
                  <a:pt x="11927406" y="4063835"/>
                  <a:pt x="12056117" y="4014734"/>
                  <a:pt x="12184829" y="4014733"/>
                </a:cubicBezTo>
                <a:close/>
                <a:moveTo>
                  <a:pt x="8125609" y="4014733"/>
                </a:moveTo>
                <a:cubicBezTo>
                  <a:pt x="8254320" y="4014734"/>
                  <a:pt x="8383030" y="4063836"/>
                  <a:pt x="8481233" y="4162039"/>
                </a:cubicBezTo>
                <a:lnTo>
                  <a:pt x="9903693" y="5584497"/>
                </a:lnTo>
                <a:cubicBezTo>
                  <a:pt x="10100098" y="5780904"/>
                  <a:pt x="10100098" y="6099341"/>
                  <a:pt x="9903693" y="6295748"/>
                </a:cubicBezTo>
                <a:lnTo>
                  <a:pt x="9341441" y="6857999"/>
                </a:lnTo>
                <a:lnTo>
                  <a:pt x="6909778" y="6857999"/>
                </a:lnTo>
                <a:lnTo>
                  <a:pt x="6347526" y="6295748"/>
                </a:lnTo>
                <a:cubicBezTo>
                  <a:pt x="6151118" y="6099341"/>
                  <a:pt x="6151118" y="5780904"/>
                  <a:pt x="6347526" y="5584497"/>
                </a:cubicBezTo>
                <a:lnTo>
                  <a:pt x="7769984" y="4162039"/>
                </a:lnTo>
                <a:cubicBezTo>
                  <a:pt x="7868187" y="4063836"/>
                  <a:pt x="7996898" y="4014734"/>
                  <a:pt x="8125609" y="4014733"/>
                </a:cubicBezTo>
                <a:close/>
                <a:moveTo>
                  <a:pt x="4066390" y="4014733"/>
                </a:moveTo>
                <a:cubicBezTo>
                  <a:pt x="4195101" y="4014733"/>
                  <a:pt x="4323812" y="4063835"/>
                  <a:pt x="4422015" y="4162039"/>
                </a:cubicBezTo>
                <a:lnTo>
                  <a:pt x="5844475" y="5584499"/>
                </a:lnTo>
                <a:cubicBezTo>
                  <a:pt x="6040882" y="5780905"/>
                  <a:pt x="6040882" y="6099342"/>
                  <a:pt x="5844475" y="6295748"/>
                </a:cubicBezTo>
                <a:lnTo>
                  <a:pt x="5282223" y="6857999"/>
                </a:lnTo>
                <a:lnTo>
                  <a:pt x="2850559" y="6857999"/>
                </a:lnTo>
                <a:lnTo>
                  <a:pt x="2288307" y="6295747"/>
                </a:lnTo>
                <a:cubicBezTo>
                  <a:pt x="2091901" y="6099341"/>
                  <a:pt x="2091901" y="5780904"/>
                  <a:pt x="2288307" y="5584498"/>
                </a:cubicBezTo>
                <a:lnTo>
                  <a:pt x="3710766" y="4162039"/>
                </a:lnTo>
                <a:cubicBezTo>
                  <a:pt x="3808969" y="4063836"/>
                  <a:pt x="3937680" y="4014733"/>
                  <a:pt x="4066390" y="4014733"/>
                </a:cubicBezTo>
                <a:close/>
                <a:moveTo>
                  <a:pt x="7173" y="4014733"/>
                </a:moveTo>
                <a:cubicBezTo>
                  <a:pt x="135884" y="4014734"/>
                  <a:pt x="264594" y="4063836"/>
                  <a:pt x="362798" y="4162038"/>
                </a:cubicBezTo>
                <a:lnTo>
                  <a:pt x="1785256" y="5584497"/>
                </a:lnTo>
                <a:cubicBezTo>
                  <a:pt x="1981664" y="5780904"/>
                  <a:pt x="1981664" y="6099341"/>
                  <a:pt x="1785256" y="6295748"/>
                </a:cubicBezTo>
                <a:lnTo>
                  <a:pt x="1223004" y="6857999"/>
                </a:lnTo>
                <a:lnTo>
                  <a:pt x="0" y="6857999"/>
                </a:lnTo>
                <a:lnTo>
                  <a:pt x="0" y="4015421"/>
                </a:lnTo>
                <a:close/>
                <a:moveTo>
                  <a:pt x="10162390" y="1503612"/>
                </a:moveTo>
                <a:cubicBezTo>
                  <a:pt x="10291100" y="1503612"/>
                  <a:pt x="10419812" y="1552713"/>
                  <a:pt x="10518015" y="1650917"/>
                </a:cubicBezTo>
                <a:lnTo>
                  <a:pt x="11940474" y="3073375"/>
                </a:lnTo>
                <a:cubicBezTo>
                  <a:pt x="12136880" y="3269783"/>
                  <a:pt x="12136880" y="3588218"/>
                  <a:pt x="11940474" y="3784624"/>
                </a:cubicBezTo>
                <a:lnTo>
                  <a:pt x="10518015" y="5207083"/>
                </a:lnTo>
                <a:cubicBezTo>
                  <a:pt x="10321609" y="5403490"/>
                  <a:pt x="10003171" y="5403490"/>
                  <a:pt x="9806765" y="5207082"/>
                </a:cubicBezTo>
                <a:lnTo>
                  <a:pt x="8384306" y="3784625"/>
                </a:lnTo>
                <a:cubicBezTo>
                  <a:pt x="8187899" y="3588218"/>
                  <a:pt x="8187899" y="3269783"/>
                  <a:pt x="8384307" y="3073375"/>
                </a:cubicBezTo>
                <a:lnTo>
                  <a:pt x="9806765" y="1650917"/>
                </a:lnTo>
                <a:cubicBezTo>
                  <a:pt x="9904968" y="1552714"/>
                  <a:pt x="10033678" y="1503612"/>
                  <a:pt x="10162390" y="1503612"/>
                </a:cubicBezTo>
                <a:close/>
                <a:moveTo>
                  <a:pt x="6096000" y="1503612"/>
                </a:moveTo>
                <a:cubicBezTo>
                  <a:pt x="6224711" y="1503612"/>
                  <a:pt x="6353422" y="1552714"/>
                  <a:pt x="6451625" y="1650917"/>
                </a:cubicBezTo>
                <a:lnTo>
                  <a:pt x="7874083" y="3073376"/>
                </a:lnTo>
                <a:cubicBezTo>
                  <a:pt x="8070491" y="3269782"/>
                  <a:pt x="8070491" y="3588217"/>
                  <a:pt x="7874083" y="3784625"/>
                </a:cubicBezTo>
                <a:lnTo>
                  <a:pt x="6451625" y="5207083"/>
                </a:lnTo>
                <a:cubicBezTo>
                  <a:pt x="6255218" y="5403490"/>
                  <a:pt x="5936782" y="5403490"/>
                  <a:pt x="5740376" y="5207082"/>
                </a:cubicBezTo>
                <a:lnTo>
                  <a:pt x="4317917" y="3784625"/>
                </a:lnTo>
                <a:cubicBezTo>
                  <a:pt x="4121512" y="3588218"/>
                  <a:pt x="4121511" y="3269782"/>
                  <a:pt x="4317917" y="3073375"/>
                </a:cubicBezTo>
                <a:lnTo>
                  <a:pt x="5740376" y="1650917"/>
                </a:lnTo>
                <a:cubicBezTo>
                  <a:pt x="5838579" y="1552714"/>
                  <a:pt x="5967290" y="1503612"/>
                  <a:pt x="6096000" y="1503612"/>
                </a:cubicBezTo>
                <a:close/>
                <a:moveTo>
                  <a:pt x="2029612" y="1503612"/>
                </a:moveTo>
                <a:cubicBezTo>
                  <a:pt x="2158324" y="1503612"/>
                  <a:pt x="2287034" y="1552714"/>
                  <a:pt x="2385238" y="1650917"/>
                </a:cubicBezTo>
                <a:lnTo>
                  <a:pt x="3807696" y="3073376"/>
                </a:lnTo>
                <a:cubicBezTo>
                  <a:pt x="4004102" y="3269782"/>
                  <a:pt x="4004102" y="3588217"/>
                  <a:pt x="3807696" y="3784625"/>
                </a:cubicBezTo>
                <a:lnTo>
                  <a:pt x="2385238" y="5207083"/>
                </a:lnTo>
                <a:cubicBezTo>
                  <a:pt x="2188831" y="5403490"/>
                  <a:pt x="1870394" y="5403490"/>
                  <a:pt x="1673987" y="5207083"/>
                </a:cubicBezTo>
                <a:lnTo>
                  <a:pt x="251529" y="3784625"/>
                </a:lnTo>
                <a:cubicBezTo>
                  <a:pt x="55122" y="3588218"/>
                  <a:pt x="55121" y="3269782"/>
                  <a:pt x="251529" y="3073376"/>
                </a:cubicBezTo>
                <a:lnTo>
                  <a:pt x="1673987" y="1650917"/>
                </a:lnTo>
                <a:cubicBezTo>
                  <a:pt x="1772190" y="1552713"/>
                  <a:pt x="1900901" y="1503612"/>
                  <a:pt x="2029612" y="1503612"/>
                </a:cubicBezTo>
                <a:close/>
                <a:moveTo>
                  <a:pt x="10968997" y="0"/>
                </a:moveTo>
                <a:lnTo>
                  <a:pt x="12191999" y="0"/>
                </a:lnTo>
                <a:lnTo>
                  <a:pt x="12191999" y="2842579"/>
                </a:lnTo>
                <a:lnTo>
                  <a:pt x="12184829" y="2843266"/>
                </a:lnTo>
                <a:cubicBezTo>
                  <a:pt x="12056117" y="2843266"/>
                  <a:pt x="11927407" y="2794165"/>
                  <a:pt x="11829203" y="2695961"/>
                </a:cubicBezTo>
                <a:lnTo>
                  <a:pt x="10406745" y="1273503"/>
                </a:lnTo>
                <a:cubicBezTo>
                  <a:pt x="10210339" y="1077095"/>
                  <a:pt x="10210339" y="758658"/>
                  <a:pt x="10406745" y="562252"/>
                </a:cubicBezTo>
                <a:close/>
                <a:moveTo>
                  <a:pt x="9341441" y="0"/>
                </a:moveTo>
                <a:lnTo>
                  <a:pt x="9903692" y="562252"/>
                </a:lnTo>
                <a:cubicBezTo>
                  <a:pt x="10100099" y="758659"/>
                  <a:pt x="10100099" y="1077096"/>
                  <a:pt x="9903692" y="1273503"/>
                </a:cubicBezTo>
                <a:lnTo>
                  <a:pt x="8481233" y="2695962"/>
                </a:lnTo>
                <a:cubicBezTo>
                  <a:pt x="8284827" y="2892368"/>
                  <a:pt x="7966390" y="2892368"/>
                  <a:pt x="7769984" y="2695962"/>
                </a:cubicBezTo>
                <a:lnTo>
                  <a:pt x="6347525" y="1273503"/>
                </a:lnTo>
                <a:cubicBezTo>
                  <a:pt x="6151119" y="1077096"/>
                  <a:pt x="6151119" y="758659"/>
                  <a:pt x="6347525" y="562252"/>
                </a:cubicBezTo>
                <a:lnTo>
                  <a:pt x="6909776" y="1"/>
                </a:lnTo>
                <a:close/>
                <a:moveTo>
                  <a:pt x="2850560" y="0"/>
                </a:moveTo>
                <a:lnTo>
                  <a:pt x="5282224" y="0"/>
                </a:lnTo>
                <a:lnTo>
                  <a:pt x="5844475" y="562251"/>
                </a:lnTo>
                <a:cubicBezTo>
                  <a:pt x="6040882" y="758659"/>
                  <a:pt x="6040882" y="1077096"/>
                  <a:pt x="5844475" y="1273503"/>
                </a:cubicBezTo>
                <a:lnTo>
                  <a:pt x="4422017" y="2695961"/>
                </a:lnTo>
                <a:cubicBezTo>
                  <a:pt x="4225611" y="2892367"/>
                  <a:pt x="3907173" y="2892368"/>
                  <a:pt x="3710767" y="2695961"/>
                </a:cubicBezTo>
                <a:lnTo>
                  <a:pt x="2288308" y="1273503"/>
                </a:lnTo>
                <a:cubicBezTo>
                  <a:pt x="2091901" y="1077095"/>
                  <a:pt x="2091901" y="758658"/>
                  <a:pt x="2288308" y="562252"/>
                </a:cubicBezTo>
                <a:close/>
                <a:moveTo>
                  <a:pt x="0" y="0"/>
                </a:moveTo>
                <a:lnTo>
                  <a:pt x="1223004" y="0"/>
                </a:lnTo>
                <a:lnTo>
                  <a:pt x="1785255" y="562252"/>
                </a:lnTo>
                <a:cubicBezTo>
                  <a:pt x="1981663" y="758658"/>
                  <a:pt x="1981663" y="1077095"/>
                  <a:pt x="1785255" y="1273503"/>
                </a:cubicBezTo>
                <a:lnTo>
                  <a:pt x="362797" y="2695961"/>
                </a:lnTo>
                <a:cubicBezTo>
                  <a:pt x="264594" y="2794164"/>
                  <a:pt x="135883" y="2843266"/>
                  <a:pt x="7172" y="2843266"/>
                </a:cubicBezTo>
                <a:lnTo>
                  <a:pt x="0" y="2842578"/>
                </a:lnTo>
                <a:close/>
              </a:path>
            </a:pathLst>
          </a:custGeom>
        </p:spPr>
        <p:txBody>
          <a:bodyPr wrap="square">
            <a:noAutofit/>
          </a:bodyPr>
          <a:lstStyle/>
          <a:p>
            <a:r>
              <a:rPr lang="en-US"/>
              <a:t>Click icon to add picture</a:t>
            </a:r>
          </a:p>
        </p:txBody>
      </p:sp>
    </p:spTree>
    <p:extLst>
      <p:ext uri="{BB962C8B-B14F-4D97-AF65-F5344CB8AC3E}">
        <p14:creationId xmlns:p14="http://schemas.microsoft.com/office/powerpoint/2010/main" val="2922979937"/>
      </p:ext>
    </p:extLst>
  </p:cSld>
  <p:clrMapOvr>
    <a:masterClrMapping/>
  </p:clrMapOvr>
  <p:extLst>
    <p:ext uri="{DCECCB84-F9BA-43D5-87BE-67443E8EF086}">
      <p15:sldGuideLst xmlns:p15="http://schemas.microsoft.com/office/powerpoint/2012/main">
        <p15:guide id="15" pos="1440">
          <p15:clr>
            <a:srgbClr val="547EBF"/>
          </p15:clr>
        </p15:guide>
        <p15:guide id="17" pos="1632">
          <p15:clr>
            <a:srgbClr val="547EBF"/>
          </p15:clr>
        </p15:guide>
        <p15:guide id="19" pos="2208">
          <p15:clr>
            <a:srgbClr val="A4A3A4"/>
          </p15:clr>
        </p15:guide>
        <p15:guide id="20" pos="2592">
          <p15:clr>
            <a:srgbClr val="547EBF"/>
          </p15:clr>
        </p15:guide>
        <p15:guide id="22" pos="3744">
          <p15:clr>
            <a:srgbClr val="547EBF"/>
          </p15:clr>
        </p15:guide>
        <p15:guide id="23" pos="3168">
          <p15:clr>
            <a:srgbClr val="A4A3A4"/>
          </p15:clr>
        </p15:guide>
        <p15:guide id="24" pos="3360">
          <p15:clr>
            <a:srgbClr val="A4A3A4"/>
          </p15:clr>
        </p15:guide>
        <p15:guide id="25" pos="3936">
          <p15:clr>
            <a:srgbClr val="547EBF"/>
          </p15:clr>
        </p15:guide>
        <p15:guide id="27" pos="4320">
          <p15:clr>
            <a:srgbClr val="A4A3A4"/>
          </p15:clr>
        </p15:guide>
        <p15:guide id="28" pos="4512">
          <p15:clr>
            <a:srgbClr val="A4A3A4"/>
          </p15:clr>
        </p15:guide>
        <p15:guide id="29" pos="4896">
          <p15:clr>
            <a:srgbClr val="547EBF"/>
          </p15:clr>
        </p15:guide>
        <p15:guide id="30" pos="5088">
          <p15:clr>
            <a:srgbClr val="547EBF"/>
          </p15:clr>
        </p15:guide>
        <p15:guide id="32" pos="5472">
          <p15:clr>
            <a:srgbClr val="A4A3A4"/>
          </p15:clr>
        </p15:guide>
        <p15:guide id="33" pos="6048">
          <p15:clr>
            <a:srgbClr val="547EBF"/>
          </p15:clr>
        </p15:guide>
        <p15:guide id="39" pos="5664">
          <p15:clr>
            <a:srgbClr val="A4A3A4"/>
          </p15:clr>
        </p15:guide>
        <p15:guide id="45" pos="1056">
          <p15:clr>
            <a:srgbClr val="A4A3A4"/>
          </p15:clr>
        </p15:guide>
        <p15:guide id="48" pos="864">
          <p15:clr>
            <a:srgbClr val="A4A3A4"/>
          </p15:clr>
        </p15:guide>
        <p15:guide id="49" pos="2016">
          <p15:clr>
            <a:srgbClr val="A4A3A4"/>
          </p15:clr>
        </p15:guide>
        <p15:guide id="50" pos="2784">
          <p15:clr>
            <a:srgbClr val="547EBF"/>
          </p15:clr>
        </p15:guide>
        <p15:guide id="51" pos="6624">
          <p15:clr>
            <a:srgbClr val="A4A3A4"/>
          </p15:clr>
        </p15:guide>
        <p15:guide id="57" pos="6240">
          <p15:clr>
            <a:srgbClr val="547EBF"/>
          </p15:clr>
        </p15:guide>
        <p15:guide id="58" pos="6816">
          <p15:clr>
            <a:srgbClr val="A4A3A4"/>
          </p15:clr>
        </p15:guide>
        <p15:guide id="59" orient="horz" pos="816">
          <p15:clr>
            <a:srgbClr val="FBAE4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p:cSld name="Blank-BAP">
    <p:spTree>
      <p:nvGrpSpPr>
        <p:cNvPr id="1" name=""/>
        <p:cNvGrpSpPr/>
        <p:nvPr/>
      </p:nvGrpSpPr>
      <p:grpSpPr>
        <a:xfrm>
          <a:off x="0" y="0"/>
          <a:ext cx="0" cy="0"/>
          <a:chOff x="0" y="0"/>
          <a:chExt cx="0" cy="0"/>
        </a:xfrm>
      </p:grpSpPr>
    </p:spTree>
    <p:extLst>
      <p:ext uri="{BB962C8B-B14F-4D97-AF65-F5344CB8AC3E}">
        <p14:creationId xmlns:p14="http://schemas.microsoft.com/office/powerpoint/2010/main" val="1744487243"/>
      </p:ext>
    </p:extLst>
  </p:cSld>
  <p:clrMapOvr>
    <a:masterClrMapping/>
  </p:clrMapOvr>
  <p:extLst>
    <p:ext uri="{DCECCB84-F9BA-43D5-87BE-67443E8EF086}">
      <p15:sldGuideLst xmlns:p15="http://schemas.microsoft.com/office/powerpoint/2012/main">
        <p15:guide id="15" pos="1440">
          <p15:clr>
            <a:srgbClr val="547EBF"/>
          </p15:clr>
        </p15:guide>
        <p15:guide id="17" pos="1632">
          <p15:clr>
            <a:srgbClr val="547EBF"/>
          </p15:clr>
        </p15:guide>
        <p15:guide id="19" pos="2208">
          <p15:clr>
            <a:srgbClr val="A4A3A4"/>
          </p15:clr>
        </p15:guide>
        <p15:guide id="20" pos="2592">
          <p15:clr>
            <a:srgbClr val="547EBF"/>
          </p15:clr>
        </p15:guide>
        <p15:guide id="22" pos="3744">
          <p15:clr>
            <a:srgbClr val="547EBF"/>
          </p15:clr>
        </p15:guide>
        <p15:guide id="23" pos="3168">
          <p15:clr>
            <a:srgbClr val="A4A3A4"/>
          </p15:clr>
        </p15:guide>
        <p15:guide id="24" pos="3360">
          <p15:clr>
            <a:srgbClr val="A4A3A4"/>
          </p15:clr>
        </p15:guide>
        <p15:guide id="25" pos="3936">
          <p15:clr>
            <a:srgbClr val="547EBF"/>
          </p15:clr>
        </p15:guide>
        <p15:guide id="27" pos="4320">
          <p15:clr>
            <a:srgbClr val="A4A3A4"/>
          </p15:clr>
        </p15:guide>
        <p15:guide id="28" pos="4512">
          <p15:clr>
            <a:srgbClr val="A4A3A4"/>
          </p15:clr>
        </p15:guide>
        <p15:guide id="29" pos="4896">
          <p15:clr>
            <a:srgbClr val="547EBF"/>
          </p15:clr>
        </p15:guide>
        <p15:guide id="30" pos="5088">
          <p15:clr>
            <a:srgbClr val="547EBF"/>
          </p15:clr>
        </p15:guide>
        <p15:guide id="32" pos="5472">
          <p15:clr>
            <a:srgbClr val="A4A3A4"/>
          </p15:clr>
        </p15:guide>
        <p15:guide id="33" pos="6048">
          <p15:clr>
            <a:srgbClr val="547EBF"/>
          </p15:clr>
        </p15:guide>
        <p15:guide id="39" pos="5664">
          <p15:clr>
            <a:srgbClr val="A4A3A4"/>
          </p15:clr>
        </p15:guide>
        <p15:guide id="45" pos="1056">
          <p15:clr>
            <a:srgbClr val="A4A3A4"/>
          </p15:clr>
        </p15:guide>
        <p15:guide id="48" pos="864">
          <p15:clr>
            <a:srgbClr val="A4A3A4"/>
          </p15:clr>
        </p15:guide>
        <p15:guide id="49" pos="2016">
          <p15:clr>
            <a:srgbClr val="A4A3A4"/>
          </p15:clr>
        </p15:guide>
        <p15:guide id="50" pos="2784">
          <p15:clr>
            <a:srgbClr val="547EBF"/>
          </p15:clr>
        </p15:guide>
        <p15:guide id="51" pos="6624">
          <p15:clr>
            <a:srgbClr val="A4A3A4"/>
          </p15:clr>
        </p15:guide>
        <p15:guide id="57" pos="6240">
          <p15:clr>
            <a:srgbClr val="547EBF"/>
          </p15:clr>
        </p15:guide>
        <p15:guide id="58" pos="6816">
          <p15:clr>
            <a:srgbClr val="A4A3A4"/>
          </p15:clr>
        </p15:guide>
        <p15:guide id="59" orient="horz" pos="816">
          <p15:clr>
            <a:srgbClr val="FBAE4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p:cSld name="12Column-BAP">
    <p:spTree>
      <p:nvGrpSpPr>
        <p:cNvPr id="1" name=""/>
        <p:cNvGrpSpPr/>
        <p:nvPr/>
      </p:nvGrpSpPr>
      <p:grpSpPr>
        <a:xfrm>
          <a:off x="0" y="0"/>
          <a:ext cx="0" cy="0"/>
          <a:chOff x="0" y="0"/>
          <a:chExt cx="0" cy="0"/>
        </a:xfrm>
      </p:grpSpPr>
      <p:sp>
        <p:nvSpPr>
          <p:cNvPr id="6" name="Text Placeholder 4">
            <a:extLst>
              <a:ext uri="{FF2B5EF4-FFF2-40B4-BE49-F238E27FC236}">
                <a16:creationId xmlns:a16="http://schemas.microsoft.com/office/drawing/2014/main" id="{4A5DDC46-131E-1932-E5FF-2DB33DAECB56}"/>
              </a:ext>
            </a:extLst>
          </p:cNvPr>
          <p:cNvSpPr>
            <a:spLocks noGrp="1"/>
          </p:cNvSpPr>
          <p:nvPr>
            <p:ph type="body" sz="quarter" idx="11" hasCustomPrompt="1"/>
          </p:nvPr>
        </p:nvSpPr>
        <p:spPr>
          <a:xfrm>
            <a:off x="10121900" y="-558800"/>
            <a:ext cx="2070100" cy="330200"/>
          </a:xfrm>
          <a:prstGeom prst="rect">
            <a:avLst/>
          </a:prstGeom>
          <a:solidFill>
            <a:schemeClr val="bg1">
              <a:lumMod val="95000"/>
            </a:schemeClr>
          </a:solidFill>
          <a:ln>
            <a:solidFill>
              <a:schemeClr val="bg1">
                <a:lumMod val="50000"/>
              </a:schemeClr>
            </a:solidFill>
            <a:prstDash val="sysDot"/>
          </a:ln>
        </p:spPr>
        <p:txBody>
          <a:bodyPr anchor="ctr"/>
          <a:lstStyle>
            <a:lvl1pPr marL="0" indent="0" algn="r">
              <a:buNone/>
              <a:defRPr sz="1400" b="0" i="0">
                <a:solidFill>
                  <a:schemeClr val="bg1">
                    <a:lumMod val="50000"/>
                  </a:schemeClr>
                </a:solidFill>
                <a:latin typeface="Segoe UI" panose="020B0502040204020203" pitchFamily="34" charset="0"/>
                <a:cs typeface="Segoe UI" panose="020B0502040204020203" pitchFamily="34" charset="0"/>
              </a:defRPr>
            </a:lvl1pPr>
            <a:lvl2pPr marL="457200" indent="0">
              <a:buNone/>
              <a:defRPr sz="1000" b="0" i="0">
                <a:solidFill>
                  <a:schemeClr val="bg1">
                    <a:lumMod val="50000"/>
                  </a:schemeClr>
                </a:solidFill>
                <a:latin typeface="Segoe UI" panose="020B0502040204020203" pitchFamily="34" charset="0"/>
                <a:cs typeface="Segoe UI" panose="020B0502040204020203" pitchFamily="34" charset="0"/>
              </a:defRPr>
            </a:lvl2pPr>
            <a:lvl3pPr marL="914400" indent="0">
              <a:buNone/>
              <a:defRPr sz="1000" b="0" i="0">
                <a:solidFill>
                  <a:schemeClr val="bg1">
                    <a:lumMod val="50000"/>
                  </a:schemeClr>
                </a:solidFill>
                <a:latin typeface="Segoe UI" panose="020B0502040204020203" pitchFamily="34" charset="0"/>
                <a:cs typeface="Segoe UI" panose="020B0502040204020203" pitchFamily="34" charset="0"/>
              </a:defRPr>
            </a:lvl3pPr>
            <a:lvl4pPr marL="1371600" indent="0">
              <a:buNone/>
              <a:defRPr sz="1000" b="0" i="0">
                <a:solidFill>
                  <a:schemeClr val="bg1">
                    <a:lumMod val="50000"/>
                  </a:schemeClr>
                </a:solidFill>
                <a:latin typeface="Segoe UI" panose="020B0502040204020203" pitchFamily="34" charset="0"/>
                <a:cs typeface="Segoe UI" panose="020B0502040204020203" pitchFamily="34" charset="0"/>
              </a:defRPr>
            </a:lvl4pPr>
            <a:lvl5pPr marL="1828800" indent="0">
              <a:buNone/>
              <a:defRPr sz="1000" b="0" i="0">
                <a:solidFill>
                  <a:schemeClr val="bg1">
                    <a:lumMod val="50000"/>
                  </a:schemeClr>
                </a:solidFill>
                <a:latin typeface="Segoe UI" panose="020B0502040204020203" pitchFamily="34" charset="0"/>
                <a:cs typeface="Segoe UI" panose="020B0502040204020203" pitchFamily="34" charset="0"/>
              </a:defRPr>
            </a:lvl5pPr>
          </a:lstStyle>
          <a:p>
            <a:pPr lvl="0"/>
            <a:r>
              <a:rPr lang="en-US"/>
              <a:t>#</a:t>
            </a:r>
          </a:p>
        </p:txBody>
      </p:sp>
    </p:spTree>
    <p:extLst>
      <p:ext uri="{BB962C8B-B14F-4D97-AF65-F5344CB8AC3E}">
        <p14:creationId xmlns:p14="http://schemas.microsoft.com/office/powerpoint/2010/main" val="530345082"/>
      </p:ext>
    </p:extLst>
  </p:cSld>
  <p:clrMapOvr>
    <a:masterClrMapping/>
  </p:clrMapOvr>
  <p:extLst>
    <p:ext uri="{DCECCB84-F9BA-43D5-87BE-67443E8EF086}">
      <p15:sldGuideLst xmlns:p15="http://schemas.microsoft.com/office/powerpoint/2012/main">
        <p15:guide id="15" pos="1440">
          <p15:clr>
            <a:srgbClr val="547EBF"/>
          </p15:clr>
        </p15:guide>
        <p15:guide id="17" pos="1632">
          <p15:clr>
            <a:srgbClr val="547EBF"/>
          </p15:clr>
        </p15:guide>
        <p15:guide id="19" pos="2208">
          <p15:clr>
            <a:srgbClr val="A4A3A4"/>
          </p15:clr>
        </p15:guide>
        <p15:guide id="20" pos="2592">
          <p15:clr>
            <a:srgbClr val="547EBF"/>
          </p15:clr>
        </p15:guide>
        <p15:guide id="22" pos="3744">
          <p15:clr>
            <a:srgbClr val="547EBF"/>
          </p15:clr>
        </p15:guide>
        <p15:guide id="23" pos="3168">
          <p15:clr>
            <a:srgbClr val="A4A3A4"/>
          </p15:clr>
        </p15:guide>
        <p15:guide id="24" pos="3360">
          <p15:clr>
            <a:srgbClr val="A4A3A4"/>
          </p15:clr>
        </p15:guide>
        <p15:guide id="25" pos="3936">
          <p15:clr>
            <a:srgbClr val="547EBF"/>
          </p15:clr>
        </p15:guide>
        <p15:guide id="27" pos="4320">
          <p15:clr>
            <a:srgbClr val="A4A3A4"/>
          </p15:clr>
        </p15:guide>
        <p15:guide id="28" pos="4512">
          <p15:clr>
            <a:srgbClr val="A4A3A4"/>
          </p15:clr>
        </p15:guide>
        <p15:guide id="29" pos="4896">
          <p15:clr>
            <a:srgbClr val="547EBF"/>
          </p15:clr>
        </p15:guide>
        <p15:guide id="30" pos="5088">
          <p15:clr>
            <a:srgbClr val="547EBF"/>
          </p15:clr>
        </p15:guide>
        <p15:guide id="32" pos="5472">
          <p15:clr>
            <a:srgbClr val="A4A3A4"/>
          </p15:clr>
        </p15:guide>
        <p15:guide id="33" pos="6048">
          <p15:clr>
            <a:srgbClr val="547EBF"/>
          </p15:clr>
        </p15:guide>
        <p15:guide id="39" pos="5664">
          <p15:clr>
            <a:srgbClr val="A4A3A4"/>
          </p15:clr>
        </p15:guide>
        <p15:guide id="45" pos="1056">
          <p15:clr>
            <a:srgbClr val="A4A3A4"/>
          </p15:clr>
        </p15:guide>
        <p15:guide id="48" pos="864">
          <p15:clr>
            <a:srgbClr val="A4A3A4"/>
          </p15:clr>
        </p15:guide>
        <p15:guide id="49" pos="2016">
          <p15:clr>
            <a:srgbClr val="A4A3A4"/>
          </p15:clr>
        </p15:guide>
        <p15:guide id="50" pos="2784">
          <p15:clr>
            <a:srgbClr val="547EBF"/>
          </p15:clr>
        </p15:guide>
        <p15:guide id="51" pos="6624">
          <p15:clr>
            <a:srgbClr val="A4A3A4"/>
          </p15:clr>
        </p15:guide>
        <p15:guide id="57" pos="6240">
          <p15:clr>
            <a:srgbClr val="547EBF"/>
          </p15:clr>
        </p15:guide>
        <p15:guide id="58" pos="6816">
          <p15:clr>
            <a:srgbClr val="A4A3A4"/>
          </p15:clr>
        </p15:guide>
        <p15:guide id="59" orient="horz" pos="816">
          <p15:clr>
            <a:srgbClr val="FBAE4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p:cSld name="Blank 12 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44984433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0DD965-5F97-42AD-90F9-28EAE1AA118B}" type="slidenum">
              <a:rPr lang="en-US" smtClean="0"/>
              <a:t>‹#›</a:t>
            </a:fld>
            <a:endParaRPr lang="en-US"/>
          </a:p>
        </p:txBody>
      </p:sp>
    </p:spTree>
    <p:extLst>
      <p:ext uri="{BB962C8B-B14F-4D97-AF65-F5344CB8AC3E}">
        <p14:creationId xmlns:p14="http://schemas.microsoft.com/office/powerpoint/2010/main" val="1249417403"/>
      </p:ext>
    </p:extLst>
  </p:cSld>
  <p:clrMapOvr>
    <a:masterClrMapping/>
  </p:clrMapOvr>
  <p:extLst>
    <p:ext uri="{DCECCB84-F9BA-43D5-87BE-67443E8EF086}">
      <p15:sldGuideLst xmlns:p15="http://schemas.microsoft.com/office/powerpoint/2012/main">
        <p15:guide id="1" orient="horz" pos="2448">
          <p15:clr>
            <a:srgbClr val="FBAE40"/>
          </p15:clr>
        </p15:guide>
        <p15:guide id="2" pos="3168">
          <p15:clr>
            <a:srgbClr val="FBAE4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5D9E2-A7ED-8888-85A6-50E88C87A64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CEB7238-81D6-0251-1FC1-64C65538D41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7F3D903-67EF-2A86-799A-84D41C3DD10E}"/>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738E563E-70A1-7CB3-CA4F-70BFD23A758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6E6E692-F793-990D-1D3A-C91893DB946C}"/>
              </a:ext>
            </a:extLst>
          </p:cNvPr>
          <p:cNvSpPr>
            <a:spLocks noGrp="1"/>
          </p:cNvSpPr>
          <p:nvPr>
            <p:ph type="sldNum" sz="quarter" idx="12"/>
          </p:nvPr>
        </p:nvSpPr>
        <p:spPr/>
        <p:txBody>
          <a:bodyPr/>
          <a:lstStyle/>
          <a:p>
            <a:fld id="{4AA53666-7E9B-478B-833F-5E875685AF90}" type="slidenum">
              <a:rPr lang="en-US" smtClean="0"/>
              <a:t>‹#›</a:t>
            </a:fld>
            <a:endParaRPr lang="en-US"/>
          </a:p>
        </p:txBody>
      </p:sp>
    </p:spTree>
    <p:extLst>
      <p:ext uri="{BB962C8B-B14F-4D97-AF65-F5344CB8AC3E}">
        <p14:creationId xmlns:p14="http://schemas.microsoft.com/office/powerpoint/2010/main" val="1473286808"/>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p:cSld name="4_Custom 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4EB173D-01E5-4F16-AAB0-C82FF468F868}"/>
              </a:ext>
            </a:extLst>
          </p:cNvPr>
          <p:cNvSpPr/>
          <p:nvPr/>
        </p:nvSpPr>
        <p:spPr>
          <a:xfrm>
            <a:off x="-24266" y="0"/>
            <a:ext cx="3774464" cy="68645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2" name="Text Placeholder 3">
            <a:extLst>
              <a:ext uri="{FF2B5EF4-FFF2-40B4-BE49-F238E27FC236}">
                <a16:creationId xmlns:a16="http://schemas.microsoft.com/office/drawing/2014/main" id="{46E7A3CF-9BA4-4FD3-02F8-DD47DD3BCCC4}"/>
              </a:ext>
            </a:extLst>
          </p:cNvPr>
          <p:cNvSpPr>
            <a:spLocks noGrp="1"/>
          </p:cNvSpPr>
          <p:nvPr>
            <p:ph type="body" sz="quarter" idx="13" hasCustomPrompt="1"/>
          </p:nvPr>
        </p:nvSpPr>
        <p:spPr>
          <a:xfrm>
            <a:off x="405108" y="2775362"/>
            <a:ext cx="3017520" cy="769385"/>
          </a:xfrm>
          <a:prstGeom prst="rect">
            <a:avLst/>
          </a:prstGeom>
        </p:spPr>
        <p:txBody>
          <a:bodyPr lIns="0" tIns="0" rIns="0" bIns="0" anchor="t"/>
          <a:lstStyle>
            <a:lvl1pPr marL="0" indent="0">
              <a:buNone/>
              <a:defRPr sz="6000" b="1" i="0" spc="-50" baseline="0">
                <a:latin typeface="Segoe UI Semibold" panose="020B0502040204020203" pitchFamily="34" charset="0"/>
                <a:cs typeface="Segoe UI Semibold" panose="020B0502040204020203" pitchFamily="34" charset="0"/>
              </a:defRPr>
            </a:lvl1pPr>
          </a:lstStyle>
          <a:p>
            <a:pPr lvl="0"/>
            <a:r>
              <a:rPr lang="en-US"/>
              <a:t>Header</a:t>
            </a:r>
          </a:p>
        </p:txBody>
      </p:sp>
      <p:sp>
        <p:nvSpPr>
          <p:cNvPr id="4" name="Text Placeholder 3">
            <a:extLst>
              <a:ext uri="{FF2B5EF4-FFF2-40B4-BE49-F238E27FC236}">
                <a16:creationId xmlns:a16="http://schemas.microsoft.com/office/drawing/2014/main" id="{C2BF1EC9-8E37-8545-4BF2-9CA5A5E05FAF}"/>
              </a:ext>
            </a:extLst>
          </p:cNvPr>
          <p:cNvSpPr>
            <a:spLocks noGrp="1"/>
          </p:cNvSpPr>
          <p:nvPr>
            <p:ph type="body" sz="quarter" idx="15" hasCustomPrompt="1"/>
          </p:nvPr>
        </p:nvSpPr>
        <p:spPr>
          <a:xfrm>
            <a:off x="405108" y="3579473"/>
            <a:ext cx="3017520" cy="331659"/>
          </a:xfrm>
          <a:prstGeom prst="rect">
            <a:avLst/>
          </a:prstGeom>
        </p:spPr>
        <p:txBody>
          <a:bodyPr lIns="0" tIns="0" rIns="0" bIns="0" anchor="t"/>
          <a:lstStyle>
            <a:lvl1pPr marL="0" indent="0">
              <a:buNone/>
              <a:defRPr sz="2000" b="1" i="0" spc="-50" baseline="0">
                <a:solidFill>
                  <a:schemeClr val="bg2"/>
                </a:solidFill>
                <a:latin typeface="Segoe UI Semibold" panose="020B0502040204020203" pitchFamily="34" charset="0"/>
                <a:cs typeface="Segoe UI Semibold" panose="020B0502040204020203" pitchFamily="34" charset="0"/>
              </a:defRPr>
            </a:lvl1pPr>
          </a:lstStyle>
          <a:p>
            <a:pPr lvl="0"/>
            <a:r>
              <a:rPr lang="en-US"/>
              <a:t>Sub-header</a:t>
            </a:r>
          </a:p>
        </p:txBody>
      </p:sp>
    </p:spTree>
    <p:extLst>
      <p:ext uri="{BB962C8B-B14F-4D97-AF65-F5344CB8AC3E}">
        <p14:creationId xmlns:p14="http://schemas.microsoft.com/office/powerpoint/2010/main" val="24639314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p:cSld name="Header Line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381000" y="457200"/>
            <a:ext cx="11430000" cy="553998"/>
          </a:xfrm>
        </p:spPr>
        <p:txBody>
          <a:bodyPr anchor="t"/>
          <a:lstStyle>
            <a:lvl1pPr>
              <a:defRPr>
                <a:solidFill>
                  <a:schemeClr val="tx1"/>
                </a:solidFill>
              </a:defRPr>
            </a:lvl1pPr>
          </a:lstStyle>
          <a:p>
            <a:r>
              <a:rPr lang="en-US"/>
              <a:t>Click to edit Master title style</a:t>
            </a:r>
          </a:p>
        </p:txBody>
      </p:sp>
      <p:cxnSp>
        <p:nvCxnSpPr>
          <p:cNvPr id="7" name="Straight Connector 6">
            <a:extLst>
              <a:ext uri="{FF2B5EF4-FFF2-40B4-BE49-F238E27FC236}">
                <a16:creationId xmlns:a16="http://schemas.microsoft.com/office/drawing/2014/main" id="{8EDAE969-6DFB-AD4B-A4BB-4C9D04F1489D}"/>
              </a:ext>
              <a:ext uri="{C183D7F6-B498-43B3-948B-1728B52AA6E4}">
                <adec:decorative xmlns:adec="http://schemas.microsoft.com/office/drawing/2017/decorative" val="1"/>
              </a:ext>
            </a:extLst>
          </p:cNvPr>
          <p:cNvCxnSpPr>
            <a:cxnSpLocks/>
          </p:cNvCxnSpPr>
          <p:nvPr/>
        </p:nvCxnSpPr>
        <p:spPr>
          <a:xfrm>
            <a:off x="381000" y="1143000"/>
            <a:ext cx="11430000" cy="0"/>
          </a:xfrm>
          <a:prstGeom prst="line">
            <a:avLst/>
          </a:prstGeom>
          <a:ln w="25400" cap="sq">
            <a:gradFill>
              <a:gsLst>
                <a:gs pos="60000">
                  <a:srgbClr val="61C5BE"/>
                </a:gs>
                <a:gs pos="29000">
                  <a:srgbClr val="FFF200"/>
                </a:gs>
                <a:gs pos="100000">
                  <a:schemeClr val="accent5"/>
                </a:gs>
              </a:gsLst>
              <a:lin ang="0" scaled="0"/>
            </a:gra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381000" y="1435100"/>
            <a:ext cx="11430000"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9" name="Freeform: Shape 8">
            <a:extLst>
              <a:ext uri="{FF2B5EF4-FFF2-40B4-BE49-F238E27FC236}">
                <a16:creationId xmlns:a16="http://schemas.microsoft.com/office/drawing/2014/main" id="{42998CE9-F833-44B6-B17D-26B5AA2294C3}"/>
              </a:ext>
              <a:ext uri="{C183D7F6-B498-43B3-948B-1728B52AA6E4}">
                <adec:decorative xmlns:adec="http://schemas.microsoft.com/office/drawing/2017/decorative" val="1"/>
              </a:ext>
            </a:extLst>
          </p:cNvPr>
          <p:cNvSpPr/>
          <p:nvPr/>
        </p:nvSpPr>
        <p:spPr bwMode="auto">
          <a:xfrm>
            <a:off x="0" y="6747118"/>
            <a:ext cx="12188952" cy="110883"/>
          </a:xfrm>
          <a:custGeom>
            <a:avLst/>
            <a:gdLst>
              <a:gd name="connsiteX0" fmla="*/ 0 w 12188952"/>
              <a:gd name="connsiteY0" fmla="*/ 0 h 110883"/>
              <a:gd name="connsiteX1" fmla="*/ 12188952 w 12188952"/>
              <a:gd name="connsiteY1" fmla="*/ 0 h 110883"/>
              <a:gd name="connsiteX2" fmla="*/ 12188952 w 12188952"/>
              <a:gd name="connsiteY2" fmla="*/ 110883 h 110883"/>
              <a:gd name="connsiteX3" fmla="*/ 0 w 12188952"/>
              <a:gd name="connsiteY3" fmla="*/ 110883 h 110883"/>
            </a:gdLst>
            <a:ahLst/>
            <a:cxnLst>
              <a:cxn ang="0">
                <a:pos x="connsiteX0" y="connsiteY0"/>
              </a:cxn>
              <a:cxn ang="0">
                <a:pos x="connsiteX1" y="connsiteY1"/>
              </a:cxn>
              <a:cxn ang="0">
                <a:pos x="connsiteX2" y="connsiteY2"/>
              </a:cxn>
              <a:cxn ang="0">
                <a:pos x="connsiteX3" y="connsiteY3"/>
              </a:cxn>
            </a:cxnLst>
            <a:rect l="l" t="t" r="r" b="b"/>
            <a:pathLst>
              <a:path w="12188952" h="110883">
                <a:moveTo>
                  <a:pt x="0" y="0"/>
                </a:moveTo>
                <a:lnTo>
                  <a:pt x="12188952" y="0"/>
                </a:lnTo>
                <a:lnTo>
                  <a:pt x="12188952" y="110883"/>
                </a:lnTo>
                <a:lnTo>
                  <a:pt x="0" y="110883"/>
                </a:lnTo>
                <a:close/>
              </a:path>
            </a:pathLst>
          </a:custGeom>
          <a:gradFill>
            <a:gsLst>
              <a:gs pos="60000">
                <a:srgbClr val="61C5BE"/>
              </a:gs>
              <a:gs pos="30000">
                <a:srgbClr val="FFF200"/>
              </a:gs>
              <a:gs pos="99000">
                <a:schemeClr val="accent5"/>
              </a:gs>
            </a:gsLst>
            <a:lin ang="0" scaled="0"/>
          </a:gradFill>
          <a:ln>
            <a:no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a:solidFill>
                <a:srgbClr val="FFFFFF"/>
              </a:solidFill>
              <a:cs typeface="Segoe UI" pitchFamily="34" charset="0"/>
            </a:endParaRPr>
          </a:p>
        </p:txBody>
      </p:sp>
    </p:spTree>
    <p:extLst>
      <p:ext uri="{BB962C8B-B14F-4D97-AF65-F5344CB8AC3E}">
        <p14:creationId xmlns:p14="http://schemas.microsoft.com/office/powerpoint/2010/main" val="429277150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p:cSld name="12 Column">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8263" y="457200"/>
            <a:ext cx="11018520" cy="553998"/>
          </a:xfrm>
        </p:spPr>
        <p:txBody>
          <a:bodyPr/>
          <a:lstStyle>
            <a:lvl1pPr>
              <a:defRPr sz="3600" spc="-150">
                <a:solidFill>
                  <a:schemeClr val="bg1"/>
                </a:solidFill>
              </a:defRPr>
            </a:lvl1pPr>
          </a:lstStyle>
          <a:p>
            <a:r>
              <a:rPr lang="en-US"/>
              <a:t>Click to edit Master title style</a:t>
            </a:r>
          </a:p>
        </p:txBody>
      </p:sp>
    </p:spTree>
    <p:extLst>
      <p:ext uri="{BB962C8B-B14F-4D97-AF65-F5344CB8AC3E}">
        <p14:creationId xmlns:p14="http://schemas.microsoft.com/office/powerpoint/2010/main" val="289410113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885701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1" y="1435099"/>
            <a:ext cx="11018838" cy="15463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9121006B-09FA-4F62-9542-4F6479B0897F}"/>
              </a:ext>
            </a:extLst>
          </p:cNvPr>
          <p:cNvSpPr txBox="1"/>
          <p:nvPr/>
        </p:nvSpPr>
        <p:spPr>
          <a:xfrm>
            <a:off x="12355722" y="-203943"/>
            <a:ext cx="553037" cy="147605"/>
          </a:xfrm>
          <a:prstGeom prst="rect">
            <a:avLst/>
          </a:prstGeom>
          <a:noFill/>
        </p:spPr>
        <p:txBody>
          <a:bodyPr wrap="none" lIns="0" tIns="0" rIns="0" bIns="0" rtlCol="0">
            <a:spAutoFit/>
          </a:bodyPr>
          <a:lstStyle/>
          <a:p>
            <a:pPr algn="l"/>
            <a:r>
              <a:rPr lang="en-US" sz="959">
                <a:solidFill>
                  <a:srgbClr val="A3A3A3"/>
                </a:solidFill>
              </a:rPr>
              <a:t>ELT layout</a:t>
            </a:r>
          </a:p>
        </p:txBody>
      </p:sp>
    </p:spTree>
    <p:extLst>
      <p:ext uri="{BB962C8B-B14F-4D97-AF65-F5344CB8AC3E}">
        <p14:creationId xmlns:p14="http://schemas.microsoft.com/office/powerpoint/2010/main" val="350991017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p:cSld name="1_Header+Line-BAP">
    <p:spTree>
      <p:nvGrpSpPr>
        <p:cNvPr id="1" name=""/>
        <p:cNvGrpSpPr/>
        <p:nvPr/>
      </p:nvGrpSpPr>
      <p:grpSpPr>
        <a:xfrm>
          <a:off x="0" y="0"/>
          <a:ext cx="0" cy="0"/>
          <a:chOff x="0" y="0"/>
          <a:chExt cx="0" cy="0"/>
        </a:xfrm>
      </p:grpSpPr>
      <p:sp>
        <p:nvSpPr>
          <p:cNvPr id="6" name="Text Placeholder 4">
            <a:extLst>
              <a:ext uri="{FF2B5EF4-FFF2-40B4-BE49-F238E27FC236}">
                <a16:creationId xmlns:a16="http://schemas.microsoft.com/office/drawing/2014/main" id="{4A5DDC46-131E-1932-E5FF-2DB33DAECB56}"/>
              </a:ext>
            </a:extLst>
          </p:cNvPr>
          <p:cNvSpPr>
            <a:spLocks noGrp="1"/>
          </p:cNvSpPr>
          <p:nvPr>
            <p:ph type="body" sz="quarter" idx="11" hasCustomPrompt="1"/>
          </p:nvPr>
        </p:nvSpPr>
        <p:spPr>
          <a:xfrm>
            <a:off x="10121900" y="-558800"/>
            <a:ext cx="2070100" cy="330200"/>
          </a:xfrm>
          <a:prstGeom prst="rect">
            <a:avLst/>
          </a:prstGeom>
          <a:solidFill>
            <a:schemeClr val="bg1">
              <a:lumMod val="95000"/>
            </a:schemeClr>
          </a:solidFill>
          <a:ln>
            <a:solidFill>
              <a:schemeClr val="bg1">
                <a:lumMod val="50000"/>
              </a:schemeClr>
            </a:solidFill>
            <a:prstDash val="sysDot"/>
          </a:ln>
        </p:spPr>
        <p:txBody>
          <a:bodyPr anchor="ctr"/>
          <a:lstStyle>
            <a:lvl1pPr marL="0" indent="0" algn="r">
              <a:buNone/>
              <a:defRPr sz="1400" b="0" i="0">
                <a:solidFill>
                  <a:schemeClr val="bg1">
                    <a:lumMod val="50000"/>
                  </a:schemeClr>
                </a:solidFill>
                <a:latin typeface="Segoe UI" panose="020B0502040204020203" pitchFamily="34" charset="0"/>
                <a:cs typeface="Segoe UI" panose="020B0502040204020203" pitchFamily="34" charset="0"/>
              </a:defRPr>
            </a:lvl1pPr>
            <a:lvl2pPr marL="457200" indent="0">
              <a:buNone/>
              <a:defRPr sz="1000" b="0" i="0">
                <a:solidFill>
                  <a:schemeClr val="bg1">
                    <a:lumMod val="50000"/>
                  </a:schemeClr>
                </a:solidFill>
                <a:latin typeface="Segoe UI" panose="020B0502040204020203" pitchFamily="34" charset="0"/>
                <a:cs typeface="Segoe UI" panose="020B0502040204020203" pitchFamily="34" charset="0"/>
              </a:defRPr>
            </a:lvl2pPr>
            <a:lvl3pPr marL="914400" indent="0">
              <a:buNone/>
              <a:defRPr sz="1000" b="0" i="0">
                <a:solidFill>
                  <a:schemeClr val="bg1">
                    <a:lumMod val="50000"/>
                  </a:schemeClr>
                </a:solidFill>
                <a:latin typeface="Segoe UI" panose="020B0502040204020203" pitchFamily="34" charset="0"/>
                <a:cs typeface="Segoe UI" panose="020B0502040204020203" pitchFamily="34" charset="0"/>
              </a:defRPr>
            </a:lvl3pPr>
            <a:lvl4pPr marL="1371600" indent="0">
              <a:buNone/>
              <a:defRPr sz="1000" b="0" i="0">
                <a:solidFill>
                  <a:schemeClr val="bg1">
                    <a:lumMod val="50000"/>
                  </a:schemeClr>
                </a:solidFill>
                <a:latin typeface="Segoe UI" panose="020B0502040204020203" pitchFamily="34" charset="0"/>
                <a:cs typeface="Segoe UI" panose="020B0502040204020203" pitchFamily="34" charset="0"/>
              </a:defRPr>
            </a:lvl4pPr>
            <a:lvl5pPr marL="1828800" indent="0">
              <a:buNone/>
              <a:defRPr sz="1000" b="0" i="0">
                <a:solidFill>
                  <a:schemeClr val="bg1">
                    <a:lumMod val="50000"/>
                  </a:schemeClr>
                </a:solidFill>
                <a:latin typeface="Segoe UI" panose="020B0502040204020203" pitchFamily="34" charset="0"/>
                <a:cs typeface="Segoe UI" panose="020B0502040204020203" pitchFamily="34" charset="0"/>
              </a:defRPr>
            </a:lvl5pPr>
          </a:lstStyle>
          <a:p>
            <a:pPr lvl="0"/>
            <a:r>
              <a:rPr lang="en-US"/>
              <a:t>#</a:t>
            </a:r>
          </a:p>
        </p:txBody>
      </p:sp>
      <p:sp>
        <p:nvSpPr>
          <p:cNvPr id="2" name="Text Placeholder 3">
            <a:extLst>
              <a:ext uri="{FF2B5EF4-FFF2-40B4-BE49-F238E27FC236}">
                <a16:creationId xmlns:a16="http://schemas.microsoft.com/office/drawing/2014/main" id="{B7A9713E-A2D4-AA82-9830-9D62EC5F1F0F}"/>
              </a:ext>
            </a:extLst>
          </p:cNvPr>
          <p:cNvSpPr>
            <a:spLocks noGrp="1"/>
          </p:cNvSpPr>
          <p:nvPr>
            <p:ph type="body" sz="quarter" idx="13" hasCustomPrompt="1"/>
          </p:nvPr>
        </p:nvSpPr>
        <p:spPr>
          <a:xfrm>
            <a:off x="723806" y="704602"/>
            <a:ext cx="10668000" cy="576250"/>
          </a:xfrm>
          <a:prstGeom prst="rect">
            <a:avLst/>
          </a:prstGeom>
        </p:spPr>
        <p:txBody>
          <a:bodyPr lIns="0" tIns="0" rIns="0" bIns="0" anchor="t"/>
          <a:lstStyle>
            <a:lvl1pPr marL="0" indent="0">
              <a:buNone/>
              <a:defRPr sz="4000" b="1" i="0" spc="-50" baseline="0">
                <a:latin typeface="Segoe UI Semibold" panose="020B0502040204020203" pitchFamily="34" charset="0"/>
                <a:cs typeface="Segoe UI Semibold" panose="020B0502040204020203" pitchFamily="34" charset="0"/>
              </a:defRPr>
            </a:lvl1pPr>
          </a:lstStyle>
          <a:p>
            <a:pPr lvl="0"/>
            <a:r>
              <a:rPr lang="en-US"/>
              <a:t>Header</a:t>
            </a:r>
          </a:p>
        </p:txBody>
      </p:sp>
      <p:cxnSp>
        <p:nvCxnSpPr>
          <p:cNvPr id="3" name="Straight Connector 2">
            <a:extLst>
              <a:ext uri="{FF2B5EF4-FFF2-40B4-BE49-F238E27FC236}">
                <a16:creationId xmlns:a16="http://schemas.microsoft.com/office/drawing/2014/main" id="{7F5A1CEA-9FEA-AE81-4955-B9620C9F1AE7}"/>
              </a:ext>
            </a:extLst>
          </p:cNvPr>
          <p:cNvCxnSpPr>
            <a:cxnSpLocks/>
          </p:cNvCxnSpPr>
          <p:nvPr/>
        </p:nvCxnSpPr>
        <p:spPr>
          <a:xfrm>
            <a:off x="762000" y="1447540"/>
            <a:ext cx="10668000" cy="0"/>
          </a:xfrm>
          <a:prstGeom prst="line">
            <a:avLst/>
          </a:prstGeom>
          <a:ln w="19050">
            <a:solidFill>
              <a:schemeClr val="accent1"/>
            </a:solidFill>
            <a:headEnd type="none" w="lg" len="med"/>
            <a:tailEnd type="none" w="lg"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523410787"/>
      </p:ext>
    </p:extLst>
  </p:cSld>
  <p:clrMapOvr>
    <a:masterClrMapping/>
  </p:clrMapOvr>
  <p:extLst>
    <p:ext uri="{DCECCB84-F9BA-43D5-87BE-67443E8EF086}">
      <p15:sldGuideLst xmlns:p15="http://schemas.microsoft.com/office/powerpoint/2012/main">
        <p15:guide id="15" pos="1440">
          <p15:clr>
            <a:srgbClr val="547EBF"/>
          </p15:clr>
        </p15:guide>
        <p15:guide id="17" pos="1632">
          <p15:clr>
            <a:srgbClr val="547EBF"/>
          </p15:clr>
        </p15:guide>
        <p15:guide id="19" pos="2208">
          <p15:clr>
            <a:srgbClr val="A4A3A4"/>
          </p15:clr>
        </p15:guide>
        <p15:guide id="20" pos="2592">
          <p15:clr>
            <a:srgbClr val="547EBF"/>
          </p15:clr>
        </p15:guide>
        <p15:guide id="22" pos="3744">
          <p15:clr>
            <a:srgbClr val="547EBF"/>
          </p15:clr>
        </p15:guide>
        <p15:guide id="23" pos="3168">
          <p15:clr>
            <a:srgbClr val="A4A3A4"/>
          </p15:clr>
        </p15:guide>
        <p15:guide id="24" pos="3360">
          <p15:clr>
            <a:srgbClr val="A4A3A4"/>
          </p15:clr>
        </p15:guide>
        <p15:guide id="25" pos="3936">
          <p15:clr>
            <a:srgbClr val="547EBF"/>
          </p15:clr>
        </p15:guide>
        <p15:guide id="27" pos="4320">
          <p15:clr>
            <a:srgbClr val="A4A3A4"/>
          </p15:clr>
        </p15:guide>
        <p15:guide id="28" pos="4512">
          <p15:clr>
            <a:srgbClr val="A4A3A4"/>
          </p15:clr>
        </p15:guide>
        <p15:guide id="29" pos="4896">
          <p15:clr>
            <a:srgbClr val="547EBF"/>
          </p15:clr>
        </p15:guide>
        <p15:guide id="30" pos="5088">
          <p15:clr>
            <a:srgbClr val="547EBF"/>
          </p15:clr>
        </p15:guide>
        <p15:guide id="32" pos="5472">
          <p15:clr>
            <a:srgbClr val="A4A3A4"/>
          </p15:clr>
        </p15:guide>
        <p15:guide id="33" pos="6048">
          <p15:clr>
            <a:srgbClr val="547EBF"/>
          </p15:clr>
        </p15:guide>
        <p15:guide id="39" pos="5664">
          <p15:clr>
            <a:srgbClr val="A4A3A4"/>
          </p15:clr>
        </p15:guide>
        <p15:guide id="45" pos="1056">
          <p15:clr>
            <a:srgbClr val="A4A3A4"/>
          </p15:clr>
        </p15:guide>
        <p15:guide id="48" pos="864">
          <p15:clr>
            <a:srgbClr val="A4A3A4"/>
          </p15:clr>
        </p15:guide>
        <p15:guide id="49" pos="2016">
          <p15:clr>
            <a:srgbClr val="A4A3A4"/>
          </p15:clr>
        </p15:guide>
        <p15:guide id="50" pos="2784">
          <p15:clr>
            <a:srgbClr val="547EBF"/>
          </p15:clr>
        </p15:guide>
        <p15:guide id="51" pos="6624">
          <p15:clr>
            <a:srgbClr val="A4A3A4"/>
          </p15:clr>
        </p15:guide>
        <p15:guide id="57" pos="6240">
          <p15:clr>
            <a:srgbClr val="547EBF"/>
          </p15:clr>
        </p15:guide>
        <p15:guide id="58" pos="6816">
          <p15:clr>
            <a:srgbClr val="A4A3A4"/>
          </p15:clr>
        </p15:guide>
        <p15:guide id="59" orient="horz" pos="816">
          <p15:clr>
            <a:srgbClr val="FBAE4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3211969"/>
            <a:ext cx="6667500" cy="430887"/>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4768610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p:cSld name="1_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419100" y="1409701"/>
            <a:ext cx="11353802" cy="4889500"/>
          </a:xfrm>
        </p:spPr>
        <p:txBody>
          <a:bodyPr wrap="square">
            <a:noAutofit/>
          </a:bodyPr>
          <a:lstStyle>
            <a:lvl1pPr marL="200025" marR="0" indent="-200025" algn="l" defTabSz="914367" rtl="0" eaLnBrk="1" fontAlgn="auto" latinLnBrk="0" hangingPunct="1">
              <a:lnSpc>
                <a:spcPct val="100000"/>
              </a:lnSpc>
              <a:spcBef>
                <a:spcPct val="20000"/>
              </a:spcBef>
              <a:spcAft>
                <a:spcPts val="0"/>
              </a:spcAft>
              <a:buClrTx/>
              <a:buSzPct val="90000"/>
              <a:buFont typeface="Arial" pitchFamily="34" charset="0"/>
              <a:buChar char="•"/>
              <a:tabLst/>
              <a:defRPr lang="en-US" sz="2000" kern="1200" spc="0" baseline="0" dirty="0">
                <a:solidFill>
                  <a:schemeClr val="tx1"/>
                </a:solidFill>
                <a:latin typeface="+mn-lt"/>
                <a:ea typeface="+mn-ea"/>
                <a:cs typeface="+mn-cs"/>
              </a:defRPr>
            </a:lvl1pPr>
            <a:lvl2pPr marL="572691" marR="0" indent="-236546" algn="l" defTabSz="914367" rtl="0" eaLnBrk="1" fontAlgn="auto" latinLnBrk="0" hangingPunct="1">
              <a:lnSpc>
                <a:spcPct val="100000"/>
              </a:lnSpc>
              <a:spcBef>
                <a:spcPct val="20000"/>
              </a:spcBef>
              <a:spcAft>
                <a:spcPts val="0"/>
              </a:spcAft>
              <a:buClrTx/>
              <a:buSzPct val="90000"/>
              <a:buFont typeface="Arial" pitchFamily="34" charset="0"/>
              <a:buChar char="•"/>
              <a:tabLst/>
              <a:defRPr lang="en-US" sz="1800" kern="1200" spc="0" baseline="0" dirty="0">
                <a:solidFill>
                  <a:schemeClr val="tx1"/>
                </a:solidFill>
                <a:latin typeface="+mn-lt"/>
                <a:ea typeface="+mn-ea"/>
                <a:cs typeface="+mn-cs"/>
              </a:defRPr>
            </a:lvl2pPr>
            <a:lvl3pPr marL="784338"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lang="en-US" sz="1600" kern="1200" spc="0" baseline="0" dirty="0">
                <a:solidFill>
                  <a:schemeClr val="tx1"/>
                </a:solidFill>
                <a:latin typeface="+mn-lt"/>
                <a:ea typeface="+mn-ea"/>
                <a:cs typeface="+mn-cs"/>
              </a:defRPr>
            </a:lvl3pPr>
            <a:lvl4pPr marL="1008435"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lang="en-US" sz="1400" kern="1200" spc="0" baseline="0" dirty="0">
                <a:solidFill>
                  <a:schemeClr val="tx1"/>
                </a:solidFill>
                <a:latin typeface="+mn-lt"/>
                <a:ea typeface="+mn-ea"/>
                <a:cs typeface="+mn-cs"/>
              </a:defRPr>
            </a:lvl4pPr>
            <a:lvl5pPr marL="1232531"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lang="en-US" sz="1200" kern="1200" spc="0" baseline="0" dirty="0">
                <a:solidFill>
                  <a:schemeClr val="tx1"/>
                </a:solidFill>
                <a:latin typeface="+mn-lt"/>
                <a:ea typeface="+mn-ea"/>
                <a:cs typeface="+mn-cs"/>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9B3F95BC-6D79-4732-A402-F3CB3CBCE5E9}"/>
              </a:ext>
            </a:extLst>
          </p:cNvPr>
          <p:cNvSpPr>
            <a:spLocks noGrp="1"/>
          </p:cNvSpPr>
          <p:nvPr>
            <p:ph type="title"/>
          </p:nvPr>
        </p:nvSpPr>
        <p:spPr>
          <a:xfrm>
            <a:off x="419099" y="417512"/>
            <a:ext cx="11353802" cy="788987"/>
          </a:xfrm>
        </p:spPr>
        <p:txBody>
          <a:bodyPr/>
          <a:lstStyle>
            <a:lvl1pPr>
              <a:defRPr>
                <a:solidFill>
                  <a:schemeClr val="tx2"/>
                </a:solidFill>
              </a:defRPr>
            </a:lvl1pPr>
          </a:lstStyle>
          <a:p>
            <a:r>
              <a:rPr lang="en-US"/>
              <a:t>Click to edit Master title style</a:t>
            </a:r>
          </a:p>
        </p:txBody>
      </p:sp>
    </p:spTree>
    <p:extLst>
      <p:ext uri="{BB962C8B-B14F-4D97-AF65-F5344CB8AC3E}">
        <p14:creationId xmlns:p14="http://schemas.microsoft.com/office/powerpoint/2010/main" val="2251988368"/>
      </p:ext>
    </p:extLst>
  </p:cSld>
  <p:clrMapOvr>
    <a:masterClrMapping/>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p:cSld name="2_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92443"/>
          </a:xfrm>
        </p:spPr>
        <p:txBody>
          <a:bodyPr wrap="square" lIns="0" tIns="0" rIns="0" bIns="0">
            <a:spAutoFit/>
          </a:bodyPr>
          <a:lstStyle>
            <a:lvl1pPr>
              <a:lnSpc>
                <a:spcPct val="100000"/>
              </a:lnSpc>
              <a:defRPr sz="3200" strike="noStrike">
                <a:gradFill>
                  <a:gsLst>
                    <a:gs pos="83000">
                      <a:schemeClr val="tx1"/>
                    </a:gs>
                    <a:gs pos="99000">
                      <a:schemeClr val="tx1"/>
                    </a:gs>
                  </a:gsLst>
                  <a:lin ang="5400000" scaled="1"/>
                </a:gradFill>
              </a:defRPr>
            </a:lvl1pPr>
          </a:lstStyle>
          <a:p>
            <a:r>
              <a:rPr lang="en-US"/>
              <a:t>Title</a:t>
            </a:r>
          </a:p>
        </p:txBody>
      </p:sp>
    </p:spTree>
    <p:extLst>
      <p:ext uri="{BB962C8B-B14F-4D97-AF65-F5344CB8AC3E}">
        <p14:creationId xmlns:p14="http://schemas.microsoft.com/office/powerpoint/2010/main" val="1153324189"/>
      </p:ext>
    </p:extLst>
  </p:cSld>
  <p:clrMapOvr>
    <a:masterClrMapping/>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1"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599"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2" y="-203944"/>
            <a:ext cx="57723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24300723"/>
      </p:ext>
    </p:extLst>
  </p:cSld>
  <p:clrMapOvr>
    <a:masterClrMapping/>
  </p:clrMapOvr>
  <p:transition>
    <p:fade/>
  </p:transition>
  <p:extLst>
    <p:ext uri="{DCECCB84-F9BA-43D5-87BE-67443E8EF086}">
      <p15:sldGuideLst xmlns:p15="http://schemas.microsoft.com/office/powerpoint/2012/main">
        <p15:guide id="7" pos="1788">
          <p15:clr>
            <a:srgbClr val="5ACBF0"/>
          </p15:clr>
        </p15:guide>
        <p15:guide id="8" orient="horz" pos="1080">
          <p15:clr>
            <a:srgbClr val="5ACBF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p:cSld name="7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6" name="Picture Placeholder 15">
            <a:extLst>
              <a:ext uri="{FF2B5EF4-FFF2-40B4-BE49-F238E27FC236}">
                <a16:creationId xmlns:a16="http://schemas.microsoft.com/office/drawing/2014/main" id="{32451992-2A6E-644E-9F12-ACF9234F6F85}"/>
              </a:ext>
            </a:extLst>
          </p:cNvPr>
          <p:cNvSpPr>
            <a:spLocks noGrp="1"/>
          </p:cNvSpPr>
          <p:nvPr>
            <p:ph type="pic" sz="quarter" idx="10"/>
          </p:nvPr>
        </p:nvSpPr>
        <p:spPr>
          <a:xfrm>
            <a:off x="584201" y="2734747"/>
            <a:ext cx="3502025" cy="430901"/>
          </a:xfrm>
        </p:spPr>
        <p:txBody>
          <a:bodyPr anchor="ctr"/>
          <a:lstStyle>
            <a:lvl1pPr marL="0" indent="0" algn="ctr">
              <a:buNone/>
              <a:defRPr/>
            </a:lvl1pPr>
          </a:lstStyle>
          <a:p>
            <a:r>
              <a:rPr lang="en-US"/>
              <a:t>Click icon to add picture</a:t>
            </a:r>
          </a:p>
        </p:txBody>
      </p:sp>
      <p:sp>
        <p:nvSpPr>
          <p:cNvPr id="17" name="Picture Placeholder 15">
            <a:extLst>
              <a:ext uri="{FF2B5EF4-FFF2-40B4-BE49-F238E27FC236}">
                <a16:creationId xmlns:a16="http://schemas.microsoft.com/office/drawing/2014/main" id="{36A8BE2B-2C50-7B4B-84E3-20B23B74348E}"/>
              </a:ext>
            </a:extLst>
          </p:cNvPr>
          <p:cNvSpPr>
            <a:spLocks noGrp="1"/>
          </p:cNvSpPr>
          <p:nvPr>
            <p:ph type="pic" sz="quarter" idx="11"/>
          </p:nvPr>
        </p:nvSpPr>
        <p:spPr>
          <a:xfrm>
            <a:off x="4345324" y="2734747"/>
            <a:ext cx="3502025" cy="430901"/>
          </a:xfrm>
        </p:spPr>
        <p:txBody>
          <a:bodyPr anchor="ctr"/>
          <a:lstStyle>
            <a:lvl1pPr marL="0" indent="0" algn="ctr">
              <a:buNone/>
              <a:defRPr/>
            </a:lvl1pPr>
          </a:lstStyle>
          <a:p>
            <a:r>
              <a:rPr lang="en-US"/>
              <a:t>Click icon to add picture</a:t>
            </a:r>
          </a:p>
        </p:txBody>
      </p:sp>
      <p:sp>
        <p:nvSpPr>
          <p:cNvPr id="18" name="Picture Placeholder 15">
            <a:extLst>
              <a:ext uri="{FF2B5EF4-FFF2-40B4-BE49-F238E27FC236}">
                <a16:creationId xmlns:a16="http://schemas.microsoft.com/office/drawing/2014/main" id="{27636043-2A16-C044-AE37-E8D64413F5C7}"/>
              </a:ext>
            </a:extLst>
          </p:cNvPr>
          <p:cNvSpPr>
            <a:spLocks noGrp="1"/>
          </p:cNvSpPr>
          <p:nvPr>
            <p:ph type="pic" sz="quarter" idx="12"/>
          </p:nvPr>
        </p:nvSpPr>
        <p:spPr>
          <a:xfrm>
            <a:off x="8104759" y="2734747"/>
            <a:ext cx="3502025" cy="430901"/>
          </a:xfrm>
        </p:spPr>
        <p:txBody>
          <a:bodyPr anchor="ctr"/>
          <a:lstStyle>
            <a:lvl1pPr marL="0" indent="0" algn="ctr">
              <a:buNone/>
              <a:defRPr/>
            </a:lvl1pPr>
          </a:lstStyle>
          <a:p>
            <a:r>
              <a:rPr lang="en-US"/>
              <a:t>Click icon to add picture</a:t>
            </a:r>
          </a:p>
        </p:txBody>
      </p:sp>
      <p:sp>
        <p:nvSpPr>
          <p:cNvPr id="24" name="Text Placeholder 23">
            <a:extLst>
              <a:ext uri="{FF2B5EF4-FFF2-40B4-BE49-F238E27FC236}">
                <a16:creationId xmlns:a16="http://schemas.microsoft.com/office/drawing/2014/main" id="{9B35C706-2EB0-3A4A-B659-D8790BF3D254}"/>
              </a:ext>
            </a:extLst>
          </p:cNvPr>
          <p:cNvSpPr>
            <a:spLocks noGrp="1"/>
          </p:cNvSpPr>
          <p:nvPr>
            <p:ph type="body" sz="quarter" idx="13" hasCustomPrompt="1"/>
          </p:nvPr>
        </p:nvSpPr>
        <p:spPr>
          <a:xfrm>
            <a:off x="885825" y="4659312"/>
            <a:ext cx="2989263" cy="369332"/>
          </a:xfrm>
        </p:spPr>
        <p:txBody>
          <a:bodyPr/>
          <a:lstStyle>
            <a:lvl1pPr marL="0" indent="0" algn="ctr">
              <a:buNone/>
              <a:defRPr sz="2400">
                <a:solidFill>
                  <a:schemeClr val="tx1"/>
                </a:solidFill>
                <a:latin typeface="+mj-lt"/>
              </a:defRPr>
            </a:lvl1pPr>
            <a:lvl2pPr>
              <a:defRPr sz="2400"/>
            </a:lvl2pPr>
            <a:lvl3pPr>
              <a:defRPr sz="2400"/>
            </a:lvl3pPr>
            <a:lvl4pPr>
              <a:defRPr sz="2400"/>
            </a:lvl4pPr>
            <a:lvl5pPr>
              <a:defRPr sz="2400"/>
            </a:lvl5pPr>
          </a:lstStyle>
          <a:p>
            <a:pPr lvl="0"/>
            <a:r>
              <a:rPr lang="en-US"/>
              <a:t>Placeholder text</a:t>
            </a:r>
          </a:p>
        </p:txBody>
      </p:sp>
      <p:sp>
        <p:nvSpPr>
          <p:cNvPr id="25" name="Text Placeholder 23">
            <a:extLst>
              <a:ext uri="{FF2B5EF4-FFF2-40B4-BE49-F238E27FC236}">
                <a16:creationId xmlns:a16="http://schemas.microsoft.com/office/drawing/2014/main" id="{C3FCA34E-666A-B141-8D17-DC29750121DA}"/>
              </a:ext>
            </a:extLst>
          </p:cNvPr>
          <p:cNvSpPr>
            <a:spLocks noGrp="1"/>
          </p:cNvSpPr>
          <p:nvPr>
            <p:ph type="body" sz="quarter" idx="14" hasCustomPrompt="1"/>
          </p:nvPr>
        </p:nvSpPr>
        <p:spPr>
          <a:xfrm>
            <a:off x="4601367" y="4686222"/>
            <a:ext cx="2989263" cy="369332"/>
          </a:xfrm>
        </p:spPr>
        <p:txBody>
          <a:bodyPr/>
          <a:lstStyle>
            <a:lvl1pPr marL="0" indent="0" algn="ctr">
              <a:buNone/>
              <a:defRPr sz="2400">
                <a:solidFill>
                  <a:schemeClr val="tx1"/>
                </a:solidFill>
                <a:latin typeface="+mj-lt"/>
              </a:defRPr>
            </a:lvl1pPr>
            <a:lvl2pPr>
              <a:defRPr sz="2400"/>
            </a:lvl2pPr>
            <a:lvl3pPr>
              <a:defRPr sz="2400"/>
            </a:lvl3pPr>
            <a:lvl4pPr>
              <a:defRPr sz="2400"/>
            </a:lvl4pPr>
            <a:lvl5pPr>
              <a:defRPr sz="2400"/>
            </a:lvl5pPr>
          </a:lstStyle>
          <a:p>
            <a:pPr lvl="0"/>
            <a:r>
              <a:rPr lang="en-US"/>
              <a:t>Placeholder text</a:t>
            </a:r>
          </a:p>
        </p:txBody>
      </p:sp>
      <p:sp>
        <p:nvSpPr>
          <p:cNvPr id="26" name="Text Placeholder 23">
            <a:extLst>
              <a:ext uri="{FF2B5EF4-FFF2-40B4-BE49-F238E27FC236}">
                <a16:creationId xmlns:a16="http://schemas.microsoft.com/office/drawing/2014/main" id="{2C00CDAE-85DF-104A-9A86-9036EDC939D2}"/>
              </a:ext>
            </a:extLst>
          </p:cNvPr>
          <p:cNvSpPr>
            <a:spLocks noGrp="1"/>
          </p:cNvSpPr>
          <p:nvPr>
            <p:ph type="body" sz="quarter" idx="15" hasCustomPrompt="1"/>
          </p:nvPr>
        </p:nvSpPr>
        <p:spPr>
          <a:xfrm>
            <a:off x="8360802" y="4632185"/>
            <a:ext cx="2989263" cy="369332"/>
          </a:xfrm>
        </p:spPr>
        <p:txBody>
          <a:bodyPr/>
          <a:lstStyle>
            <a:lvl1pPr marL="0" indent="0" algn="ctr">
              <a:buNone/>
              <a:defRPr sz="2400">
                <a:solidFill>
                  <a:schemeClr val="tx1"/>
                </a:solidFill>
                <a:latin typeface="+mj-lt"/>
              </a:defRPr>
            </a:lvl1pPr>
            <a:lvl2pPr>
              <a:defRPr sz="2400"/>
            </a:lvl2pPr>
            <a:lvl3pPr>
              <a:defRPr sz="2400"/>
            </a:lvl3pPr>
            <a:lvl4pPr>
              <a:defRPr sz="2400"/>
            </a:lvl4pPr>
            <a:lvl5pPr>
              <a:defRPr sz="2400"/>
            </a:lvl5pPr>
          </a:lstStyle>
          <a:p>
            <a:pPr lvl="0"/>
            <a:r>
              <a:rPr lang="en-US"/>
              <a:t>Placeholder text</a:t>
            </a:r>
          </a:p>
        </p:txBody>
      </p:sp>
    </p:spTree>
    <p:extLst>
      <p:ext uri="{BB962C8B-B14F-4D97-AF65-F5344CB8AC3E}">
        <p14:creationId xmlns:p14="http://schemas.microsoft.com/office/powerpoint/2010/main" val="10502318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68048" y="589919"/>
            <a:ext cx="11055906" cy="488866"/>
          </a:xfrm>
        </p:spPr>
        <p:txBody>
          <a:bodyPr wrap="square" lIns="0" tIns="0" rIns="0" bIns="0">
            <a:spAutoFit/>
          </a:bodyPr>
          <a:lstStyle>
            <a:lvl1pPr>
              <a:lnSpc>
                <a:spcPct val="90000"/>
              </a:lnSpc>
              <a:defRPr sz="3528" strike="noStrike">
                <a:solidFill>
                  <a:schemeClr val="tx1"/>
                </a:solidFill>
              </a:defRPr>
            </a:lvl1pPr>
          </a:lstStyle>
          <a:p>
            <a:r>
              <a:rPr lang="en-US"/>
              <a:t>Title</a:t>
            </a:r>
          </a:p>
        </p:txBody>
      </p:sp>
    </p:spTree>
    <p:extLst>
      <p:ext uri="{BB962C8B-B14F-4D97-AF65-F5344CB8AC3E}">
        <p14:creationId xmlns:p14="http://schemas.microsoft.com/office/powerpoint/2010/main" val="439794206"/>
      </p:ext>
    </p:extLst>
  </p:cSld>
  <p:clrMapOvr>
    <a:masterClrMapping/>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p:cSld name="Blank 4">
    <p:spTree>
      <p:nvGrpSpPr>
        <p:cNvPr id="1" name=""/>
        <p:cNvGrpSpPr/>
        <p:nvPr/>
      </p:nvGrpSpPr>
      <p:grpSpPr>
        <a:xfrm>
          <a:off x="0" y="0"/>
          <a:ext cx="0" cy="0"/>
          <a:chOff x="0" y="0"/>
          <a:chExt cx="0" cy="0"/>
        </a:xfrm>
      </p:grpSpPr>
    </p:spTree>
    <p:extLst>
      <p:ext uri="{BB962C8B-B14F-4D97-AF65-F5344CB8AC3E}">
        <p14:creationId xmlns:p14="http://schemas.microsoft.com/office/powerpoint/2010/main" val="56486019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3091336"/>
            <a:ext cx="9144000" cy="443070"/>
          </a:xfrm>
          <a:noFill/>
        </p:spPr>
        <p:txBody>
          <a:bodyPr lIns="0" tIns="0" rIns="0" bIns="0" anchor="b" anchorCtr="0">
            <a:spAutoFit/>
          </a:bodyPr>
          <a:lstStyle>
            <a:lvl1pPr algn="l" defTabSz="828948" rtl="0" eaLnBrk="1" latinLnBrk="0" hangingPunct="1">
              <a:lnSpc>
                <a:spcPct val="90000"/>
              </a:lnSpc>
              <a:spcBef>
                <a:spcPct val="0"/>
              </a:spcBef>
              <a:buNone/>
              <a:defRPr lang="en-US" sz="3199" b="0" kern="1200" cap="none" spc="-44" baseline="0" dirty="0">
                <a:ln w="3175">
                  <a:noFill/>
                </a:ln>
                <a:solidFill>
                  <a:schemeClr val="tx1"/>
                </a:solidFill>
                <a:effectLst/>
                <a:latin typeface="+mj-lt"/>
                <a:ea typeface="+mn-ea"/>
                <a:cs typeface="Segoe UI" pitchFamily="34" charset="0"/>
              </a:defRPr>
            </a:lvl1pPr>
          </a:lstStyle>
          <a:p>
            <a:r>
              <a:rPr lang="en-US"/>
              <a:t>Section title</a:t>
            </a:r>
          </a:p>
        </p:txBody>
      </p:sp>
      <p:pic>
        <p:nvPicPr>
          <p:cNvPr id="3" name="Picture 2">
            <a:extLst>
              <a:ext uri="{FF2B5EF4-FFF2-40B4-BE49-F238E27FC236}">
                <a16:creationId xmlns:a16="http://schemas.microsoft.com/office/drawing/2014/main" id="{C8461C1E-D086-7651-80CC-0D3EEFA6E63B}"/>
              </a:ext>
            </a:extLst>
          </p:cNvPr>
          <p:cNvPicPr>
            <a:picLocks noChangeAspect="1"/>
          </p:cNvPicPr>
          <p:nvPr/>
        </p:nvPicPr>
        <p:blipFill>
          <a:blip r:embed="rId2" cstate="print">
            <a:alphaModFix amt="20000"/>
            <a:extLst>
              <a:ext uri="{28A0092B-C50C-407E-A947-70E740481C1C}">
                <a14:useLocalDpi xmlns:a14="http://schemas.microsoft.com/office/drawing/2010/main" val="0"/>
              </a:ext>
            </a:extLst>
          </a:blip>
          <a:srcRect/>
          <a:stretch/>
        </p:blipFill>
        <p:spPr>
          <a:xfrm>
            <a:off x="8078681" y="2"/>
            <a:ext cx="4102718" cy="6858001"/>
          </a:xfrm>
          <a:prstGeom prst="rect">
            <a:avLst/>
          </a:prstGeom>
        </p:spPr>
      </p:pic>
    </p:spTree>
    <p:extLst>
      <p:ext uri="{BB962C8B-B14F-4D97-AF65-F5344CB8AC3E}">
        <p14:creationId xmlns:p14="http://schemas.microsoft.com/office/powerpoint/2010/main" val="13786645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080">
          <p15:clr>
            <a:srgbClr val="FBAE40"/>
          </p15:clr>
        </p15:guide>
        <p15:guide id="2" pos="2423">
          <p15:clr>
            <a:srgbClr val="5ACBF0"/>
          </p15:clr>
        </p15:guide>
        <p15:guide id="3" orient="horz" pos="955">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107088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613664" y="1440928"/>
            <a:ext cx="11018838" cy="1433277"/>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3" y="-203944"/>
            <a:ext cx="509755" cy="136832"/>
          </a:xfrm>
          <a:prstGeom prst="rect">
            <a:avLst/>
          </a:prstGeom>
          <a:noFill/>
        </p:spPr>
        <p:txBody>
          <a:bodyPr wrap="none" lIns="0" tIns="0" rIns="0" bIns="0" rtlCol="0">
            <a:spAutoFit/>
          </a:bodyPr>
          <a:lstStyle/>
          <a:p>
            <a:pPr marL="0" marR="0" lvl="0" indent="0" algn="l" defTabSz="812810" rtl="0" eaLnBrk="1" fontAlgn="auto" latinLnBrk="0" hangingPunct="1">
              <a:lnSpc>
                <a:spcPct val="100000"/>
              </a:lnSpc>
              <a:spcBef>
                <a:spcPts val="0"/>
              </a:spcBef>
              <a:spcAft>
                <a:spcPts val="0"/>
              </a:spcAft>
              <a:buClrTx/>
              <a:buSzTx/>
              <a:buFontTx/>
              <a:buNone/>
              <a:tabLst/>
              <a:defRPr/>
            </a:pPr>
            <a:r>
              <a:rPr kumimoji="0" lang="en-US" sz="889" b="0" i="0" u="none" strike="noStrike" kern="1200" cap="none" spc="0" normalizeH="0" baseline="0" noProof="0">
                <a:ln>
                  <a:noFill/>
                </a:ln>
                <a:solidFill>
                  <a:srgbClr val="A3A3A3"/>
                </a:solidFill>
                <a:effectLst/>
                <a:uLnTx/>
                <a:uFillTx/>
                <a:latin typeface="Segoe UI"/>
                <a:ea typeface="+mn-ea"/>
                <a:cs typeface="+mn-cs"/>
              </a:rPr>
              <a:t>ELT layout</a:t>
            </a:r>
          </a:p>
        </p:txBody>
      </p:sp>
      <p:sp>
        <p:nvSpPr>
          <p:cNvPr id="3" name="Footer Placeholder 4">
            <a:extLst>
              <a:ext uri="{FF2B5EF4-FFF2-40B4-BE49-F238E27FC236}">
                <a16:creationId xmlns:a16="http://schemas.microsoft.com/office/drawing/2014/main" id="{DCC3B81D-3606-48B9-28F5-6A377A74C9F6}"/>
              </a:ext>
            </a:extLst>
          </p:cNvPr>
          <p:cNvSpPr>
            <a:spLocks noGrp="1"/>
          </p:cNvSpPr>
          <p:nvPr>
            <p:ph type="ftr" sz="quarter" idx="3"/>
          </p:nvPr>
        </p:nvSpPr>
        <p:spPr>
          <a:xfrm>
            <a:off x="4038600" y="6513558"/>
            <a:ext cx="4114800" cy="207919"/>
          </a:xfrm>
          <a:prstGeom prst="rect">
            <a:avLst/>
          </a:prstGeom>
        </p:spPr>
        <p:txBody>
          <a:bodyPr vert="horz" lIns="91440" tIns="45720" rIns="91440" bIns="45720" rtlCol="0" anchor="ctr"/>
          <a:lstStyle>
            <a:lvl1pPr algn="ctr">
              <a:defRPr sz="889">
                <a:solidFill>
                  <a:schemeClr val="tx1">
                    <a:tint val="75000"/>
                  </a:schemeClr>
                </a:solidFill>
              </a:defRPr>
            </a:lvl1pPr>
          </a:lstStyle>
          <a:p>
            <a:endParaRPr lang="en-US">
              <a:solidFill>
                <a:srgbClr val="FFFFFF">
                  <a:tint val="75000"/>
                </a:srgbClr>
              </a:solidFill>
            </a:endParaRPr>
          </a:p>
        </p:txBody>
      </p:sp>
      <p:sp>
        <p:nvSpPr>
          <p:cNvPr id="5" name="Slide Number Placeholder 5">
            <a:extLst>
              <a:ext uri="{FF2B5EF4-FFF2-40B4-BE49-F238E27FC236}">
                <a16:creationId xmlns:a16="http://schemas.microsoft.com/office/drawing/2014/main" id="{E226ED35-9B6B-877C-1AD4-5DB0DBC6DABD}"/>
              </a:ext>
            </a:extLst>
          </p:cNvPr>
          <p:cNvSpPr>
            <a:spLocks noGrp="1"/>
          </p:cNvSpPr>
          <p:nvPr>
            <p:ph type="sldNum" sz="quarter" idx="4"/>
          </p:nvPr>
        </p:nvSpPr>
        <p:spPr>
          <a:xfrm>
            <a:off x="9257086" y="6513558"/>
            <a:ext cx="2743200" cy="207919"/>
          </a:xfrm>
          <a:prstGeom prst="rect">
            <a:avLst/>
          </a:prstGeom>
        </p:spPr>
        <p:txBody>
          <a:bodyPr vert="horz" lIns="91440" tIns="45720" rIns="91440" bIns="45720" rtlCol="0" anchor="ctr"/>
          <a:lstStyle>
            <a:lvl1pPr algn="r">
              <a:defRPr sz="889">
                <a:solidFill>
                  <a:schemeClr val="tx1">
                    <a:tint val="75000"/>
                  </a:schemeClr>
                </a:solidFill>
              </a:defRPr>
            </a:lvl1pPr>
          </a:lstStyle>
          <a:p>
            <a:fld id="{9A67C475-CBC6-4A3E-B3C8-4036003ACAC9}" type="slidenum">
              <a:rPr lang="en-US" smtClean="0">
                <a:solidFill>
                  <a:srgbClr val="FFFFFF">
                    <a:tint val="75000"/>
                  </a:srgbClr>
                </a:solidFill>
              </a:rPr>
              <a:pPr/>
              <a:t>‹#›</a:t>
            </a:fld>
            <a:endParaRPr lang="en-US">
              <a:solidFill>
                <a:srgbClr val="FFFFFF">
                  <a:tint val="75000"/>
                </a:srgbClr>
              </a:solidFill>
            </a:endParaRPr>
          </a:p>
        </p:txBody>
      </p:sp>
    </p:spTree>
    <p:extLst>
      <p:ext uri="{BB962C8B-B14F-4D97-AF65-F5344CB8AC3E}">
        <p14:creationId xmlns:p14="http://schemas.microsoft.com/office/powerpoint/2010/main" val="2560603862"/>
      </p:ext>
    </p:extLst>
  </p:cSld>
  <p:clrMapOvr>
    <a:masterClrMapping/>
  </p:clrMapOvr>
  <p:transition>
    <p:fade/>
  </p:transition>
  <p:extLst>
    <p:ext uri="{DCECCB84-F9BA-43D5-87BE-67443E8EF086}">
      <p15:sldGuideLst xmlns:p15="http://schemas.microsoft.com/office/powerpoint/2012/main">
        <p15:guide id="2" orient="horz" pos="636">
          <p15:clr>
            <a:srgbClr val="5ACBF0"/>
          </p15:clr>
        </p15:guide>
        <p15:guide id="3" orient="horz" pos="144">
          <p15:clr>
            <a:srgbClr val="5ACBF0"/>
          </p15:clr>
        </p15:guide>
        <p15:guide id="5" orient="horz" pos="452">
          <p15:clr>
            <a:srgbClr val="5ACBF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p:cSld name="Section Title Accent 1">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F63FD9E-EF7E-2F42-BE08-AD8AEE57B70E}"/>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315968" y="1"/>
            <a:ext cx="7876033" cy="6858000"/>
          </a:xfrm>
          <a:prstGeom prst="rect">
            <a:avLst/>
          </a:prstGeom>
        </p:spPr>
      </p:pic>
      <p:sp>
        <p:nvSpPr>
          <p:cNvPr id="2" name="Title 1">
            <a:extLst>
              <a:ext uri="{FF2B5EF4-FFF2-40B4-BE49-F238E27FC236}">
                <a16:creationId xmlns:a16="http://schemas.microsoft.com/office/drawing/2014/main" id="{BAA41A47-C03B-A94B-9452-C264A5BEFF30}"/>
              </a:ext>
            </a:extLst>
          </p:cNvPr>
          <p:cNvSpPr>
            <a:spLocks noGrp="1"/>
          </p:cNvSpPr>
          <p:nvPr>
            <p:ph type="title"/>
          </p:nvPr>
        </p:nvSpPr>
        <p:spPr>
          <a:xfrm>
            <a:off x="839788" y="457200"/>
            <a:ext cx="5926772" cy="1883664"/>
          </a:xfrm>
        </p:spPr>
        <p:txBody>
          <a:bodyPr anchor="b">
            <a:normAutofit/>
          </a:bodyPr>
          <a:lstStyle>
            <a:lvl1pPr>
              <a:defRPr sz="4400"/>
            </a:lvl1pPr>
          </a:lstStyle>
          <a:p>
            <a:r>
              <a:rPr lang="en-US"/>
              <a:t>Click to edit Master title style</a:t>
            </a:r>
          </a:p>
        </p:txBody>
      </p:sp>
      <p:pic>
        <p:nvPicPr>
          <p:cNvPr id="8" name="Picture 7">
            <a:extLst>
              <a:ext uri="{FF2B5EF4-FFF2-40B4-BE49-F238E27FC236}">
                <a16:creationId xmlns:a16="http://schemas.microsoft.com/office/drawing/2014/main" id="{BC04C5A1-2D7B-914F-96C1-8C14BFFC6D02}"/>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b="-9"/>
          <a:stretch/>
        </p:blipFill>
        <p:spPr>
          <a:xfrm>
            <a:off x="882" y="6040438"/>
            <a:ext cx="12191118" cy="817562"/>
          </a:xfrm>
          <a:prstGeom prst="rect">
            <a:avLst/>
          </a:prstGeom>
        </p:spPr>
      </p:pic>
      <p:pic>
        <p:nvPicPr>
          <p:cNvPr id="9" name="Picture 8">
            <a:extLst>
              <a:ext uri="{FF2B5EF4-FFF2-40B4-BE49-F238E27FC236}">
                <a16:creationId xmlns:a16="http://schemas.microsoft.com/office/drawing/2014/main" id="{A20493AA-FD75-304E-BF6B-8C91FE9C983A}"/>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67812" y="6217919"/>
            <a:ext cx="477593" cy="477593"/>
          </a:xfrm>
          <a:prstGeom prst="rect">
            <a:avLst/>
          </a:prstGeom>
        </p:spPr>
      </p:pic>
      <p:pic>
        <p:nvPicPr>
          <p:cNvPr id="10" name="Picture 9">
            <a:extLst>
              <a:ext uri="{FF2B5EF4-FFF2-40B4-BE49-F238E27FC236}">
                <a16:creationId xmlns:a16="http://schemas.microsoft.com/office/drawing/2014/main" id="{43EA9885-AFA0-5148-9548-B90FBFA3143C}"/>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10867896" y="6345054"/>
            <a:ext cx="971807" cy="208330"/>
          </a:xfrm>
          <a:prstGeom prst="rect">
            <a:avLst/>
          </a:prstGeom>
        </p:spPr>
      </p:pic>
    </p:spTree>
    <p:extLst>
      <p:ext uri="{BB962C8B-B14F-4D97-AF65-F5344CB8AC3E}">
        <p14:creationId xmlns:p14="http://schemas.microsoft.com/office/powerpoint/2010/main" val="1952207450"/>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p:cSld name="Viva Sales P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5637B-03DE-4F28-9C6E-0053D028E331}"/>
              </a:ext>
            </a:extLst>
          </p:cNvPr>
          <p:cNvSpPr>
            <a:spLocks noGrp="1"/>
          </p:cNvSpPr>
          <p:nvPr>
            <p:ph type="title"/>
          </p:nvPr>
        </p:nvSpPr>
        <p:spPr>
          <a:xfrm>
            <a:off x="879231" y="213757"/>
            <a:ext cx="11141006" cy="669751"/>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5FF3A532-5CE1-4033-A8AC-3B7A2F354FD4}"/>
              </a:ext>
            </a:extLst>
          </p:cNvPr>
          <p:cNvSpPr>
            <a:spLocks noGrp="1"/>
          </p:cNvSpPr>
          <p:nvPr>
            <p:ph idx="1"/>
          </p:nvPr>
        </p:nvSpPr>
        <p:spPr/>
        <p:txBody>
          <a:bodyPr>
            <a:norm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5">
            <a:extLst>
              <a:ext uri="{FF2B5EF4-FFF2-40B4-BE49-F238E27FC236}">
                <a16:creationId xmlns:a16="http://schemas.microsoft.com/office/drawing/2014/main" id="{A3353AA8-77B8-C324-B62A-FBC347F1099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285086"/>
            <a:ext cx="528378" cy="5283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7143694"/>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p:cSld name="D365 Sales P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5637B-03DE-4F28-9C6E-0053D028E331}"/>
              </a:ext>
            </a:extLst>
          </p:cNvPr>
          <p:cNvSpPr>
            <a:spLocks noGrp="1"/>
          </p:cNvSpPr>
          <p:nvPr>
            <p:ph type="title"/>
          </p:nvPr>
        </p:nvSpPr>
        <p:spPr>
          <a:xfrm>
            <a:off x="879231" y="213757"/>
            <a:ext cx="11141006" cy="669751"/>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5FF3A532-5CE1-4033-A8AC-3B7A2F354FD4}"/>
              </a:ext>
            </a:extLst>
          </p:cNvPr>
          <p:cNvSpPr>
            <a:spLocks noGrp="1"/>
          </p:cNvSpPr>
          <p:nvPr>
            <p:ph idx="1"/>
          </p:nvPr>
        </p:nvSpPr>
        <p:spPr/>
        <p:txBody>
          <a:bodyPr>
            <a:norm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 name="Picture 3" descr="Icon&#10;&#10;Description automatically generated with low confidence">
            <a:extLst>
              <a:ext uri="{FF2B5EF4-FFF2-40B4-BE49-F238E27FC236}">
                <a16:creationId xmlns:a16="http://schemas.microsoft.com/office/drawing/2014/main" id="{B18BFB23-5757-B04F-4B54-1BE218F8AF4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4800" y="285086"/>
            <a:ext cx="528378" cy="528378"/>
          </a:xfrm>
          <a:prstGeom prst="rect">
            <a:avLst/>
          </a:prstGeom>
        </p:spPr>
      </p:pic>
    </p:spTree>
    <p:extLst>
      <p:ext uri="{BB962C8B-B14F-4D97-AF65-F5344CB8AC3E}">
        <p14:creationId xmlns:p14="http://schemas.microsoft.com/office/powerpoint/2010/main" val="1923155145"/>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showMasterSp="0" type="blank" preserve="1">
  <p:cSld name="XR - Section title">
    <p:spTree>
      <p:nvGrpSpPr>
        <p:cNvPr id="1" name=""/>
        <p:cNvGrpSpPr/>
        <p:nvPr/>
      </p:nvGrpSpPr>
      <p:grpSpPr>
        <a:xfrm>
          <a:off x="0" y="0"/>
          <a:ext cx="0" cy="0"/>
          <a:chOff x="0" y="0"/>
          <a:chExt cx="0" cy="0"/>
        </a:xfrm>
      </p:grpSpPr>
    </p:spTree>
    <p:extLst>
      <p:ext uri="{BB962C8B-B14F-4D97-AF65-F5344CB8AC3E}">
        <p14:creationId xmlns:p14="http://schemas.microsoft.com/office/powerpoint/2010/main" val="2245202017"/>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showMasterSp="0" preserve="1">
  <p:cSld name="Custom Layout">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16CBAE46-BB76-A006-2DCD-EC9B968D03F4}"/>
              </a:ext>
            </a:extLst>
          </p:cNvPr>
          <p:cNvSpPr>
            <a:spLocks noGrp="1"/>
          </p:cNvSpPr>
          <p:nvPr>
            <p:ph type="title" idx="4294967295"/>
          </p:nvPr>
        </p:nvSpPr>
        <p:spPr>
          <a:xfrm>
            <a:off x="586581" y="401638"/>
            <a:ext cx="11018838" cy="492125"/>
          </a:xfrm>
          <a:prstGeom prst="rect">
            <a:avLst/>
          </a:prstGeom>
        </p:spPr>
        <p:txBody>
          <a:bodyPr>
            <a:noAutofit/>
          </a:bodyPr>
          <a:lstStyle>
            <a:lvl1pPr>
              <a:defRPr sz="3200">
                <a:latin typeface="Segoe UI Semibold" panose="020B0702040204020203" pitchFamily="34" charset="0"/>
                <a:cs typeface="Segoe UI Semibold" panose="020B0702040204020203" pitchFamily="34" charset="0"/>
              </a:defRPr>
            </a:lvl1pPr>
          </a:lstStyle>
          <a:p>
            <a:r>
              <a:rPr lang="en-US" sz="3200"/>
              <a:t>Click to edit Master title style</a:t>
            </a:r>
          </a:p>
        </p:txBody>
      </p:sp>
      <p:sp>
        <p:nvSpPr>
          <p:cNvPr id="4" name="Content Placeholder 2">
            <a:extLst>
              <a:ext uri="{FF2B5EF4-FFF2-40B4-BE49-F238E27FC236}">
                <a16:creationId xmlns:a16="http://schemas.microsoft.com/office/drawing/2014/main" id="{D8BB5B7B-7177-3312-EA43-9F5543B932F4}"/>
              </a:ext>
            </a:extLst>
          </p:cNvPr>
          <p:cNvSpPr>
            <a:spLocks noGrp="1"/>
          </p:cNvSpPr>
          <p:nvPr>
            <p:ph sz="quarter" idx="4294967295"/>
          </p:nvPr>
        </p:nvSpPr>
        <p:spPr>
          <a:xfrm>
            <a:off x="590967" y="988987"/>
            <a:ext cx="9812338" cy="301993"/>
          </a:xfrm>
          <a:prstGeom prst="rect">
            <a:avLst/>
          </a:prstGeom>
        </p:spPr>
        <p:txBody>
          <a:bodyPr/>
          <a:lstStyle>
            <a:lvl1pPr>
              <a:defRPr>
                <a:latin typeface="Segoe UI" panose="020B0502040204020203" pitchFamily="34" charset="0"/>
                <a:cs typeface="Segoe UI" panose="020B0502040204020203" pitchFamily="34" charset="0"/>
              </a:defRPr>
            </a:lvl1pPr>
          </a:lstStyle>
          <a:p>
            <a:pPr marL="0" lvl="0" indent="0">
              <a:buNone/>
            </a:pPr>
            <a:r>
              <a:rPr lang="en-US" sz="1800">
                <a:solidFill>
                  <a:srgbClr val="28956E"/>
                </a:solidFill>
              </a:rPr>
              <a:t>Click to edit Master text styles</a:t>
            </a:r>
          </a:p>
        </p:txBody>
      </p:sp>
    </p:spTree>
    <p:extLst>
      <p:ext uri="{BB962C8B-B14F-4D97-AF65-F5344CB8AC3E}">
        <p14:creationId xmlns:p14="http://schemas.microsoft.com/office/powerpoint/2010/main" val="929047149"/>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p:cSld name="8_Title Only">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0E7E9D21-F062-42F7-A304-6F70A85BCA68}"/>
              </a:ext>
            </a:extLst>
          </p:cNvPr>
          <p:cNvSpPr>
            <a:spLocks noGrp="1"/>
          </p:cNvSpPr>
          <p:nvPr>
            <p:ph type="pic" sz="quarter" idx="12"/>
          </p:nvPr>
        </p:nvSpPr>
        <p:spPr>
          <a:xfrm>
            <a:off x="0" y="0"/>
            <a:ext cx="12192000" cy="6858000"/>
          </a:xfrm>
        </p:spPr>
        <p:txBody>
          <a:bodyPr/>
          <a:lstStyle/>
          <a:p>
            <a:r>
              <a:rPr lang="en-US"/>
              <a:t>Click icon to add picture</a:t>
            </a:r>
          </a:p>
        </p:txBody>
      </p:sp>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8263" y="457200"/>
            <a:ext cx="11018520" cy="492443"/>
          </a:xfrm>
        </p:spPr>
        <p:txBody>
          <a:bodyPr/>
          <a:lstStyle>
            <a:lvl1pPr>
              <a:defRPr sz="3200">
                <a:solidFill>
                  <a:schemeClr val="tx2"/>
                </a:solidFill>
              </a:defRPr>
            </a:lvl1pPr>
          </a:lstStyle>
          <a:p>
            <a:r>
              <a:rPr lang="en-US"/>
              <a:t>Click to edit Master title style</a:t>
            </a:r>
          </a:p>
        </p:txBody>
      </p:sp>
      <p:sp>
        <p:nvSpPr>
          <p:cNvPr id="5" name="Slide Number Placeholder 3">
            <a:extLst>
              <a:ext uri="{FF2B5EF4-FFF2-40B4-BE49-F238E27FC236}">
                <a16:creationId xmlns:a16="http://schemas.microsoft.com/office/drawing/2014/main" id="{F988D685-83BA-4496-9149-B3E936F000DE}"/>
              </a:ext>
            </a:extLst>
          </p:cNvPr>
          <p:cNvSpPr>
            <a:spLocks noGrp="1"/>
          </p:cNvSpPr>
          <p:nvPr>
            <p:ph type="sldNum" sz="quarter" idx="11"/>
          </p:nvPr>
        </p:nvSpPr>
        <p:spPr>
          <a:xfrm>
            <a:off x="11681492" y="6565391"/>
            <a:ext cx="459708" cy="246221"/>
          </a:xfrm>
          <a:prstGeom prst="rect">
            <a:avLst/>
          </a:prstGeom>
        </p:spPr>
        <p:txBody>
          <a:bodyPr/>
          <a:lstStyle>
            <a:lvl1pPr>
              <a:defRPr sz="1100">
                <a:solidFill>
                  <a:schemeClr val="bg1">
                    <a:lumMod val="50000"/>
                  </a:schemeClr>
                </a:solidFill>
              </a:defRPr>
            </a:lvl1pPr>
          </a:lstStyle>
          <a:p>
            <a:fld id="{EAA0DCFB-5E65-472C-A423-BA3AA87976EA}" type="slidenum">
              <a:rPr lang="en-IN" smtClean="0"/>
              <a:pPr/>
              <a:t>‹#›</a:t>
            </a:fld>
            <a:endParaRPr lang="en-IN"/>
          </a:p>
        </p:txBody>
      </p:sp>
    </p:spTree>
    <p:extLst>
      <p:ext uri="{BB962C8B-B14F-4D97-AF65-F5344CB8AC3E}">
        <p14:creationId xmlns:p14="http://schemas.microsoft.com/office/powerpoint/2010/main" val="280992212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075126"/>
            <a:ext cx="11018520" cy="329994"/>
          </a:xfrm>
        </p:spPr>
        <p:txBody>
          <a:bodyPr wrap="square">
            <a:noAutofit/>
          </a:bodyPr>
          <a:lstStyle>
            <a:lvl1pPr marL="0" indent="0">
              <a:buNone/>
              <a:defRPr sz="1600">
                <a:solidFill>
                  <a:schemeClr val="accent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p:txBody>
      </p:sp>
    </p:spTree>
    <p:extLst>
      <p:ext uri="{BB962C8B-B14F-4D97-AF65-F5344CB8AC3E}">
        <p14:creationId xmlns:p14="http://schemas.microsoft.com/office/powerpoint/2010/main" val="356124499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976005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54264450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96918344"/>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p:cSld name="1_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a:prstGeom prst="rect">
            <a:avLst/>
          </a:prstGeo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6441752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13041312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3542189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p:cSld name="1_Title Slide">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5DFC294-8A26-120C-670A-C3BCB5E87EDD}"/>
              </a:ext>
            </a:extLst>
          </p:cNvPr>
          <p:cNvPicPr>
            <a:picLocks noChangeAspect="1"/>
          </p:cNvPicPr>
          <p:nvPr/>
        </p:nvPicPr>
        <p:blipFill>
          <a:blip r:embed="rId2"/>
          <a:srcRect l="1662" r="42350" b="44012"/>
          <a:stretch/>
        </p:blipFill>
        <p:spPr>
          <a:xfrm>
            <a:off x="0" y="0"/>
            <a:ext cx="12192000" cy="6858000"/>
          </a:xfrm>
          <a:prstGeom prst="rect">
            <a:avLst/>
          </a:prstGeom>
        </p:spPr>
      </p:pic>
      <p:pic>
        <p:nvPicPr>
          <p:cNvPr id="3" name="MS logo white - EMF" descr="Microsoft logo white text version">
            <a:extLst>
              <a:ext uri="{FF2B5EF4-FFF2-40B4-BE49-F238E27FC236}">
                <a16:creationId xmlns:a16="http://schemas.microsoft.com/office/drawing/2014/main" id="{793622C4-2B8D-1043-10DA-33B5AD98158E}"/>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bwMode="white">
          <a:xfrm>
            <a:off x="584200" y="2918224"/>
            <a:ext cx="5577840" cy="615553"/>
          </a:xfrm>
          <a:noFill/>
        </p:spPr>
        <p:txBody>
          <a:bodyPr vert="horz" wrap="square" lIns="0" tIns="0" rIns="0" bIns="0" rtlCol="0" anchor="b" anchorCtr="0">
            <a:spAutoFit/>
          </a:bodyPr>
          <a:lstStyle>
            <a:lvl1pPr>
              <a:defRPr lang="en-US" sz="4000" dirty="0">
                <a:solidFill>
                  <a:srgbClr val="FFF0C9"/>
                </a:solidFill>
              </a:defRPr>
            </a:lvl1pPr>
          </a:lstStyle>
          <a:p>
            <a:pPr lvl="0"/>
            <a:r>
              <a:rPr lang="en-US"/>
              <a:t>Text </a:t>
            </a:r>
          </a:p>
        </p:txBody>
      </p:sp>
      <p:sp>
        <p:nvSpPr>
          <p:cNvPr id="5" name="Text Placeholder 4"/>
          <p:cNvSpPr>
            <a:spLocks noGrp="1"/>
          </p:cNvSpPr>
          <p:nvPr>
            <p:ph type="body" sz="quarter" idx="12" hasCustomPrompt="1"/>
          </p:nvPr>
        </p:nvSpPr>
        <p:spPr bwMode="white">
          <a:xfrm>
            <a:off x="584200" y="3962400"/>
            <a:ext cx="5577840" cy="276999"/>
          </a:xfrm>
          <a:noFill/>
        </p:spPr>
        <p:txBody>
          <a:bodyPr wrap="square" lIns="0" tIns="0" rIns="0" bIns="0">
            <a:spAutoFit/>
          </a:bodyPr>
          <a:lstStyle>
            <a:lvl1pPr marL="0" indent="0">
              <a:spcBef>
                <a:spcPts val="0"/>
              </a:spcBef>
              <a:buNone/>
              <a:defRPr sz="18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416693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8032460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48">
          <p15:clr>
            <a:srgbClr val="5ACBF0"/>
          </p15:clr>
        </p15:guide>
        <p15:guide id="30" orient="horz" pos="288">
          <p15:clr>
            <a:srgbClr val="5ACBF0"/>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365131392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p:cSld name="16_Title Only">
    <p:spTree>
      <p:nvGrpSpPr>
        <p:cNvPr id="1" name=""/>
        <p:cNvGrpSpPr/>
        <p:nvPr/>
      </p:nvGrpSpPr>
      <p:grpSpPr>
        <a:xfrm>
          <a:off x="0" y="0"/>
          <a:ext cx="0" cy="0"/>
          <a:chOff x="0" y="0"/>
          <a:chExt cx="0" cy="0"/>
        </a:xfrm>
      </p:grpSpPr>
      <p:pic>
        <p:nvPicPr>
          <p:cNvPr id="2" name="Picture 1" descr="Background pattern&#10;&#10;Description automatically generated">
            <a:extLst>
              <a:ext uri="{FF2B5EF4-FFF2-40B4-BE49-F238E27FC236}">
                <a16:creationId xmlns:a16="http://schemas.microsoft.com/office/drawing/2014/main" id="{4DB660C8-FCFE-8CB6-A08E-975F87F66C4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Rectangle 2">
            <a:extLst>
              <a:ext uri="{FF2B5EF4-FFF2-40B4-BE49-F238E27FC236}">
                <a16:creationId xmlns:a16="http://schemas.microsoft.com/office/drawing/2014/main" id="{FA57C656-3E5F-8959-00F8-286B44FD1D70}"/>
              </a:ext>
            </a:extLst>
          </p:cNvPr>
          <p:cNvSpPr/>
          <p:nvPr/>
        </p:nvSpPr>
        <p:spPr bwMode="auto">
          <a:xfrm>
            <a:off x="0" y="0"/>
            <a:ext cx="12296446" cy="6858000"/>
          </a:xfrm>
          <a:prstGeom prst="rect">
            <a:avLst/>
          </a:prstGeom>
          <a:gradFill>
            <a:gsLst>
              <a:gs pos="0">
                <a:schemeClr val="bg1"/>
              </a:gs>
              <a:gs pos="38000">
                <a:schemeClr val="bg1">
                  <a:alpha val="0"/>
                </a:schemeClr>
              </a:gs>
            </a:gsLst>
            <a:lin ang="2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Sans Display" pitchFamily="2" charset="0"/>
            </a:endParaRPr>
          </a:p>
        </p:txBody>
      </p:sp>
      <p:sp>
        <p:nvSpPr>
          <p:cNvPr id="4" name="Title 3">
            <a:extLst>
              <a:ext uri="{FF2B5EF4-FFF2-40B4-BE49-F238E27FC236}">
                <a16:creationId xmlns:a16="http://schemas.microsoft.com/office/drawing/2014/main" id="{CE989252-C734-F337-C4C4-968C00B84337}"/>
              </a:ext>
            </a:extLst>
          </p:cNvPr>
          <p:cNvSpPr>
            <a:spLocks noGrp="1"/>
          </p:cNvSpPr>
          <p:nvPr>
            <p:ph type="title"/>
          </p:nvPr>
        </p:nvSpPr>
        <p:spPr/>
        <p:txBody>
          <a:bodyPr anchor="t" anchorCtr="0"/>
          <a:lstStyle/>
          <a:p>
            <a:r>
              <a:rPr lang="en-US"/>
              <a:t>Click to edit Master title style</a:t>
            </a:r>
          </a:p>
        </p:txBody>
      </p:sp>
    </p:spTree>
    <p:extLst>
      <p:ext uri="{BB962C8B-B14F-4D97-AF65-F5344CB8AC3E}">
        <p14:creationId xmlns:p14="http://schemas.microsoft.com/office/powerpoint/2010/main" val="250557282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p:cSld name="Blank_with Hea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8193024" cy="307777"/>
          </a:xfrm>
        </p:spPr>
        <p:txBody>
          <a:bodyPr/>
          <a:lstStyle>
            <a:lvl1pPr>
              <a:defRPr sz="2000" b="0" i="0">
                <a:solidFill>
                  <a:schemeClr val="tx1"/>
                </a:solidFill>
                <a:latin typeface="+mj-lt"/>
                <a:cs typeface="Segoe UI Semibold"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997766810"/>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3B0D12AE-ADCF-1091-117F-BB03F7EC506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8864698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7FCAE8-7F87-15A3-6B90-67357C9352E3}"/>
              </a:ext>
            </a:extLst>
          </p:cNvPr>
          <p:cNvSpPr>
            <a:spLocks noGrp="1"/>
          </p:cNvSpPr>
          <p:nvPr>
            <p:ph type="title" hasCustomPrompt="1"/>
          </p:nvPr>
        </p:nvSpPr>
        <p:spPr>
          <a:xfrm>
            <a:off x="588264" y="3152001"/>
            <a:ext cx="2285566" cy="553998"/>
          </a:xfrm>
        </p:spPr>
        <p:txBody>
          <a:bodyPr anchor="ctr"/>
          <a:lstStyle>
            <a:lvl1pPr>
              <a:defRPr/>
            </a:lvl1pPr>
          </a:lstStyle>
          <a:p>
            <a:r>
              <a:rPr lang="en-US"/>
              <a:t>Agenda</a:t>
            </a:r>
          </a:p>
        </p:txBody>
      </p:sp>
      <p:sp>
        <p:nvSpPr>
          <p:cNvPr id="49" name="Rectangle: Single Corner Rounded 48">
            <a:extLst>
              <a:ext uri="{FF2B5EF4-FFF2-40B4-BE49-F238E27FC236}">
                <a16:creationId xmlns:a16="http://schemas.microsoft.com/office/drawing/2014/main" id="{2BC64A4E-937B-8B4B-41F3-6DAE5702A0D8}"/>
              </a:ext>
            </a:extLst>
          </p:cNvPr>
          <p:cNvSpPr/>
          <p:nvPr userDrawn="1"/>
        </p:nvSpPr>
        <p:spPr bwMode="auto">
          <a:xfrm flipH="1" flipV="1">
            <a:off x="4065588" y="-3"/>
            <a:ext cx="8126412" cy="6289715"/>
          </a:xfrm>
          <a:custGeom>
            <a:avLst/>
            <a:gdLst>
              <a:gd name="connsiteX0" fmla="*/ 0 w 8126412"/>
              <a:gd name="connsiteY0" fmla="*/ 0 h 6289715"/>
              <a:gd name="connsiteX1" fmla="*/ 7846583 w 8126412"/>
              <a:gd name="connsiteY1" fmla="*/ 0 h 6289715"/>
              <a:gd name="connsiteX2" fmla="*/ 8126412 w 8126412"/>
              <a:gd name="connsiteY2" fmla="*/ 279829 h 6289715"/>
              <a:gd name="connsiteX3" fmla="*/ 8126412 w 8126412"/>
              <a:gd name="connsiteY3" fmla="*/ 6289715 h 6289715"/>
              <a:gd name="connsiteX4" fmla="*/ 0 w 8126412"/>
              <a:gd name="connsiteY4" fmla="*/ 6289715 h 6289715"/>
              <a:gd name="connsiteX5" fmla="*/ 0 w 8126412"/>
              <a:gd name="connsiteY5" fmla="*/ 0 h 6289715"/>
              <a:gd name="connsiteX0" fmla="*/ 0 w 8126412"/>
              <a:gd name="connsiteY0" fmla="*/ 6289715 h 6381155"/>
              <a:gd name="connsiteX1" fmla="*/ 0 w 8126412"/>
              <a:gd name="connsiteY1" fmla="*/ 0 h 6381155"/>
              <a:gd name="connsiteX2" fmla="*/ 7846583 w 8126412"/>
              <a:gd name="connsiteY2" fmla="*/ 0 h 6381155"/>
              <a:gd name="connsiteX3" fmla="*/ 8126412 w 8126412"/>
              <a:gd name="connsiteY3" fmla="*/ 279829 h 6381155"/>
              <a:gd name="connsiteX4" fmla="*/ 8126412 w 8126412"/>
              <a:gd name="connsiteY4" fmla="*/ 6289715 h 6381155"/>
              <a:gd name="connsiteX5" fmla="*/ 91440 w 8126412"/>
              <a:gd name="connsiteY5" fmla="*/ 6381155 h 6381155"/>
              <a:gd name="connsiteX0" fmla="*/ 0 w 8126412"/>
              <a:gd name="connsiteY0" fmla="*/ 0 h 6381155"/>
              <a:gd name="connsiteX1" fmla="*/ 7846583 w 8126412"/>
              <a:gd name="connsiteY1" fmla="*/ 0 h 6381155"/>
              <a:gd name="connsiteX2" fmla="*/ 8126412 w 8126412"/>
              <a:gd name="connsiteY2" fmla="*/ 279829 h 6381155"/>
              <a:gd name="connsiteX3" fmla="*/ 8126412 w 8126412"/>
              <a:gd name="connsiteY3" fmla="*/ 6289715 h 6381155"/>
              <a:gd name="connsiteX4" fmla="*/ 91440 w 8126412"/>
              <a:gd name="connsiteY4" fmla="*/ 6381155 h 6381155"/>
              <a:gd name="connsiteX0" fmla="*/ 0 w 8126412"/>
              <a:gd name="connsiteY0" fmla="*/ 0 h 6289715"/>
              <a:gd name="connsiteX1" fmla="*/ 7846583 w 8126412"/>
              <a:gd name="connsiteY1" fmla="*/ 0 h 6289715"/>
              <a:gd name="connsiteX2" fmla="*/ 8126412 w 8126412"/>
              <a:gd name="connsiteY2" fmla="*/ 279829 h 6289715"/>
              <a:gd name="connsiteX3" fmla="*/ 8126412 w 8126412"/>
              <a:gd name="connsiteY3" fmla="*/ 6289715 h 6289715"/>
            </a:gdLst>
            <a:ahLst/>
            <a:cxnLst>
              <a:cxn ang="0">
                <a:pos x="connsiteX0" y="connsiteY0"/>
              </a:cxn>
              <a:cxn ang="0">
                <a:pos x="connsiteX1" y="connsiteY1"/>
              </a:cxn>
              <a:cxn ang="0">
                <a:pos x="connsiteX2" y="connsiteY2"/>
              </a:cxn>
              <a:cxn ang="0">
                <a:pos x="connsiteX3" y="connsiteY3"/>
              </a:cxn>
            </a:cxnLst>
            <a:rect l="l" t="t" r="r" b="b"/>
            <a:pathLst>
              <a:path w="8126412" h="6289715">
                <a:moveTo>
                  <a:pt x="0" y="0"/>
                </a:moveTo>
                <a:lnTo>
                  <a:pt x="7846583" y="0"/>
                </a:lnTo>
                <a:cubicBezTo>
                  <a:pt x="8001128" y="0"/>
                  <a:pt x="8126412" y="125284"/>
                  <a:pt x="8126412" y="279829"/>
                </a:cubicBezTo>
                <a:lnTo>
                  <a:pt x="8126412" y="6289715"/>
                </a:lnTo>
              </a:path>
            </a:pathLst>
          </a:custGeom>
          <a:noFill/>
          <a:ln>
            <a:solidFill>
              <a:schemeClr val="bg1"/>
            </a:solidFill>
            <a:headEnd type="none" w="med" len="med"/>
            <a:tailEnd type="none" w="med" len="med"/>
          </a:ln>
          <a:effectLst>
            <a:outerShdw blurRad="50800" dist="38100" dir="8100000" algn="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cs typeface="Segoe UI" pitchFamily="34" charset="0"/>
            </a:endParaRPr>
          </a:p>
        </p:txBody>
      </p:sp>
      <p:pic>
        <p:nvPicPr>
          <p:cNvPr id="3" name="Picture 2" descr="A logo with a black background&#10;&#10;AI-generated content may be incorrect.">
            <a:extLst>
              <a:ext uri="{FF2B5EF4-FFF2-40B4-BE49-F238E27FC236}">
                <a16:creationId xmlns:a16="http://schemas.microsoft.com/office/drawing/2014/main" id="{9CECB29E-87D6-D1A6-3EE6-6F1B5B1CD4CC}"/>
              </a:ext>
            </a:extLst>
          </p:cNvPr>
          <p:cNvPicPr>
            <a:picLocks noChangeAspect="1"/>
          </p:cNvPicPr>
          <p:nvPr userDrawn="1"/>
        </p:nvPicPr>
        <p:blipFill>
          <a:blip r:embed="rId2"/>
          <a:srcRect l="36703" t="27623"/>
          <a:stretch/>
        </p:blipFill>
        <p:spPr>
          <a:xfrm>
            <a:off x="-1" y="0"/>
            <a:ext cx="3404843" cy="3893258"/>
          </a:xfrm>
          <a:prstGeom prst="rect">
            <a:avLst/>
          </a:prstGeom>
        </p:spPr>
      </p:pic>
    </p:spTree>
    <p:extLst>
      <p:ext uri="{BB962C8B-B14F-4D97-AF65-F5344CB8AC3E}">
        <p14:creationId xmlns:p14="http://schemas.microsoft.com/office/powerpoint/2010/main" val="1547659357"/>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2">
    <p:bg>
      <p:bgPr>
        <a:solidFill>
          <a:srgbClr val="EAE4DC"/>
        </a:solidFill>
        <a:effectLst/>
      </p:bgPr>
    </p:bg>
    <p:spTree>
      <p:nvGrpSpPr>
        <p:cNvPr id="1" name=""/>
        <p:cNvGrpSpPr/>
        <p:nvPr/>
      </p:nvGrpSpPr>
      <p:grpSpPr>
        <a:xfrm>
          <a:off x="0" y="0"/>
          <a:ext cx="0" cy="0"/>
          <a:chOff x="0" y="0"/>
          <a:chExt cx="0" cy="0"/>
        </a:xfrm>
      </p:grpSpPr>
      <p:pic>
        <p:nvPicPr>
          <p:cNvPr id="7" name="Light: Break through barriers">
            <a:extLst>
              <a:ext uri="{FF2B5EF4-FFF2-40B4-BE49-F238E27FC236}">
                <a16:creationId xmlns:a16="http://schemas.microsoft.com/office/drawing/2014/main" id="{168BE704-B556-45E9-BE93-C19A745DB30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5638197" y="260049"/>
            <a:ext cx="6337904" cy="6337902"/>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Logo&#10;&#10;Description automatically generated with medium confidence">
            <a:extLst>
              <a:ext uri="{FF2B5EF4-FFF2-40B4-BE49-F238E27FC236}">
                <a16:creationId xmlns:a16="http://schemas.microsoft.com/office/drawing/2014/main" id="{2A9CEB69-ACA2-426E-A1A5-54DB916D6182}"/>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33070569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9388161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1_AGENDA">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93C9F0F7-6EC2-B20A-117D-E4209A74FF12}"/>
              </a:ext>
            </a:extLst>
          </p:cNvPr>
          <p:cNvSpPr/>
          <p:nvPr userDrawn="1"/>
        </p:nvSpPr>
        <p:spPr>
          <a:xfrm rot="5400000">
            <a:off x="1374183" y="2075860"/>
            <a:ext cx="790582" cy="2706279"/>
          </a:xfrm>
          <a:prstGeom prst="roundRect">
            <a:avLst>
              <a:gd name="adj" fmla="val 50000"/>
            </a:avLst>
          </a:prstGeom>
          <a:solidFill>
            <a:schemeClr val="bg1"/>
          </a:solidFill>
          <a:ln>
            <a:noFill/>
          </a:ln>
          <a:effectLst>
            <a:outerShdw blurRad="381000" dist="152400" dir="5400000" algn="t" rotWithShape="0">
              <a:schemeClr val="bg1">
                <a:lumMod val="8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 name="Title 1">
            <a:extLst>
              <a:ext uri="{FF2B5EF4-FFF2-40B4-BE49-F238E27FC236}">
                <a16:creationId xmlns:a16="http://schemas.microsoft.com/office/drawing/2014/main" id="{5E7FCAE8-7F87-15A3-6B90-67357C9352E3}"/>
              </a:ext>
            </a:extLst>
          </p:cNvPr>
          <p:cNvSpPr>
            <a:spLocks noGrp="1"/>
          </p:cNvSpPr>
          <p:nvPr>
            <p:ph type="title" hasCustomPrompt="1"/>
          </p:nvPr>
        </p:nvSpPr>
        <p:spPr>
          <a:xfrm>
            <a:off x="626691" y="3152000"/>
            <a:ext cx="2285566" cy="553998"/>
          </a:xfrm>
        </p:spPr>
        <p:txBody>
          <a:bodyPr anchor="ctr"/>
          <a:lstStyle>
            <a:lvl1pPr algn="ctr">
              <a:defRPr>
                <a:gradFill>
                  <a:gsLst>
                    <a:gs pos="0">
                      <a:schemeClr val="tx2">
                        <a:lumMod val="50000"/>
                      </a:schemeClr>
                    </a:gs>
                    <a:gs pos="80000">
                      <a:schemeClr val="accent4"/>
                    </a:gs>
                    <a:gs pos="46000">
                      <a:schemeClr val="tx2"/>
                    </a:gs>
                  </a:gsLst>
                  <a:lin ang="13500000" scaled="1"/>
                </a:gradFill>
              </a:defRPr>
            </a:lvl1pPr>
          </a:lstStyle>
          <a:p>
            <a:r>
              <a:rPr lang="en-US"/>
              <a:t>Agenda</a:t>
            </a:r>
          </a:p>
        </p:txBody>
      </p:sp>
      <p:sp>
        <p:nvSpPr>
          <p:cNvPr id="120" name="Rectangle: Rounded Corners 119">
            <a:extLst>
              <a:ext uri="{FF2B5EF4-FFF2-40B4-BE49-F238E27FC236}">
                <a16:creationId xmlns:a16="http://schemas.microsoft.com/office/drawing/2014/main" id="{933020F6-E480-8A11-24C0-6B9CC5B163BC}"/>
              </a:ext>
            </a:extLst>
          </p:cNvPr>
          <p:cNvSpPr/>
          <p:nvPr userDrawn="1"/>
        </p:nvSpPr>
        <p:spPr bwMode="auto">
          <a:xfrm rot="10800000" flipH="1" flipV="1">
            <a:off x="4356099" y="585788"/>
            <a:ext cx="7264400" cy="5683250"/>
          </a:xfrm>
          <a:prstGeom prst="roundRect">
            <a:avLst>
              <a:gd name="adj" fmla="val 3387"/>
            </a:avLst>
          </a:prstGeom>
          <a:solidFill>
            <a:schemeClr val="accent4">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600" b="0" i="0" u="none" strike="noStrike" kern="1200" cap="none" spc="0" normalizeH="0" baseline="0" noProof="0" err="1">
              <a:ln w="3175">
                <a:noFill/>
              </a:ln>
              <a:gradFill>
                <a:gsLst>
                  <a:gs pos="100000">
                    <a:srgbClr val="49C5B1"/>
                  </a:gs>
                  <a:gs pos="63000">
                    <a:srgbClr val="0078D4"/>
                  </a:gs>
                  <a:gs pos="0">
                    <a:srgbClr val="C03BC4"/>
                  </a:gs>
                </a:gsLst>
                <a:path path="circle">
                  <a:fillToRect l="100000" t="100000"/>
                </a:path>
              </a:gradFill>
              <a:effectLst/>
              <a:uLnTx/>
              <a:uFillTx/>
              <a:latin typeface="Segoe UI Semibold"/>
              <a:ea typeface="+mn-ea"/>
              <a:cs typeface="Segoe UI" pitchFamily="34" charset="0"/>
            </a:endParaRPr>
          </a:p>
        </p:txBody>
      </p:sp>
      <p:sp>
        <p:nvSpPr>
          <p:cNvPr id="4" name="Text Placeholder 3">
            <a:extLst>
              <a:ext uri="{FF2B5EF4-FFF2-40B4-BE49-F238E27FC236}">
                <a16:creationId xmlns:a16="http://schemas.microsoft.com/office/drawing/2014/main" id="{4F23B1FC-F6DB-A951-8D43-3A5B31A61041}"/>
              </a:ext>
            </a:extLst>
          </p:cNvPr>
          <p:cNvSpPr>
            <a:spLocks noGrp="1"/>
          </p:cNvSpPr>
          <p:nvPr>
            <p:ph type="body" sz="quarter" idx="10" hasCustomPrompt="1"/>
          </p:nvPr>
        </p:nvSpPr>
        <p:spPr>
          <a:xfrm>
            <a:off x="4519613" y="981539"/>
            <a:ext cx="6936014" cy="276999"/>
          </a:xfrm>
        </p:spPr>
        <p:txBody>
          <a:bodyPr/>
          <a:lstStyle>
            <a:lvl1pPr marL="0" indent="0">
              <a:buNone/>
              <a:defRPr sz="1800"/>
            </a:lvl1pPr>
            <a:lvl2pPr marL="228600" indent="0">
              <a:buNone/>
              <a:defRPr/>
            </a:lvl2pPr>
          </a:lstStyle>
          <a:p>
            <a:pPr lvl="0"/>
            <a:r>
              <a:rPr lang="en-US"/>
              <a:t>Click to add text</a:t>
            </a:r>
          </a:p>
        </p:txBody>
      </p:sp>
      <p:sp>
        <p:nvSpPr>
          <p:cNvPr id="5" name="Text Placeholder 3">
            <a:extLst>
              <a:ext uri="{FF2B5EF4-FFF2-40B4-BE49-F238E27FC236}">
                <a16:creationId xmlns:a16="http://schemas.microsoft.com/office/drawing/2014/main" id="{E0B828B9-4E6B-16B4-DA4E-3B869FADC948}"/>
              </a:ext>
            </a:extLst>
          </p:cNvPr>
          <p:cNvSpPr>
            <a:spLocks noGrp="1"/>
          </p:cNvSpPr>
          <p:nvPr>
            <p:ph type="body" sz="quarter" idx="11" hasCustomPrompt="1"/>
          </p:nvPr>
        </p:nvSpPr>
        <p:spPr>
          <a:xfrm>
            <a:off x="4519613" y="1904489"/>
            <a:ext cx="6936014" cy="276999"/>
          </a:xfrm>
        </p:spPr>
        <p:txBody>
          <a:bodyPr/>
          <a:lstStyle>
            <a:lvl1pPr marL="0" indent="0">
              <a:buNone/>
              <a:defRPr sz="1800"/>
            </a:lvl1pPr>
            <a:lvl2pPr marL="228600" indent="0">
              <a:buNone/>
              <a:defRPr/>
            </a:lvl2pPr>
          </a:lstStyle>
          <a:p>
            <a:pPr lvl="0"/>
            <a:r>
              <a:rPr lang="en-US"/>
              <a:t>Click to add text</a:t>
            </a:r>
          </a:p>
        </p:txBody>
      </p:sp>
      <p:sp>
        <p:nvSpPr>
          <p:cNvPr id="7" name="Text Placeholder 3">
            <a:extLst>
              <a:ext uri="{FF2B5EF4-FFF2-40B4-BE49-F238E27FC236}">
                <a16:creationId xmlns:a16="http://schemas.microsoft.com/office/drawing/2014/main" id="{D74CB702-0EA1-542F-E8CA-63882AAB6EB3}"/>
              </a:ext>
            </a:extLst>
          </p:cNvPr>
          <p:cNvSpPr>
            <a:spLocks noGrp="1"/>
          </p:cNvSpPr>
          <p:nvPr>
            <p:ph type="body" sz="quarter" idx="12" hasCustomPrompt="1"/>
          </p:nvPr>
        </p:nvSpPr>
        <p:spPr>
          <a:xfrm>
            <a:off x="4519613" y="2827439"/>
            <a:ext cx="6936014" cy="276999"/>
          </a:xfrm>
        </p:spPr>
        <p:txBody>
          <a:bodyPr/>
          <a:lstStyle>
            <a:lvl1pPr marL="0" indent="0">
              <a:buNone/>
              <a:defRPr sz="1800"/>
            </a:lvl1pPr>
            <a:lvl2pPr marL="228600" indent="0">
              <a:buNone/>
              <a:defRPr/>
            </a:lvl2pPr>
          </a:lstStyle>
          <a:p>
            <a:pPr lvl="0"/>
            <a:r>
              <a:rPr lang="en-US"/>
              <a:t>Click to add text</a:t>
            </a:r>
          </a:p>
        </p:txBody>
      </p:sp>
      <p:sp>
        <p:nvSpPr>
          <p:cNvPr id="8" name="Text Placeholder 3">
            <a:extLst>
              <a:ext uri="{FF2B5EF4-FFF2-40B4-BE49-F238E27FC236}">
                <a16:creationId xmlns:a16="http://schemas.microsoft.com/office/drawing/2014/main" id="{9A9F8B7A-DFA1-84EF-2CBF-1B70386F8CED}"/>
              </a:ext>
            </a:extLst>
          </p:cNvPr>
          <p:cNvSpPr>
            <a:spLocks noGrp="1"/>
          </p:cNvSpPr>
          <p:nvPr>
            <p:ph type="body" sz="quarter" idx="13" hasCustomPrompt="1"/>
          </p:nvPr>
        </p:nvSpPr>
        <p:spPr>
          <a:xfrm>
            <a:off x="4519613" y="3750389"/>
            <a:ext cx="6936014" cy="276999"/>
          </a:xfrm>
        </p:spPr>
        <p:txBody>
          <a:bodyPr/>
          <a:lstStyle>
            <a:lvl1pPr marL="0" indent="0">
              <a:buNone/>
              <a:defRPr sz="1800"/>
            </a:lvl1pPr>
            <a:lvl2pPr marL="228600" indent="0">
              <a:buNone/>
              <a:defRPr/>
            </a:lvl2pPr>
          </a:lstStyle>
          <a:p>
            <a:pPr lvl="0"/>
            <a:r>
              <a:rPr lang="en-US"/>
              <a:t>Click to add text</a:t>
            </a:r>
          </a:p>
        </p:txBody>
      </p:sp>
      <p:sp>
        <p:nvSpPr>
          <p:cNvPr id="14" name="Text Placeholder 3">
            <a:extLst>
              <a:ext uri="{FF2B5EF4-FFF2-40B4-BE49-F238E27FC236}">
                <a16:creationId xmlns:a16="http://schemas.microsoft.com/office/drawing/2014/main" id="{9D301A2A-C8AB-BF1E-9F14-C896FCD998BD}"/>
              </a:ext>
            </a:extLst>
          </p:cNvPr>
          <p:cNvSpPr>
            <a:spLocks noGrp="1"/>
          </p:cNvSpPr>
          <p:nvPr>
            <p:ph type="body" sz="quarter" idx="14" hasCustomPrompt="1"/>
          </p:nvPr>
        </p:nvSpPr>
        <p:spPr>
          <a:xfrm>
            <a:off x="4519613" y="4673339"/>
            <a:ext cx="6936014" cy="276999"/>
          </a:xfrm>
        </p:spPr>
        <p:txBody>
          <a:bodyPr/>
          <a:lstStyle>
            <a:lvl1pPr marL="0" indent="0">
              <a:buNone/>
              <a:defRPr sz="1800"/>
            </a:lvl1pPr>
            <a:lvl2pPr marL="228600" indent="0">
              <a:buNone/>
              <a:defRPr/>
            </a:lvl2pPr>
          </a:lstStyle>
          <a:p>
            <a:pPr lvl="0"/>
            <a:r>
              <a:rPr lang="en-US"/>
              <a:t>Click to add text</a:t>
            </a:r>
          </a:p>
        </p:txBody>
      </p:sp>
      <p:sp>
        <p:nvSpPr>
          <p:cNvPr id="17" name="Text Placeholder 3">
            <a:extLst>
              <a:ext uri="{FF2B5EF4-FFF2-40B4-BE49-F238E27FC236}">
                <a16:creationId xmlns:a16="http://schemas.microsoft.com/office/drawing/2014/main" id="{D6B63B9E-D78B-52B3-F630-5E7AFC99A9DC}"/>
              </a:ext>
            </a:extLst>
          </p:cNvPr>
          <p:cNvSpPr>
            <a:spLocks noGrp="1"/>
          </p:cNvSpPr>
          <p:nvPr>
            <p:ph type="body" sz="quarter" idx="15" hasCustomPrompt="1"/>
          </p:nvPr>
        </p:nvSpPr>
        <p:spPr>
          <a:xfrm>
            <a:off x="4519613" y="5596288"/>
            <a:ext cx="6936014" cy="276999"/>
          </a:xfrm>
        </p:spPr>
        <p:txBody>
          <a:bodyPr/>
          <a:lstStyle>
            <a:lvl1pPr marL="0" indent="0">
              <a:buNone/>
              <a:defRPr sz="1800"/>
            </a:lvl1pPr>
            <a:lvl2pPr marL="228600" indent="0">
              <a:buNone/>
              <a:defRPr/>
            </a:lvl2pPr>
          </a:lstStyle>
          <a:p>
            <a:pPr lvl="0"/>
            <a:r>
              <a:rPr lang="en-US"/>
              <a:t>Click to add text</a:t>
            </a:r>
          </a:p>
        </p:txBody>
      </p:sp>
      <p:sp>
        <p:nvSpPr>
          <p:cNvPr id="18" name="Text Placeholder 3">
            <a:extLst>
              <a:ext uri="{FF2B5EF4-FFF2-40B4-BE49-F238E27FC236}">
                <a16:creationId xmlns:a16="http://schemas.microsoft.com/office/drawing/2014/main" id="{E1C582BF-25CD-AFD5-A441-B340181D1581}"/>
              </a:ext>
            </a:extLst>
          </p:cNvPr>
          <p:cNvSpPr>
            <a:spLocks noGrp="1"/>
          </p:cNvSpPr>
          <p:nvPr>
            <p:ph type="body" sz="quarter" idx="16" hasCustomPrompt="1"/>
          </p:nvPr>
        </p:nvSpPr>
        <p:spPr>
          <a:xfrm>
            <a:off x="3475262" y="843765"/>
            <a:ext cx="552452" cy="552546"/>
          </a:xfrm>
          <a:prstGeom prst="ellipse">
            <a:avLst/>
          </a:prstGeom>
          <a:no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lvl1pPr marL="0" indent="0" algn="ctr">
              <a:buNone/>
              <a:defRPr lang="en-US" sz="2000" dirty="0">
                <a:gradFill flip="none" rotWithShape="1">
                  <a:gsLst>
                    <a:gs pos="79000">
                      <a:schemeClr val="accent4"/>
                    </a:gs>
                    <a:gs pos="38000">
                      <a:schemeClr val="tx2"/>
                    </a:gs>
                    <a:gs pos="0">
                      <a:schemeClr val="tx2">
                        <a:lumMod val="50000"/>
                      </a:schemeClr>
                    </a:gs>
                  </a:gsLst>
                  <a:lin ang="13500000" scaled="1"/>
                  <a:tileRect/>
                </a:gradFill>
                <a:latin typeface="+mj-lt"/>
                <a:cs typeface="+mn-cs"/>
              </a:defRPr>
            </a:lvl1pPr>
          </a:lstStyle>
          <a:p>
            <a:pPr marL="0" lvl="0" algn="ctr" defTabSz="914400"/>
            <a:r>
              <a:rPr lang="en-US"/>
              <a:t>#</a:t>
            </a:r>
          </a:p>
        </p:txBody>
      </p:sp>
      <p:sp>
        <p:nvSpPr>
          <p:cNvPr id="20" name="Text Placeholder 3">
            <a:extLst>
              <a:ext uri="{FF2B5EF4-FFF2-40B4-BE49-F238E27FC236}">
                <a16:creationId xmlns:a16="http://schemas.microsoft.com/office/drawing/2014/main" id="{D58A6651-83A2-4FDE-9EE8-C9F73C85BBA4}"/>
              </a:ext>
            </a:extLst>
          </p:cNvPr>
          <p:cNvSpPr>
            <a:spLocks noGrp="1"/>
          </p:cNvSpPr>
          <p:nvPr>
            <p:ph type="body" sz="quarter" idx="17" hasCustomPrompt="1"/>
          </p:nvPr>
        </p:nvSpPr>
        <p:spPr>
          <a:xfrm>
            <a:off x="3475262" y="1766715"/>
            <a:ext cx="552452" cy="552546"/>
          </a:xfrm>
          <a:prstGeom prst="ellipse">
            <a:avLst/>
          </a:prstGeom>
          <a:no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lvl1pPr marL="0" indent="0" algn="ctr">
              <a:buNone/>
              <a:defRPr lang="en-US" sz="2000" dirty="0">
                <a:gradFill flip="none" rotWithShape="1">
                  <a:gsLst>
                    <a:gs pos="79000">
                      <a:schemeClr val="accent4"/>
                    </a:gs>
                    <a:gs pos="38000">
                      <a:schemeClr val="tx2"/>
                    </a:gs>
                    <a:gs pos="0">
                      <a:schemeClr val="tx2">
                        <a:lumMod val="50000"/>
                      </a:schemeClr>
                    </a:gs>
                  </a:gsLst>
                  <a:lin ang="13500000" scaled="1"/>
                  <a:tileRect/>
                </a:gradFill>
                <a:latin typeface="+mj-lt"/>
                <a:cs typeface="+mn-cs"/>
              </a:defRPr>
            </a:lvl1pPr>
          </a:lstStyle>
          <a:p>
            <a:pPr marL="0" lvl="0" algn="ctr" defTabSz="914400"/>
            <a:r>
              <a:rPr lang="en-US"/>
              <a:t>#</a:t>
            </a:r>
          </a:p>
        </p:txBody>
      </p:sp>
      <p:sp>
        <p:nvSpPr>
          <p:cNvPr id="31" name="Text Placeholder 3">
            <a:extLst>
              <a:ext uri="{FF2B5EF4-FFF2-40B4-BE49-F238E27FC236}">
                <a16:creationId xmlns:a16="http://schemas.microsoft.com/office/drawing/2014/main" id="{898E7064-EB39-21D4-8EB3-44B8E662F088}"/>
              </a:ext>
            </a:extLst>
          </p:cNvPr>
          <p:cNvSpPr>
            <a:spLocks noGrp="1"/>
          </p:cNvSpPr>
          <p:nvPr>
            <p:ph type="body" sz="quarter" idx="18" hasCustomPrompt="1"/>
          </p:nvPr>
        </p:nvSpPr>
        <p:spPr>
          <a:xfrm>
            <a:off x="3475262" y="2689665"/>
            <a:ext cx="552452" cy="552546"/>
          </a:xfrm>
          <a:prstGeom prst="ellipse">
            <a:avLst/>
          </a:prstGeom>
          <a:no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lvl1pPr marL="0" indent="0" algn="ctr">
              <a:buNone/>
              <a:defRPr lang="en-US" sz="2000" dirty="0">
                <a:gradFill flip="none" rotWithShape="1">
                  <a:gsLst>
                    <a:gs pos="79000">
                      <a:schemeClr val="accent4"/>
                    </a:gs>
                    <a:gs pos="38000">
                      <a:schemeClr val="tx2"/>
                    </a:gs>
                    <a:gs pos="0">
                      <a:schemeClr val="tx2">
                        <a:lumMod val="50000"/>
                      </a:schemeClr>
                    </a:gs>
                  </a:gsLst>
                  <a:lin ang="13500000" scaled="1"/>
                  <a:tileRect/>
                </a:gradFill>
                <a:latin typeface="+mj-lt"/>
                <a:cs typeface="+mn-cs"/>
              </a:defRPr>
            </a:lvl1pPr>
          </a:lstStyle>
          <a:p>
            <a:pPr marL="0" lvl="0" algn="ctr" defTabSz="914400"/>
            <a:r>
              <a:rPr lang="en-US"/>
              <a:t>#</a:t>
            </a:r>
          </a:p>
        </p:txBody>
      </p:sp>
      <p:sp>
        <p:nvSpPr>
          <p:cNvPr id="32" name="Text Placeholder 3">
            <a:extLst>
              <a:ext uri="{FF2B5EF4-FFF2-40B4-BE49-F238E27FC236}">
                <a16:creationId xmlns:a16="http://schemas.microsoft.com/office/drawing/2014/main" id="{C75E5FCA-0817-2FF8-A4ED-10EAA0763B96}"/>
              </a:ext>
            </a:extLst>
          </p:cNvPr>
          <p:cNvSpPr>
            <a:spLocks noGrp="1"/>
          </p:cNvSpPr>
          <p:nvPr>
            <p:ph type="body" sz="quarter" idx="19" hasCustomPrompt="1"/>
          </p:nvPr>
        </p:nvSpPr>
        <p:spPr>
          <a:xfrm>
            <a:off x="3475262" y="3612615"/>
            <a:ext cx="552452" cy="552546"/>
          </a:xfrm>
          <a:prstGeom prst="ellipse">
            <a:avLst/>
          </a:prstGeom>
          <a:no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lvl1pPr marL="0" indent="0" algn="ctr">
              <a:buNone/>
              <a:defRPr lang="en-US" sz="2000" dirty="0">
                <a:gradFill flip="none" rotWithShape="1">
                  <a:gsLst>
                    <a:gs pos="79000">
                      <a:schemeClr val="accent4"/>
                    </a:gs>
                    <a:gs pos="38000">
                      <a:schemeClr val="tx2"/>
                    </a:gs>
                    <a:gs pos="0">
                      <a:schemeClr val="tx2">
                        <a:lumMod val="50000"/>
                      </a:schemeClr>
                    </a:gs>
                  </a:gsLst>
                  <a:lin ang="13500000" scaled="1"/>
                  <a:tileRect/>
                </a:gradFill>
                <a:latin typeface="+mj-lt"/>
                <a:cs typeface="+mn-cs"/>
              </a:defRPr>
            </a:lvl1pPr>
          </a:lstStyle>
          <a:p>
            <a:pPr marL="0" lvl="0" algn="ctr" defTabSz="914400"/>
            <a:r>
              <a:rPr lang="en-US"/>
              <a:t>#</a:t>
            </a:r>
          </a:p>
        </p:txBody>
      </p:sp>
      <p:sp>
        <p:nvSpPr>
          <p:cNvPr id="33" name="Text Placeholder 3">
            <a:extLst>
              <a:ext uri="{FF2B5EF4-FFF2-40B4-BE49-F238E27FC236}">
                <a16:creationId xmlns:a16="http://schemas.microsoft.com/office/drawing/2014/main" id="{BA332009-79C4-DCCE-9B59-92DED15FBB7D}"/>
              </a:ext>
            </a:extLst>
          </p:cNvPr>
          <p:cNvSpPr>
            <a:spLocks noGrp="1"/>
          </p:cNvSpPr>
          <p:nvPr>
            <p:ph type="body" sz="quarter" idx="20" hasCustomPrompt="1"/>
          </p:nvPr>
        </p:nvSpPr>
        <p:spPr>
          <a:xfrm>
            <a:off x="3475262" y="4535565"/>
            <a:ext cx="552452" cy="552546"/>
          </a:xfrm>
          <a:prstGeom prst="ellipse">
            <a:avLst/>
          </a:prstGeom>
          <a:no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lvl1pPr marL="0" indent="0" algn="ctr">
              <a:buNone/>
              <a:defRPr lang="en-US" sz="2000" dirty="0">
                <a:gradFill flip="none" rotWithShape="1">
                  <a:gsLst>
                    <a:gs pos="79000">
                      <a:schemeClr val="accent4"/>
                    </a:gs>
                    <a:gs pos="38000">
                      <a:schemeClr val="tx2"/>
                    </a:gs>
                    <a:gs pos="0">
                      <a:schemeClr val="tx2">
                        <a:lumMod val="50000"/>
                      </a:schemeClr>
                    </a:gs>
                  </a:gsLst>
                  <a:lin ang="13500000" scaled="1"/>
                  <a:tileRect/>
                </a:gradFill>
                <a:latin typeface="+mj-lt"/>
                <a:cs typeface="+mn-cs"/>
              </a:defRPr>
            </a:lvl1pPr>
          </a:lstStyle>
          <a:p>
            <a:pPr marL="0" lvl="0" algn="ctr" defTabSz="914400"/>
            <a:r>
              <a:rPr lang="en-US"/>
              <a:t>#</a:t>
            </a:r>
          </a:p>
        </p:txBody>
      </p:sp>
      <p:sp>
        <p:nvSpPr>
          <p:cNvPr id="34" name="Text Placeholder 3">
            <a:extLst>
              <a:ext uri="{FF2B5EF4-FFF2-40B4-BE49-F238E27FC236}">
                <a16:creationId xmlns:a16="http://schemas.microsoft.com/office/drawing/2014/main" id="{DFB14306-DD8B-5B21-867F-C2384E91B426}"/>
              </a:ext>
            </a:extLst>
          </p:cNvPr>
          <p:cNvSpPr>
            <a:spLocks noGrp="1"/>
          </p:cNvSpPr>
          <p:nvPr>
            <p:ph type="body" sz="quarter" idx="21" hasCustomPrompt="1"/>
          </p:nvPr>
        </p:nvSpPr>
        <p:spPr>
          <a:xfrm>
            <a:off x="3475262" y="5458514"/>
            <a:ext cx="552452" cy="552546"/>
          </a:xfrm>
          <a:prstGeom prst="ellipse">
            <a:avLst/>
          </a:prstGeom>
          <a:no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lvl1pPr marL="0" indent="0" algn="ctr">
              <a:buNone/>
              <a:defRPr lang="en-US" sz="2000" dirty="0">
                <a:gradFill flip="none" rotWithShape="1">
                  <a:gsLst>
                    <a:gs pos="79000">
                      <a:schemeClr val="accent4"/>
                    </a:gs>
                    <a:gs pos="38000">
                      <a:schemeClr val="tx2"/>
                    </a:gs>
                    <a:gs pos="0">
                      <a:schemeClr val="tx2">
                        <a:lumMod val="50000"/>
                      </a:schemeClr>
                    </a:gs>
                  </a:gsLst>
                  <a:lin ang="13500000" scaled="1"/>
                  <a:tileRect/>
                </a:gradFill>
                <a:latin typeface="+mj-lt"/>
                <a:cs typeface="+mn-cs"/>
              </a:defRPr>
            </a:lvl1pPr>
          </a:lstStyle>
          <a:p>
            <a:pPr marL="0" lvl="0" algn="ctr" defTabSz="914400"/>
            <a:r>
              <a:rPr lang="en-US"/>
              <a:t>#</a:t>
            </a:r>
          </a:p>
        </p:txBody>
      </p:sp>
    </p:spTree>
    <p:extLst>
      <p:ext uri="{BB962C8B-B14F-4D97-AF65-F5344CB8AC3E}">
        <p14:creationId xmlns:p14="http://schemas.microsoft.com/office/powerpoint/2010/main" val="1308138100"/>
      </p:ext>
    </p:extLst>
  </p:cSld>
  <p:clrMapOvr>
    <a:masterClrMapping/>
  </p:clrMapOvr>
  <p:transition>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6829475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19" name="Rectangle: Rounded Corners 18">
            <a:extLst>
              <a:ext uri="{FF2B5EF4-FFF2-40B4-BE49-F238E27FC236}">
                <a16:creationId xmlns:a16="http://schemas.microsoft.com/office/drawing/2014/main" id="{412EADFB-469C-E539-1223-5C592A43E1C6}"/>
              </a:ext>
            </a:extLst>
          </p:cNvPr>
          <p:cNvSpPr/>
          <p:nvPr userDrawn="1"/>
        </p:nvSpPr>
        <p:spPr bwMode="auto">
          <a:xfrm rot="10800000" flipH="1" flipV="1">
            <a:off x="584200" y="1436688"/>
            <a:ext cx="5219700" cy="4832349"/>
          </a:xfrm>
          <a:prstGeom prst="roundRect">
            <a:avLst>
              <a:gd name="adj" fmla="val 3387"/>
            </a:avLst>
          </a:prstGeom>
          <a:solidFill>
            <a:schemeClr val="bg1"/>
          </a:solidFill>
          <a:ln>
            <a:noFill/>
          </a:ln>
          <a:effectLst>
            <a:outerShdw blurRad="381000" dist="152400" dir="5400000" algn="t" rotWithShape="0">
              <a:schemeClr val="bg1">
                <a:lumMod val="8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err="1"/>
          </a:p>
        </p:txBody>
      </p:sp>
      <p:sp>
        <p:nvSpPr>
          <p:cNvPr id="20" name="Rectangle: Rounded Corners 19">
            <a:extLst>
              <a:ext uri="{FF2B5EF4-FFF2-40B4-BE49-F238E27FC236}">
                <a16:creationId xmlns:a16="http://schemas.microsoft.com/office/drawing/2014/main" id="{339E9861-A481-9A2A-3ED1-0234B9022158}"/>
              </a:ext>
            </a:extLst>
          </p:cNvPr>
          <p:cNvSpPr/>
          <p:nvPr userDrawn="1"/>
        </p:nvSpPr>
        <p:spPr bwMode="auto">
          <a:xfrm rot="10800000" flipH="1" flipV="1">
            <a:off x="6397625" y="1436688"/>
            <a:ext cx="5219700" cy="4832349"/>
          </a:xfrm>
          <a:prstGeom prst="roundRect">
            <a:avLst>
              <a:gd name="adj" fmla="val 3387"/>
            </a:avLst>
          </a:prstGeom>
          <a:solidFill>
            <a:schemeClr val="bg1"/>
          </a:solidFill>
          <a:ln>
            <a:noFill/>
          </a:ln>
          <a:effectLst>
            <a:outerShdw blurRad="381000" dist="152400" dir="5400000" algn="t" rotWithShape="0">
              <a:schemeClr val="bg1">
                <a:lumMod val="8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err="1"/>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9" name="Text Placeholder 7">
            <a:extLst>
              <a:ext uri="{FF2B5EF4-FFF2-40B4-BE49-F238E27FC236}">
                <a16:creationId xmlns:a16="http://schemas.microsoft.com/office/drawing/2014/main" id="{CD135FF8-62FA-0F1D-0A56-C8C703FDBDD4}"/>
              </a:ext>
            </a:extLst>
          </p:cNvPr>
          <p:cNvSpPr>
            <a:spLocks noGrp="1"/>
          </p:cNvSpPr>
          <p:nvPr>
            <p:ph type="body" sz="quarter" idx="19"/>
          </p:nvPr>
        </p:nvSpPr>
        <p:spPr>
          <a:xfrm>
            <a:off x="584200" y="2084388"/>
            <a:ext cx="5219700" cy="1643527"/>
          </a:xfrm>
        </p:spPr>
        <p:txBody>
          <a:bodyPr lIns="182880" tIns="91440">
            <a:spAutoFit/>
          </a:bodyPr>
          <a:lstStyle>
            <a:lvl1pPr marL="228600" indent="-228600">
              <a:buSzPct val="100000"/>
              <a:buFont typeface="Arial" panose="020B0604020202020204" pitchFamily="34" charset="0"/>
              <a:buChar char="•"/>
              <a:defRPr lang="en-US" sz="2400" dirty="0"/>
            </a:lvl1pPr>
            <a:lvl2pPr marL="519113" indent="-233363">
              <a:buSzPct val="100000"/>
              <a:buFont typeface="Arial" panose="020B0604020202020204" pitchFamily="34" charset="0"/>
              <a:buChar char="•"/>
              <a:defRPr lang="en-US" dirty="0"/>
            </a:lvl2pPr>
            <a:lvl3pPr marL="800100" indent="-171450">
              <a:buSzPct val="100000"/>
              <a:buFont typeface="Arial" panose="020B0604020202020204" pitchFamily="34" charset="0"/>
              <a:buChar char="•"/>
              <a:defRPr lang="en-US" dirty="0"/>
            </a:lvl3pPr>
            <a:lvl4pPr marL="976313" indent="-152400">
              <a:buSzPct val="100000"/>
              <a:buFont typeface="Arial" panose="020B0604020202020204" pitchFamily="34" charset="0"/>
              <a:buChar char="•"/>
              <a:defRPr lang="en-US" dirty="0"/>
            </a:lvl4pPr>
            <a:lvl5pPr marL="1143000" indent="-120650">
              <a:buSzPct val="100000"/>
              <a:buFont typeface="Arial" panose="020B0604020202020204" pitchFamily="34" charset="0"/>
              <a:buChar cha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 Placeholder 7">
            <a:extLst>
              <a:ext uri="{FF2B5EF4-FFF2-40B4-BE49-F238E27FC236}">
                <a16:creationId xmlns:a16="http://schemas.microsoft.com/office/drawing/2014/main" id="{46014B8A-0BF9-32DE-FF0E-08947B1E697A}"/>
              </a:ext>
            </a:extLst>
          </p:cNvPr>
          <p:cNvSpPr>
            <a:spLocks noGrp="1"/>
          </p:cNvSpPr>
          <p:nvPr>
            <p:ph type="body" sz="quarter" idx="22"/>
          </p:nvPr>
        </p:nvSpPr>
        <p:spPr>
          <a:xfrm>
            <a:off x="6397625" y="2084388"/>
            <a:ext cx="5219700" cy="1643527"/>
          </a:xfrm>
        </p:spPr>
        <p:txBody>
          <a:bodyPr lIns="182880" tIns="91440">
            <a:spAutoFit/>
          </a:bodyPr>
          <a:lstStyle>
            <a:lvl1pPr marL="228600" indent="-228600">
              <a:buSzPct val="100000"/>
              <a:buFont typeface="Arial" panose="020B0604020202020204" pitchFamily="34" charset="0"/>
              <a:buChar char="•"/>
              <a:defRPr lang="en-US" sz="2400" dirty="0"/>
            </a:lvl1pPr>
            <a:lvl2pPr marL="519113" indent="-233363">
              <a:buSzPct val="100000"/>
              <a:buFont typeface="Arial" panose="020B0604020202020204" pitchFamily="34" charset="0"/>
              <a:buChar char="•"/>
              <a:defRPr lang="en-US" dirty="0"/>
            </a:lvl2pPr>
            <a:lvl3pPr marL="800100" indent="-171450">
              <a:buSzPct val="100000"/>
              <a:buFont typeface="Arial" panose="020B0604020202020204" pitchFamily="34" charset="0"/>
              <a:buChar char="•"/>
              <a:defRPr lang="en-US" dirty="0"/>
            </a:lvl3pPr>
            <a:lvl4pPr marL="976313" indent="-152400">
              <a:buSzPct val="100000"/>
              <a:buFont typeface="Arial" panose="020B0604020202020204" pitchFamily="34" charset="0"/>
              <a:buChar char="•"/>
              <a:defRPr lang="en-US" dirty="0"/>
            </a:lvl4pPr>
            <a:lvl5pPr marL="1143000" indent="-120650">
              <a:buSzPct val="100000"/>
              <a:buFont typeface="Arial" panose="020B0604020202020204" pitchFamily="34" charset="0"/>
              <a:buChar cha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Rectangle: Rounded Corners 14">
            <a:extLst>
              <a:ext uri="{FF2B5EF4-FFF2-40B4-BE49-F238E27FC236}">
                <a16:creationId xmlns:a16="http://schemas.microsoft.com/office/drawing/2014/main" id="{7CC2FDA5-A90D-72FA-BB5E-73D581FB4D60}"/>
              </a:ext>
            </a:extLst>
          </p:cNvPr>
          <p:cNvSpPr/>
          <p:nvPr userDrawn="1"/>
        </p:nvSpPr>
        <p:spPr bwMode="auto">
          <a:xfrm rot="10800000" flipH="1" flipV="1">
            <a:off x="584200" y="1436687"/>
            <a:ext cx="5219700" cy="644525"/>
          </a:xfrm>
          <a:prstGeom prst="roundRect">
            <a:avLst>
              <a:gd name="adj" fmla="val 31900"/>
            </a:avLst>
          </a:prstGeom>
          <a:solidFill>
            <a:schemeClr val="bg1"/>
          </a:solidFill>
          <a:ln>
            <a:noFill/>
          </a:ln>
          <a:effectLst>
            <a:outerShdw blurRad="381000" dist="152400" dir="5400000" algn="t" rotWithShape="0">
              <a:schemeClr val="bg1">
                <a:lumMod val="8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err="1"/>
          </a:p>
        </p:txBody>
      </p:sp>
      <p:sp>
        <p:nvSpPr>
          <p:cNvPr id="16" name="Rectangle: Rounded Corners 15">
            <a:extLst>
              <a:ext uri="{FF2B5EF4-FFF2-40B4-BE49-F238E27FC236}">
                <a16:creationId xmlns:a16="http://schemas.microsoft.com/office/drawing/2014/main" id="{EF26F156-0E73-9193-83EF-46979E27D5BE}"/>
              </a:ext>
            </a:extLst>
          </p:cNvPr>
          <p:cNvSpPr/>
          <p:nvPr userDrawn="1"/>
        </p:nvSpPr>
        <p:spPr bwMode="auto">
          <a:xfrm rot="10800000" flipH="1" flipV="1">
            <a:off x="6397625" y="1436688"/>
            <a:ext cx="5219700" cy="644525"/>
          </a:xfrm>
          <a:prstGeom prst="roundRect">
            <a:avLst>
              <a:gd name="adj" fmla="val 31900"/>
            </a:avLst>
          </a:prstGeom>
          <a:solidFill>
            <a:schemeClr val="bg1"/>
          </a:solidFill>
          <a:ln>
            <a:noFill/>
          </a:ln>
          <a:effectLst>
            <a:outerShdw blurRad="381000" dist="152400" dir="5400000" algn="t" rotWithShape="0">
              <a:schemeClr val="bg1">
                <a:lumMod val="8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err="1"/>
          </a:p>
        </p:txBody>
      </p:sp>
      <p:sp>
        <p:nvSpPr>
          <p:cNvPr id="17" name="Text Placeholder 11">
            <a:extLst>
              <a:ext uri="{FF2B5EF4-FFF2-40B4-BE49-F238E27FC236}">
                <a16:creationId xmlns:a16="http://schemas.microsoft.com/office/drawing/2014/main" id="{21EF96B2-C406-EB74-9DF6-956F9DFB9FB8}"/>
              </a:ext>
            </a:extLst>
          </p:cNvPr>
          <p:cNvSpPr>
            <a:spLocks noGrp="1"/>
          </p:cNvSpPr>
          <p:nvPr>
            <p:ph type="body" sz="quarter" idx="16"/>
          </p:nvPr>
        </p:nvSpPr>
        <p:spPr>
          <a:xfrm>
            <a:off x="584200" y="1543506"/>
            <a:ext cx="5219700" cy="430887"/>
          </a:xfrm>
        </p:spPr>
        <p:txBody>
          <a:bodyPr lIns="182880" anchor="t"/>
          <a:lstStyle>
            <a:lvl1pPr marL="0" indent="0">
              <a:spcBef>
                <a:spcPts val="0"/>
              </a:spcBef>
              <a:buNone/>
              <a:defRPr sz="2800">
                <a:gradFill>
                  <a:gsLst>
                    <a:gs pos="0">
                      <a:schemeClr val="tx2">
                        <a:lumMod val="50000"/>
                      </a:schemeClr>
                    </a:gs>
                    <a:gs pos="82000">
                      <a:schemeClr val="accent4"/>
                    </a:gs>
                    <a:gs pos="45000">
                      <a:schemeClr val="tx2"/>
                    </a:gs>
                  </a:gsLst>
                  <a:lin ang="13500000" scaled="1"/>
                </a:gradFill>
                <a:latin typeface="+mj-lt"/>
              </a:defRPr>
            </a:lvl1pPr>
          </a:lstStyle>
          <a:p>
            <a:pPr lvl="0"/>
            <a:r>
              <a:rPr lang="en-US"/>
              <a:t>Click to edit Master text styles</a:t>
            </a:r>
          </a:p>
        </p:txBody>
      </p:sp>
      <p:sp>
        <p:nvSpPr>
          <p:cNvPr id="18" name="Text Placeholder 11">
            <a:extLst>
              <a:ext uri="{FF2B5EF4-FFF2-40B4-BE49-F238E27FC236}">
                <a16:creationId xmlns:a16="http://schemas.microsoft.com/office/drawing/2014/main" id="{C8571544-AB20-DA54-87A6-885D2506DC0C}"/>
              </a:ext>
            </a:extLst>
          </p:cNvPr>
          <p:cNvSpPr>
            <a:spLocks noGrp="1"/>
          </p:cNvSpPr>
          <p:nvPr>
            <p:ph type="body" sz="quarter" idx="17"/>
          </p:nvPr>
        </p:nvSpPr>
        <p:spPr>
          <a:xfrm>
            <a:off x="6397625" y="1543506"/>
            <a:ext cx="5219700" cy="430887"/>
          </a:xfrm>
        </p:spPr>
        <p:txBody>
          <a:bodyPr lIns="182880" anchor="t"/>
          <a:lstStyle>
            <a:lvl1pPr marL="0" indent="0">
              <a:spcBef>
                <a:spcPts val="0"/>
              </a:spcBef>
              <a:buNone/>
              <a:defRPr sz="2800">
                <a:gradFill>
                  <a:gsLst>
                    <a:gs pos="0">
                      <a:schemeClr val="tx2">
                        <a:lumMod val="50000"/>
                      </a:schemeClr>
                    </a:gs>
                    <a:gs pos="82000">
                      <a:schemeClr val="accent4"/>
                    </a:gs>
                    <a:gs pos="45000">
                      <a:schemeClr val="tx2"/>
                    </a:gs>
                  </a:gsLst>
                  <a:lin ang="13500000" scaled="1"/>
                </a:gradFill>
                <a:latin typeface="+mj-lt"/>
              </a:defRPr>
            </a:lvl1pPr>
          </a:lstStyle>
          <a:p>
            <a:pPr lvl="0"/>
            <a:r>
              <a:rPr lang="en-US"/>
              <a:t>Click to edit Master text styles</a:t>
            </a:r>
          </a:p>
        </p:txBody>
      </p:sp>
    </p:spTree>
    <p:extLst>
      <p:ext uri="{BB962C8B-B14F-4D97-AF65-F5344CB8AC3E}">
        <p14:creationId xmlns:p14="http://schemas.microsoft.com/office/powerpoint/2010/main" val="182947147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1_Two Column Bullet with Subheads">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50C1F22C-2B1A-F6F0-294E-A5EF9CCFED6E}"/>
              </a:ext>
            </a:extLst>
          </p:cNvPr>
          <p:cNvSpPr/>
          <p:nvPr userDrawn="1"/>
        </p:nvSpPr>
        <p:spPr bwMode="auto">
          <a:xfrm rot="10800000" flipH="1" flipV="1">
            <a:off x="584200" y="1436688"/>
            <a:ext cx="5219700" cy="4832349"/>
          </a:xfrm>
          <a:prstGeom prst="roundRect">
            <a:avLst>
              <a:gd name="adj" fmla="val 3387"/>
            </a:avLst>
          </a:prstGeom>
          <a:solidFill>
            <a:schemeClr val="bg1"/>
          </a:solidFill>
          <a:ln>
            <a:noFill/>
          </a:ln>
          <a:effectLst>
            <a:outerShdw blurRad="381000" dist="152400" dir="5400000" algn="t" rotWithShape="0">
              <a:schemeClr val="bg1">
                <a:lumMod val="8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err="1"/>
          </a:p>
        </p:txBody>
      </p:sp>
      <p:sp>
        <p:nvSpPr>
          <p:cNvPr id="3" name="Rectangle: Rounded Corners 2">
            <a:extLst>
              <a:ext uri="{FF2B5EF4-FFF2-40B4-BE49-F238E27FC236}">
                <a16:creationId xmlns:a16="http://schemas.microsoft.com/office/drawing/2014/main" id="{9405749C-C9B4-C521-8C9B-11C31335193D}"/>
              </a:ext>
            </a:extLst>
          </p:cNvPr>
          <p:cNvSpPr/>
          <p:nvPr userDrawn="1"/>
        </p:nvSpPr>
        <p:spPr bwMode="auto">
          <a:xfrm rot="10800000" flipH="1" flipV="1">
            <a:off x="6397625" y="1436688"/>
            <a:ext cx="5219700" cy="4832349"/>
          </a:xfrm>
          <a:prstGeom prst="roundRect">
            <a:avLst>
              <a:gd name="adj" fmla="val 3387"/>
            </a:avLst>
          </a:prstGeom>
          <a:solidFill>
            <a:schemeClr val="bg1"/>
          </a:solidFill>
          <a:ln>
            <a:noFill/>
          </a:ln>
          <a:effectLst>
            <a:outerShdw blurRad="381000" dist="152400" dir="5400000" algn="t" rotWithShape="0">
              <a:schemeClr val="bg1">
                <a:lumMod val="8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err="1"/>
          </a:p>
        </p:txBody>
      </p:sp>
      <p:sp>
        <p:nvSpPr>
          <p:cNvPr id="9" name="Rectangle: Rounded Corners 8">
            <a:extLst>
              <a:ext uri="{FF2B5EF4-FFF2-40B4-BE49-F238E27FC236}">
                <a16:creationId xmlns:a16="http://schemas.microsoft.com/office/drawing/2014/main" id="{6E17841F-0E6D-8C6C-F881-8C74D0940C00}"/>
              </a:ext>
            </a:extLst>
          </p:cNvPr>
          <p:cNvSpPr/>
          <p:nvPr userDrawn="1"/>
        </p:nvSpPr>
        <p:spPr bwMode="auto">
          <a:xfrm rot="10800000" flipH="1" flipV="1">
            <a:off x="584200" y="1436687"/>
            <a:ext cx="5219700" cy="644525"/>
          </a:xfrm>
          <a:prstGeom prst="roundRect">
            <a:avLst>
              <a:gd name="adj" fmla="val 31900"/>
            </a:avLst>
          </a:prstGeom>
          <a:solidFill>
            <a:schemeClr val="accent4">
              <a:lumMod val="20000"/>
              <a:lumOff val="80000"/>
            </a:schemeClr>
          </a:solidFill>
          <a:ln>
            <a:noFill/>
          </a:ln>
          <a:effectLst>
            <a:outerShdw blurRad="381000" dist="152400" dir="5400000" algn="t" rotWithShape="0">
              <a:schemeClr val="bg1">
                <a:lumMod val="8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err="1"/>
          </a:p>
        </p:txBody>
      </p:sp>
      <p:sp>
        <p:nvSpPr>
          <p:cNvPr id="4" name="Rectangle: Rounded Corners 3">
            <a:extLst>
              <a:ext uri="{FF2B5EF4-FFF2-40B4-BE49-F238E27FC236}">
                <a16:creationId xmlns:a16="http://schemas.microsoft.com/office/drawing/2014/main" id="{71308E59-3ACE-64FB-C5EE-5AAAF9A10072}"/>
              </a:ext>
            </a:extLst>
          </p:cNvPr>
          <p:cNvSpPr/>
          <p:nvPr userDrawn="1"/>
        </p:nvSpPr>
        <p:spPr bwMode="auto">
          <a:xfrm rot="10800000" flipH="1" flipV="1">
            <a:off x="6397625" y="1436688"/>
            <a:ext cx="5219700" cy="644525"/>
          </a:xfrm>
          <a:prstGeom prst="roundRect">
            <a:avLst>
              <a:gd name="adj" fmla="val 31900"/>
            </a:avLst>
          </a:prstGeom>
          <a:solidFill>
            <a:schemeClr val="accent4">
              <a:lumMod val="20000"/>
              <a:lumOff val="80000"/>
            </a:schemeClr>
          </a:solidFill>
          <a:ln>
            <a:noFill/>
          </a:ln>
          <a:effectLst>
            <a:outerShdw blurRad="381000" dist="152400" dir="5400000" algn="t" rotWithShape="0">
              <a:schemeClr val="bg1">
                <a:lumMod val="8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err="1"/>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543506"/>
            <a:ext cx="5219700" cy="430887"/>
          </a:xfrm>
        </p:spPr>
        <p:txBody>
          <a:bodyPr lIns="182880"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543506"/>
            <a:ext cx="5219700" cy="430887"/>
          </a:xfrm>
        </p:spPr>
        <p:txBody>
          <a:bodyPr lIns="182880"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5" name="Text Placeholder 7">
            <a:extLst>
              <a:ext uri="{FF2B5EF4-FFF2-40B4-BE49-F238E27FC236}">
                <a16:creationId xmlns:a16="http://schemas.microsoft.com/office/drawing/2014/main" id="{7A78A194-45FE-72BA-5A7A-9D3CBAD69248}"/>
              </a:ext>
            </a:extLst>
          </p:cNvPr>
          <p:cNvSpPr>
            <a:spLocks noGrp="1"/>
          </p:cNvSpPr>
          <p:nvPr>
            <p:ph type="body" sz="quarter" idx="19"/>
          </p:nvPr>
        </p:nvSpPr>
        <p:spPr>
          <a:xfrm>
            <a:off x="584200" y="2084388"/>
            <a:ext cx="5219700" cy="1643527"/>
          </a:xfrm>
        </p:spPr>
        <p:txBody>
          <a:bodyPr lIns="182880" tIns="91440">
            <a:spAutoFit/>
          </a:bodyPr>
          <a:lstStyle>
            <a:lvl1pPr marL="228600" indent="-228600">
              <a:buSzPct val="100000"/>
              <a:buFont typeface="Arial" panose="020B0604020202020204" pitchFamily="34" charset="0"/>
              <a:buChar char="•"/>
              <a:defRPr lang="en-US" sz="2400" dirty="0"/>
            </a:lvl1pPr>
            <a:lvl2pPr marL="519113" indent="-233363">
              <a:buSzPct val="100000"/>
              <a:buFont typeface="Arial" panose="020B0604020202020204" pitchFamily="34" charset="0"/>
              <a:buChar char="•"/>
              <a:defRPr lang="en-US" dirty="0"/>
            </a:lvl2pPr>
            <a:lvl3pPr marL="800100" indent="-171450">
              <a:buSzPct val="100000"/>
              <a:buFont typeface="Arial" panose="020B0604020202020204" pitchFamily="34" charset="0"/>
              <a:buChar char="•"/>
              <a:defRPr lang="en-US" dirty="0"/>
            </a:lvl3pPr>
            <a:lvl4pPr marL="976313" indent="-152400">
              <a:buSzPct val="100000"/>
              <a:buFont typeface="Arial" panose="020B0604020202020204" pitchFamily="34" charset="0"/>
              <a:buChar char="•"/>
              <a:defRPr lang="en-US" dirty="0"/>
            </a:lvl4pPr>
            <a:lvl5pPr marL="1143000" indent="-120650">
              <a:buSzPct val="100000"/>
              <a:buFont typeface="Arial" panose="020B0604020202020204" pitchFamily="34" charset="0"/>
              <a:buChar cha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7">
            <a:extLst>
              <a:ext uri="{FF2B5EF4-FFF2-40B4-BE49-F238E27FC236}">
                <a16:creationId xmlns:a16="http://schemas.microsoft.com/office/drawing/2014/main" id="{6645A37A-FA23-4EE3-A9F0-CF8A27E9980E}"/>
              </a:ext>
            </a:extLst>
          </p:cNvPr>
          <p:cNvSpPr>
            <a:spLocks noGrp="1"/>
          </p:cNvSpPr>
          <p:nvPr>
            <p:ph type="body" sz="quarter" idx="22"/>
          </p:nvPr>
        </p:nvSpPr>
        <p:spPr>
          <a:xfrm>
            <a:off x="6397625" y="2084388"/>
            <a:ext cx="5219700" cy="1643527"/>
          </a:xfrm>
        </p:spPr>
        <p:txBody>
          <a:bodyPr lIns="182880" tIns="91440">
            <a:spAutoFit/>
          </a:bodyPr>
          <a:lstStyle>
            <a:lvl1pPr marL="228600" indent="-228600">
              <a:buSzPct val="100000"/>
              <a:buFont typeface="Arial" panose="020B0604020202020204" pitchFamily="34" charset="0"/>
              <a:buChar char="•"/>
              <a:defRPr lang="en-US" sz="2400" dirty="0"/>
            </a:lvl1pPr>
            <a:lvl2pPr marL="519113" indent="-233363">
              <a:buSzPct val="100000"/>
              <a:buFont typeface="Arial" panose="020B0604020202020204" pitchFamily="34" charset="0"/>
              <a:buChar char="•"/>
              <a:defRPr lang="en-US" dirty="0"/>
            </a:lvl2pPr>
            <a:lvl3pPr marL="800100" indent="-171450">
              <a:buSzPct val="100000"/>
              <a:buFont typeface="Arial" panose="020B0604020202020204" pitchFamily="34" charset="0"/>
              <a:buChar char="•"/>
              <a:defRPr lang="en-US" dirty="0"/>
            </a:lvl3pPr>
            <a:lvl4pPr marL="976313" indent="-152400">
              <a:buSzPct val="100000"/>
              <a:buFont typeface="Arial" panose="020B0604020202020204" pitchFamily="34" charset="0"/>
              <a:buChar char="•"/>
              <a:defRPr lang="en-US" dirty="0"/>
            </a:lvl4pPr>
            <a:lvl5pPr marL="1143000" indent="-120650">
              <a:buSzPct val="100000"/>
              <a:buFont typeface="Arial" panose="020B0604020202020204" pitchFamily="34" charset="0"/>
              <a:buChar cha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6905407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Computer slide_black">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E627182-25F3-985C-C7BF-D8AFBD4C8DA6}"/>
              </a:ext>
            </a:extLst>
          </p:cNvPr>
          <p:cNvSpPr/>
          <p:nvPr userDrawn="1"/>
        </p:nvSpPr>
        <p:spPr bwMode="auto">
          <a:xfrm>
            <a:off x="0" y="0"/>
            <a:ext cx="12192000" cy="6858000"/>
          </a:xfrm>
          <a:prstGeom prst="rect">
            <a:avLst/>
          </a:prstGeom>
          <a:solidFill>
            <a:srgbClr val="1392B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5" name="Group 4">
            <a:extLst>
              <a:ext uri="{FF2B5EF4-FFF2-40B4-BE49-F238E27FC236}">
                <a16:creationId xmlns:a16="http://schemas.microsoft.com/office/drawing/2014/main" id="{22C7F341-B199-A0F1-2E33-BC41D9BB8BF8}"/>
              </a:ext>
            </a:extLst>
          </p:cNvPr>
          <p:cNvGrpSpPr/>
          <p:nvPr userDrawn="1"/>
        </p:nvGrpSpPr>
        <p:grpSpPr>
          <a:xfrm>
            <a:off x="6339102" y="-734994"/>
            <a:ext cx="7322981" cy="6854735"/>
            <a:chOff x="6339102" y="-734994"/>
            <a:chExt cx="7322981" cy="6854735"/>
          </a:xfrm>
        </p:grpSpPr>
        <p:sp>
          <p:nvSpPr>
            <p:cNvPr id="7" name="Freeform: Shape 6">
              <a:extLst>
                <a:ext uri="{FF2B5EF4-FFF2-40B4-BE49-F238E27FC236}">
                  <a16:creationId xmlns:a16="http://schemas.microsoft.com/office/drawing/2014/main" id="{781E12FB-9244-DB79-0B58-5CC60AE9C541}"/>
                </a:ext>
              </a:extLst>
            </p:cNvPr>
            <p:cNvSpPr/>
            <p:nvPr userDrawn="1"/>
          </p:nvSpPr>
          <p:spPr bwMode="auto">
            <a:xfrm rot="12600000" flipV="1">
              <a:off x="6339102" y="-734994"/>
              <a:ext cx="7322981" cy="6854735"/>
            </a:xfrm>
            <a:custGeom>
              <a:avLst/>
              <a:gdLst>
                <a:gd name="connsiteX0" fmla="*/ 7313054 w 7322981"/>
                <a:gd name="connsiteY0" fmla="*/ 2426713 h 6854735"/>
                <a:gd name="connsiteX1" fmla="*/ 3109863 w 7322981"/>
                <a:gd name="connsiteY1" fmla="*/ 0 h 6854735"/>
                <a:gd name="connsiteX2" fmla="*/ 0 w 7322981"/>
                <a:gd name="connsiteY2" fmla="*/ 5386439 h 6854735"/>
                <a:gd name="connsiteX3" fmla="*/ 92771 w 7322981"/>
                <a:gd name="connsiteY3" fmla="*/ 5493538 h 6854735"/>
                <a:gd name="connsiteX4" fmla="*/ 3168209 w 7322981"/>
                <a:gd name="connsiteY4" fmla="*/ 6854735 h 6854735"/>
                <a:gd name="connsiteX5" fmla="*/ 7322981 w 7322981"/>
                <a:gd name="connsiteY5" fmla="*/ 2699963 h 6854735"/>
                <a:gd name="connsiteX6" fmla="*/ 7317575 w 7322981"/>
                <a:gd name="connsiteY6" fmla="*/ 2486159 h 685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22981" h="6854735">
                  <a:moveTo>
                    <a:pt x="7313054" y="2426713"/>
                  </a:moveTo>
                  <a:lnTo>
                    <a:pt x="3109863" y="0"/>
                  </a:lnTo>
                  <a:lnTo>
                    <a:pt x="0" y="5386439"/>
                  </a:lnTo>
                  <a:lnTo>
                    <a:pt x="92771" y="5493538"/>
                  </a:lnTo>
                  <a:cubicBezTo>
                    <a:pt x="852795" y="6329750"/>
                    <a:pt x="1949194" y="6854735"/>
                    <a:pt x="3168209" y="6854735"/>
                  </a:cubicBezTo>
                  <a:cubicBezTo>
                    <a:pt x="5462826" y="6854735"/>
                    <a:pt x="7322981" y="4994580"/>
                    <a:pt x="7322981" y="2699963"/>
                  </a:cubicBezTo>
                  <a:cubicBezTo>
                    <a:pt x="7322981" y="2628256"/>
                    <a:pt x="7321164" y="2556974"/>
                    <a:pt x="7317575" y="2486159"/>
                  </a:cubicBezTo>
                  <a:close/>
                </a:path>
              </a:pathLst>
            </a:custGeom>
            <a:gradFill>
              <a:gsLst>
                <a:gs pos="0">
                  <a:srgbClr val="C3E5FF"/>
                </a:gs>
                <a:gs pos="100000">
                  <a:schemeClr val="accent4">
                    <a:alpha val="0"/>
                  </a:scheme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R="0" lvl="0" indent="0" fontAlgn="base">
                <a:lnSpc>
                  <a:spcPct val="100000"/>
                </a:lnSpc>
                <a:spcBef>
                  <a:spcPct val="0"/>
                </a:spcBef>
                <a:spcAft>
                  <a:spcPct val="0"/>
                </a:spcAft>
                <a:buClrTx/>
                <a:buSzTx/>
                <a:buFontTx/>
                <a:buNone/>
                <a:tabLst/>
              </a:pPr>
              <a:endParaRPr kumimoji="0" lang="en-US" sz="2600" b="0" i="0" u="none" strike="noStrike" cap="none" spc="0" normalizeH="0" baseline="0" noProof="0" err="1">
                <a:ln w="3175">
                  <a:noFill/>
                </a:ln>
                <a:gradFill>
                  <a:gsLst>
                    <a:gs pos="100000">
                      <a:srgbClr val="49C5B1"/>
                    </a:gs>
                    <a:gs pos="63000">
                      <a:srgbClr val="0078D4"/>
                    </a:gs>
                    <a:gs pos="0">
                      <a:srgbClr val="C03BC4"/>
                    </a:gs>
                  </a:gsLst>
                  <a:path path="circle">
                    <a:fillToRect l="100000" t="100000"/>
                  </a:path>
                </a:gradFill>
                <a:effectLst/>
                <a:uLnTx/>
                <a:uFillTx/>
                <a:latin typeface="Segoe UI Semibold"/>
                <a:cs typeface="Segoe UI" pitchFamily="34" charset="0"/>
              </a:endParaRPr>
            </a:p>
          </p:txBody>
        </p:sp>
        <p:sp>
          <p:nvSpPr>
            <p:cNvPr id="8" name="Freeform: Shape 7">
              <a:extLst>
                <a:ext uri="{FF2B5EF4-FFF2-40B4-BE49-F238E27FC236}">
                  <a16:creationId xmlns:a16="http://schemas.microsoft.com/office/drawing/2014/main" id="{8AB0AA98-4356-4AE9-8A90-405E91010B08}"/>
                </a:ext>
              </a:extLst>
            </p:cNvPr>
            <p:cNvSpPr/>
            <p:nvPr userDrawn="1"/>
          </p:nvSpPr>
          <p:spPr bwMode="auto">
            <a:xfrm rot="2170072" flipV="1">
              <a:off x="7097866" y="-600291"/>
              <a:ext cx="6524281" cy="6191172"/>
            </a:xfrm>
            <a:custGeom>
              <a:avLst/>
              <a:gdLst>
                <a:gd name="connsiteX0" fmla="*/ 15795 w 6524281"/>
                <a:gd name="connsiteY0" fmla="*/ 3813361 h 6191172"/>
                <a:gd name="connsiteX1" fmla="*/ 3268487 w 6524281"/>
                <a:gd name="connsiteY1" fmla="*/ 6191172 h 6191172"/>
                <a:gd name="connsiteX2" fmla="*/ 6524281 w 6524281"/>
                <a:gd name="connsiteY2" fmla="*/ 1737455 h 6191172"/>
                <a:gd name="connsiteX3" fmla="*/ 6494349 w 6524281"/>
                <a:gd name="connsiteY3" fmla="*/ 1685397 h 6191172"/>
                <a:gd name="connsiteX4" fmla="*/ 3500569 w 6524281"/>
                <a:gd name="connsiteY4" fmla="*/ 0 h 6191172"/>
                <a:gd name="connsiteX5" fmla="*/ 0 w 6524281"/>
                <a:gd name="connsiteY5" fmla="*/ 3500569 h 6191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24281" h="6191172">
                  <a:moveTo>
                    <a:pt x="15795" y="3813361"/>
                  </a:moveTo>
                  <a:lnTo>
                    <a:pt x="3268487" y="6191172"/>
                  </a:lnTo>
                  <a:lnTo>
                    <a:pt x="6524281" y="1737455"/>
                  </a:lnTo>
                  <a:lnTo>
                    <a:pt x="6494349" y="1685397"/>
                  </a:lnTo>
                  <a:cubicBezTo>
                    <a:pt x="5880394" y="674962"/>
                    <a:pt x="4769304" y="0"/>
                    <a:pt x="3500569" y="0"/>
                  </a:cubicBezTo>
                  <a:cubicBezTo>
                    <a:pt x="1567258" y="0"/>
                    <a:pt x="0" y="1567258"/>
                    <a:pt x="0" y="3500569"/>
                  </a:cubicBezTo>
                  <a:close/>
                </a:path>
              </a:pathLst>
            </a:custGeom>
            <a:gradFill>
              <a:gsLst>
                <a:gs pos="0">
                  <a:srgbClr val="C3E5FF"/>
                </a:gs>
                <a:gs pos="100000">
                  <a:schemeClr val="accent4">
                    <a:alpha val="0"/>
                  </a:scheme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R="0" lvl="0" indent="0" fontAlgn="base">
                <a:lnSpc>
                  <a:spcPct val="100000"/>
                </a:lnSpc>
                <a:spcBef>
                  <a:spcPct val="0"/>
                </a:spcBef>
                <a:spcAft>
                  <a:spcPct val="0"/>
                </a:spcAft>
                <a:buClrTx/>
                <a:buSzTx/>
                <a:buFontTx/>
                <a:buNone/>
                <a:tabLst/>
              </a:pPr>
              <a:endParaRPr kumimoji="0" lang="en-US" sz="2600" b="0" i="0" u="none" strike="noStrike" cap="none" spc="0" normalizeH="0" baseline="0" noProof="0" err="1">
                <a:ln w="3175">
                  <a:noFill/>
                </a:ln>
                <a:gradFill>
                  <a:gsLst>
                    <a:gs pos="100000">
                      <a:srgbClr val="49C5B1"/>
                    </a:gs>
                    <a:gs pos="63000">
                      <a:srgbClr val="0078D4"/>
                    </a:gs>
                    <a:gs pos="0">
                      <a:srgbClr val="C03BC4"/>
                    </a:gs>
                  </a:gsLst>
                  <a:path path="circle">
                    <a:fillToRect l="100000" t="100000"/>
                  </a:path>
                </a:gradFill>
                <a:effectLst/>
                <a:uLnTx/>
                <a:uFillTx/>
                <a:latin typeface="Segoe UI Semibold"/>
                <a:cs typeface="Segoe UI" pitchFamily="34" charset="0"/>
              </a:endParaRPr>
            </a:p>
          </p:txBody>
        </p:sp>
      </p:grpSp>
      <p:pic>
        <p:nvPicPr>
          <p:cNvPr id="12" name="Picture 11" descr="A logo with a black background&#10;&#10;AI-generated content may be incorrect.">
            <a:extLst>
              <a:ext uri="{FF2B5EF4-FFF2-40B4-BE49-F238E27FC236}">
                <a16:creationId xmlns:a16="http://schemas.microsoft.com/office/drawing/2014/main" id="{1479FD39-8E5D-B724-F106-AD191884EF3D}"/>
              </a:ext>
            </a:extLst>
          </p:cNvPr>
          <p:cNvPicPr>
            <a:picLocks noChangeAspect="1"/>
          </p:cNvPicPr>
          <p:nvPr userDrawn="1"/>
        </p:nvPicPr>
        <p:blipFill>
          <a:blip r:embed="rId2"/>
          <a:srcRect l="-2" r="18688" b="34859"/>
          <a:stretch/>
        </p:blipFill>
        <p:spPr>
          <a:xfrm>
            <a:off x="7158739" y="2825748"/>
            <a:ext cx="5033261" cy="4032252"/>
          </a:xfrm>
          <a:prstGeom prst="rect">
            <a:avLst/>
          </a:prstGeom>
        </p:spPr>
      </p:pic>
      <p:pic>
        <p:nvPicPr>
          <p:cNvPr id="65" name="Picture 64" descr="A computer with a blue flower on the screen&#10;&#10;Description automatically generated">
            <a:extLst>
              <a:ext uri="{FF2B5EF4-FFF2-40B4-BE49-F238E27FC236}">
                <a16:creationId xmlns:a16="http://schemas.microsoft.com/office/drawing/2014/main" id="{F0458773-F6D2-DA42-2701-5486253F9585}"/>
              </a:ext>
            </a:extLst>
          </p:cNvPr>
          <p:cNvPicPr>
            <a:picLocks noChangeAspect="1"/>
          </p:cNvPicPr>
          <p:nvPr userDrawn="1"/>
        </p:nvPicPr>
        <p:blipFill>
          <a:blip r:embed="rId3">
            <a:extLst>
              <a:ext uri="{28A0092B-C50C-407E-A947-70E740481C1C}">
                <a14:useLocalDpi xmlns:a14="http://schemas.microsoft.com/office/drawing/2010/main" val="0"/>
              </a:ext>
            </a:extLst>
          </a:blip>
          <a:srcRect t="781" r="18604" b="5469"/>
          <a:stretch>
            <a:fillRect/>
          </a:stretch>
        </p:blipFill>
        <p:spPr>
          <a:xfrm>
            <a:off x="1577526" y="-293687"/>
            <a:ext cx="10585447" cy="6858000"/>
          </a:xfrm>
          <a:custGeom>
            <a:avLst/>
            <a:gdLst>
              <a:gd name="connsiteX0" fmla="*/ 0 w 10585447"/>
              <a:gd name="connsiteY0" fmla="*/ 0 h 6858000"/>
              <a:gd name="connsiteX1" fmla="*/ 755646 w 10585447"/>
              <a:gd name="connsiteY1" fmla="*/ 0 h 6858000"/>
              <a:gd name="connsiteX2" fmla="*/ 755646 w 10585447"/>
              <a:gd name="connsiteY2" fmla="*/ 4279900 h 6858000"/>
              <a:gd name="connsiteX3" fmla="*/ 3332158 w 10585447"/>
              <a:gd name="connsiteY3" fmla="*/ 4279900 h 6858000"/>
              <a:gd name="connsiteX4" fmla="*/ 3332158 w 10585447"/>
              <a:gd name="connsiteY4" fmla="*/ 5505450 h 6858000"/>
              <a:gd name="connsiteX5" fmla="*/ 9688612 w 10585447"/>
              <a:gd name="connsiteY5" fmla="*/ 5505450 h 6858000"/>
              <a:gd name="connsiteX6" fmla="*/ 9688612 w 10585447"/>
              <a:gd name="connsiteY6" fmla="*/ 4279900 h 6858000"/>
              <a:gd name="connsiteX7" fmla="*/ 10585447 w 10585447"/>
              <a:gd name="connsiteY7" fmla="*/ 4279900 h 6858000"/>
              <a:gd name="connsiteX8" fmla="*/ 10585447 w 10585447"/>
              <a:gd name="connsiteY8" fmla="*/ 6858000 h 6858000"/>
              <a:gd name="connsiteX9" fmla="*/ 0 w 10585447"/>
              <a:gd name="connsiteY9"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585447" h="6858000">
                <a:moveTo>
                  <a:pt x="0" y="0"/>
                </a:moveTo>
                <a:lnTo>
                  <a:pt x="755646" y="0"/>
                </a:lnTo>
                <a:lnTo>
                  <a:pt x="755646" y="4279900"/>
                </a:lnTo>
                <a:lnTo>
                  <a:pt x="3332158" y="4279900"/>
                </a:lnTo>
                <a:lnTo>
                  <a:pt x="3332158" y="5505450"/>
                </a:lnTo>
                <a:lnTo>
                  <a:pt x="9688612" y="5505450"/>
                </a:lnTo>
                <a:lnTo>
                  <a:pt x="9688612" y="4279900"/>
                </a:lnTo>
                <a:lnTo>
                  <a:pt x="10585447" y="4279900"/>
                </a:lnTo>
                <a:lnTo>
                  <a:pt x="10585447" y="6858000"/>
                </a:lnTo>
                <a:lnTo>
                  <a:pt x="0" y="6858000"/>
                </a:lnTo>
                <a:close/>
              </a:path>
            </a:pathLst>
          </a:custGeom>
        </p:spPr>
      </p:pic>
      <p:sp>
        <p:nvSpPr>
          <p:cNvPr id="2" name="Title 1">
            <a:extLst>
              <a:ext uri="{FF2B5EF4-FFF2-40B4-BE49-F238E27FC236}">
                <a16:creationId xmlns:a16="http://schemas.microsoft.com/office/drawing/2014/main" id="{17F10198-B250-44FD-9AC7-BA0E6E23B5C1}"/>
              </a:ext>
            </a:extLst>
          </p:cNvPr>
          <p:cNvSpPr>
            <a:spLocks noGrp="1"/>
          </p:cNvSpPr>
          <p:nvPr>
            <p:ph type="title"/>
          </p:nvPr>
        </p:nvSpPr>
        <p:spPr>
          <a:xfrm>
            <a:off x="588263" y="457200"/>
            <a:ext cx="3856737" cy="1107996"/>
          </a:xfrm>
        </p:spPr>
        <p:txBody>
          <a:bodyPr>
            <a:spAutoFit/>
          </a:bodyPr>
          <a:lstStyle>
            <a:lvl1pPr>
              <a:defRPr>
                <a:solidFill>
                  <a:schemeClr val="bg1"/>
                </a:solidFill>
              </a:defRPr>
            </a:lvl1pPr>
          </a:lstStyle>
          <a:p>
            <a:r>
              <a:rPr lang="en-US"/>
              <a:t>Click to edit Master title style</a:t>
            </a:r>
          </a:p>
        </p:txBody>
      </p:sp>
      <p:sp>
        <p:nvSpPr>
          <p:cNvPr id="14" name="Text Placeholder 13">
            <a:extLst>
              <a:ext uri="{FF2B5EF4-FFF2-40B4-BE49-F238E27FC236}">
                <a16:creationId xmlns:a16="http://schemas.microsoft.com/office/drawing/2014/main" id="{6F25D0DC-756F-45C2-A98F-05B75941978C}"/>
              </a:ext>
            </a:extLst>
          </p:cNvPr>
          <p:cNvSpPr>
            <a:spLocks noGrp="1"/>
          </p:cNvSpPr>
          <p:nvPr>
            <p:ph type="body" sz="quarter" idx="11" hasCustomPrompt="1"/>
          </p:nvPr>
        </p:nvSpPr>
        <p:spPr>
          <a:xfrm>
            <a:off x="588263" y="2022396"/>
            <a:ext cx="3856737" cy="430887"/>
          </a:xfrm>
        </p:spPr>
        <p:txBody>
          <a:bodyPr/>
          <a:lstStyle>
            <a:lvl1pPr marL="0" indent="0">
              <a:buNone/>
              <a:defRPr sz="2800">
                <a:solidFill>
                  <a:schemeClr val="bg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add text</a:t>
            </a:r>
          </a:p>
        </p:txBody>
      </p:sp>
      <p:pic>
        <p:nvPicPr>
          <p:cNvPr id="64" name="Picture 63" descr="A computer with a blue flower on the screen&#10;&#10;Description automatically generated">
            <a:extLst>
              <a:ext uri="{FF2B5EF4-FFF2-40B4-BE49-F238E27FC236}">
                <a16:creationId xmlns:a16="http://schemas.microsoft.com/office/drawing/2014/main" id="{38F1DCAE-F219-1979-C5E8-7B403A17D71A}"/>
              </a:ext>
            </a:extLst>
          </p:cNvPr>
          <p:cNvPicPr>
            <a:picLocks noChangeAspect="1"/>
          </p:cNvPicPr>
          <p:nvPr userDrawn="1"/>
        </p:nvPicPr>
        <p:blipFill>
          <a:blip r:embed="rId3">
            <a:extLst>
              <a:ext uri="{28A0092B-C50C-407E-A947-70E740481C1C}">
                <a14:useLocalDpi xmlns:a14="http://schemas.microsoft.com/office/drawing/2010/main" val="0"/>
              </a:ext>
            </a:extLst>
          </a:blip>
          <a:srcRect l="5810" t="781" r="18604" b="40712"/>
          <a:stretch>
            <a:fillRect/>
          </a:stretch>
        </p:blipFill>
        <p:spPr>
          <a:xfrm>
            <a:off x="2333172" y="376341"/>
            <a:ext cx="9829801" cy="4279900"/>
          </a:xfrm>
          <a:custGeom>
            <a:avLst/>
            <a:gdLst>
              <a:gd name="connsiteX0" fmla="*/ 0 w 9829801"/>
              <a:gd name="connsiteY0" fmla="*/ 0 h 4279900"/>
              <a:gd name="connsiteX1" fmla="*/ 9829801 w 9829801"/>
              <a:gd name="connsiteY1" fmla="*/ 0 h 4279900"/>
              <a:gd name="connsiteX2" fmla="*/ 9829801 w 9829801"/>
              <a:gd name="connsiteY2" fmla="*/ 4279900 h 4279900"/>
              <a:gd name="connsiteX3" fmla="*/ 8932966 w 9829801"/>
              <a:gd name="connsiteY3" fmla="*/ 4279900 h 4279900"/>
              <a:gd name="connsiteX4" fmla="*/ 8932966 w 9829801"/>
              <a:gd name="connsiteY4" fmla="*/ 1266267 h 4279900"/>
              <a:gd name="connsiteX5" fmla="*/ 2576512 w 9829801"/>
              <a:gd name="connsiteY5" fmla="*/ 1266267 h 4279900"/>
              <a:gd name="connsiteX6" fmla="*/ 2576512 w 9829801"/>
              <a:gd name="connsiteY6" fmla="*/ 4279900 h 4279900"/>
              <a:gd name="connsiteX7" fmla="*/ 0 w 9829801"/>
              <a:gd name="connsiteY7" fmla="*/ 4279900 h 4279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829801" h="4279900">
                <a:moveTo>
                  <a:pt x="0" y="0"/>
                </a:moveTo>
                <a:lnTo>
                  <a:pt x="9829801" y="0"/>
                </a:lnTo>
                <a:lnTo>
                  <a:pt x="9829801" y="4279900"/>
                </a:lnTo>
                <a:lnTo>
                  <a:pt x="8932966" y="4279900"/>
                </a:lnTo>
                <a:lnTo>
                  <a:pt x="8932966" y="1266267"/>
                </a:lnTo>
                <a:lnTo>
                  <a:pt x="2576512" y="1266267"/>
                </a:lnTo>
                <a:lnTo>
                  <a:pt x="2576512" y="4279900"/>
                </a:lnTo>
                <a:lnTo>
                  <a:pt x="0" y="4279900"/>
                </a:lnTo>
                <a:close/>
              </a:path>
            </a:pathLst>
          </a:custGeom>
        </p:spPr>
      </p:pic>
      <p:sp>
        <p:nvSpPr>
          <p:cNvPr id="11" name="Picture Placeholder 3">
            <a:extLst>
              <a:ext uri="{FF2B5EF4-FFF2-40B4-BE49-F238E27FC236}">
                <a16:creationId xmlns:a16="http://schemas.microsoft.com/office/drawing/2014/main" id="{26B46093-466F-5728-35CE-BC376C4CF9CA}"/>
              </a:ext>
            </a:extLst>
          </p:cNvPr>
          <p:cNvSpPr>
            <a:spLocks noGrp="1"/>
          </p:cNvSpPr>
          <p:nvPr>
            <p:ph type="pic" sz="quarter" idx="12"/>
          </p:nvPr>
        </p:nvSpPr>
        <p:spPr>
          <a:xfrm>
            <a:off x="4895850" y="1622198"/>
            <a:ext cx="6381749" cy="3592740"/>
          </a:xfrm>
          <a:solidFill>
            <a:schemeClr val="accent1"/>
          </a:solidFill>
        </p:spPr>
        <p:txBody>
          <a:bodyPr tIns="0" bIns="1005840" anchor="ctr">
            <a:noAutofit/>
          </a:bodyPr>
          <a:lstStyle>
            <a:lvl1pPr marL="0" indent="0" algn="ctr">
              <a:buNone/>
              <a:defRPr/>
            </a:lvl1pPr>
          </a:lstStyle>
          <a:p>
            <a:r>
              <a:rPr lang="en-US"/>
              <a:t>Click icon to add picture</a:t>
            </a:r>
          </a:p>
        </p:txBody>
      </p:sp>
    </p:spTree>
    <p:extLst>
      <p:ext uri="{BB962C8B-B14F-4D97-AF65-F5344CB8AC3E}">
        <p14:creationId xmlns:p14="http://schemas.microsoft.com/office/powerpoint/2010/main" val="386675034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Computer slide_grey">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17AF024-DF0F-6F4E-B648-CC17470CF719}"/>
              </a:ext>
            </a:extLst>
          </p:cNvPr>
          <p:cNvSpPr/>
          <p:nvPr userDrawn="1"/>
        </p:nvSpPr>
        <p:spPr bwMode="auto">
          <a:xfrm>
            <a:off x="0" y="0"/>
            <a:ext cx="12192000" cy="6858000"/>
          </a:xfrm>
          <a:prstGeom prst="rect">
            <a:avLst/>
          </a:prstGeom>
          <a:solidFill>
            <a:srgbClr val="1392B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9" name="Freeform: Shape 8">
            <a:extLst>
              <a:ext uri="{FF2B5EF4-FFF2-40B4-BE49-F238E27FC236}">
                <a16:creationId xmlns:a16="http://schemas.microsoft.com/office/drawing/2014/main" id="{F0783932-2FAF-F03E-0C6C-AE9D2DA2D4FF}"/>
              </a:ext>
            </a:extLst>
          </p:cNvPr>
          <p:cNvSpPr/>
          <p:nvPr userDrawn="1"/>
        </p:nvSpPr>
        <p:spPr bwMode="auto">
          <a:xfrm rot="12600000" flipV="1">
            <a:off x="6339102" y="-734994"/>
            <a:ext cx="7322981" cy="6854735"/>
          </a:xfrm>
          <a:custGeom>
            <a:avLst/>
            <a:gdLst>
              <a:gd name="connsiteX0" fmla="*/ 7313054 w 7322981"/>
              <a:gd name="connsiteY0" fmla="*/ 2426713 h 6854735"/>
              <a:gd name="connsiteX1" fmla="*/ 3109863 w 7322981"/>
              <a:gd name="connsiteY1" fmla="*/ 0 h 6854735"/>
              <a:gd name="connsiteX2" fmla="*/ 0 w 7322981"/>
              <a:gd name="connsiteY2" fmla="*/ 5386439 h 6854735"/>
              <a:gd name="connsiteX3" fmla="*/ 92771 w 7322981"/>
              <a:gd name="connsiteY3" fmla="*/ 5493538 h 6854735"/>
              <a:gd name="connsiteX4" fmla="*/ 3168209 w 7322981"/>
              <a:gd name="connsiteY4" fmla="*/ 6854735 h 6854735"/>
              <a:gd name="connsiteX5" fmla="*/ 7322981 w 7322981"/>
              <a:gd name="connsiteY5" fmla="*/ 2699963 h 6854735"/>
              <a:gd name="connsiteX6" fmla="*/ 7317575 w 7322981"/>
              <a:gd name="connsiteY6" fmla="*/ 2486159 h 685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22981" h="6854735">
                <a:moveTo>
                  <a:pt x="7313054" y="2426713"/>
                </a:moveTo>
                <a:lnTo>
                  <a:pt x="3109863" y="0"/>
                </a:lnTo>
                <a:lnTo>
                  <a:pt x="0" y="5386439"/>
                </a:lnTo>
                <a:lnTo>
                  <a:pt x="92771" y="5493538"/>
                </a:lnTo>
                <a:cubicBezTo>
                  <a:pt x="852795" y="6329750"/>
                  <a:pt x="1949194" y="6854735"/>
                  <a:pt x="3168209" y="6854735"/>
                </a:cubicBezTo>
                <a:cubicBezTo>
                  <a:pt x="5462826" y="6854735"/>
                  <a:pt x="7322981" y="4994580"/>
                  <a:pt x="7322981" y="2699963"/>
                </a:cubicBezTo>
                <a:cubicBezTo>
                  <a:pt x="7322981" y="2628256"/>
                  <a:pt x="7321164" y="2556974"/>
                  <a:pt x="7317575" y="2486159"/>
                </a:cubicBezTo>
                <a:close/>
              </a:path>
            </a:pathLst>
          </a:custGeom>
          <a:gradFill>
            <a:gsLst>
              <a:gs pos="0">
                <a:srgbClr val="C3E5FF"/>
              </a:gs>
              <a:gs pos="100000">
                <a:schemeClr val="accent4">
                  <a:alpha val="0"/>
                </a:scheme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R="0" lvl="0" indent="0" fontAlgn="base">
              <a:lnSpc>
                <a:spcPct val="100000"/>
              </a:lnSpc>
              <a:spcBef>
                <a:spcPct val="0"/>
              </a:spcBef>
              <a:spcAft>
                <a:spcPct val="0"/>
              </a:spcAft>
              <a:buClrTx/>
              <a:buSzTx/>
              <a:buFontTx/>
              <a:buNone/>
              <a:tabLst/>
            </a:pPr>
            <a:endParaRPr kumimoji="0" lang="en-US" sz="2600" b="0" i="0" u="none" strike="noStrike" cap="none" spc="0" normalizeH="0" baseline="0" noProof="0" err="1">
              <a:ln w="3175">
                <a:noFill/>
              </a:ln>
              <a:gradFill>
                <a:gsLst>
                  <a:gs pos="100000">
                    <a:srgbClr val="49C5B1"/>
                  </a:gs>
                  <a:gs pos="63000">
                    <a:srgbClr val="0078D4"/>
                  </a:gs>
                  <a:gs pos="0">
                    <a:srgbClr val="C03BC4"/>
                  </a:gs>
                </a:gsLst>
                <a:path path="circle">
                  <a:fillToRect l="100000" t="100000"/>
                </a:path>
              </a:gradFill>
              <a:effectLst/>
              <a:uLnTx/>
              <a:uFillTx/>
              <a:latin typeface="Segoe UI Semibold"/>
              <a:cs typeface="Segoe UI" pitchFamily="34" charset="0"/>
            </a:endParaRPr>
          </a:p>
        </p:txBody>
      </p:sp>
      <p:sp>
        <p:nvSpPr>
          <p:cNvPr id="8" name="Freeform: Shape 7">
            <a:extLst>
              <a:ext uri="{FF2B5EF4-FFF2-40B4-BE49-F238E27FC236}">
                <a16:creationId xmlns:a16="http://schemas.microsoft.com/office/drawing/2014/main" id="{0A44E0DE-A4E5-69A5-4033-A8026EE10B35}"/>
              </a:ext>
            </a:extLst>
          </p:cNvPr>
          <p:cNvSpPr/>
          <p:nvPr userDrawn="1"/>
        </p:nvSpPr>
        <p:spPr bwMode="auto">
          <a:xfrm rot="2170072" flipV="1">
            <a:off x="7097866" y="-600291"/>
            <a:ext cx="6524281" cy="6191172"/>
          </a:xfrm>
          <a:custGeom>
            <a:avLst/>
            <a:gdLst>
              <a:gd name="connsiteX0" fmla="*/ 15795 w 6524281"/>
              <a:gd name="connsiteY0" fmla="*/ 3813361 h 6191172"/>
              <a:gd name="connsiteX1" fmla="*/ 3268487 w 6524281"/>
              <a:gd name="connsiteY1" fmla="*/ 6191172 h 6191172"/>
              <a:gd name="connsiteX2" fmla="*/ 6524281 w 6524281"/>
              <a:gd name="connsiteY2" fmla="*/ 1737455 h 6191172"/>
              <a:gd name="connsiteX3" fmla="*/ 6494349 w 6524281"/>
              <a:gd name="connsiteY3" fmla="*/ 1685397 h 6191172"/>
              <a:gd name="connsiteX4" fmla="*/ 3500569 w 6524281"/>
              <a:gd name="connsiteY4" fmla="*/ 0 h 6191172"/>
              <a:gd name="connsiteX5" fmla="*/ 0 w 6524281"/>
              <a:gd name="connsiteY5" fmla="*/ 3500569 h 6191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24281" h="6191172">
                <a:moveTo>
                  <a:pt x="15795" y="3813361"/>
                </a:moveTo>
                <a:lnTo>
                  <a:pt x="3268487" y="6191172"/>
                </a:lnTo>
                <a:lnTo>
                  <a:pt x="6524281" y="1737455"/>
                </a:lnTo>
                <a:lnTo>
                  <a:pt x="6494349" y="1685397"/>
                </a:lnTo>
                <a:cubicBezTo>
                  <a:pt x="5880394" y="674962"/>
                  <a:pt x="4769304" y="0"/>
                  <a:pt x="3500569" y="0"/>
                </a:cubicBezTo>
                <a:cubicBezTo>
                  <a:pt x="1567258" y="0"/>
                  <a:pt x="0" y="1567258"/>
                  <a:pt x="0" y="3500569"/>
                </a:cubicBezTo>
                <a:close/>
              </a:path>
            </a:pathLst>
          </a:custGeom>
          <a:gradFill>
            <a:gsLst>
              <a:gs pos="0">
                <a:srgbClr val="C3E5FF"/>
              </a:gs>
              <a:gs pos="100000">
                <a:schemeClr val="accent4">
                  <a:alpha val="0"/>
                </a:scheme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R="0" lvl="0" indent="0" fontAlgn="base">
              <a:lnSpc>
                <a:spcPct val="100000"/>
              </a:lnSpc>
              <a:spcBef>
                <a:spcPct val="0"/>
              </a:spcBef>
              <a:spcAft>
                <a:spcPct val="0"/>
              </a:spcAft>
              <a:buClrTx/>
              <a:buSzTx/>
              <a:buFontTx/>
              <a:buNone/>
              <a:tabLst/>
            </a:pPr>
            <a:endParaRPr kumimoji="0" lang="en-US" sz="2600" b="0" i="0" u="none" strike="noStrike" cap="none" spc="0" normalizeH="0" baseline="0" noProof="0" err="1">
              <a:ln w="3175">
                <a:noFill/>
              </a:ln>
              <a:gradFill>
                <a:gsLst>
                  <a:gs pos="100000">
                    <a:srgbClr val="49C5B1"/>
                  </a:gs>
                  <a:gs pos="63000">
                    <a:srgbClr val="0078D4"/>
                  </a:gs>
                  <a:gs pos="0">
                    <a:srgbClr val="C03BC4"/>
                  </a:gs>
                </a:gsLst>
                <a:path path="circle">
                  <a:fillToRect l="100000" t="100000"/>
                </a:path>
              </a:gradFill>
              <a:effectLst/>
              <a:uLnTx/>
              <a:uFillTx/>
              <a:latin typeface="Segoe UI Semibold"/>
              <a:cs typeface="Segoe UI" pitchFamily="34" charset="0"/>
            </a:endParaRPr>
          </a:p>
        </p:txBody>
      </p:sp>
      <p:pic>
        <p:nvPicPr>
          <p:cNvPr id="7" name="Picture 6" descr="A logo with a black background&#10;&#10;AI-generated content may be incorrect.">
            <a:extLst>
              <a:ext uri="{FF2B5EF4-FFF2-40B4-BE49-F238E27FC236}">
                <a16:creationId xmlns:a16="http://schemas.microsoft.com/office/drawing/2014/main" id="{CCA15DD8-9FE3-CEEE-71DE-4F8B8B7F845C}"/>
              </a:ext>
            </a:extLst>
          </p:cNvPr>
          <p:cNvPicPr>
            <a:picLocks noChangeAspect="1"/>
          </p:cNvPicPr>
          <p:nvPr userDrawn="1"/>
        </p:nvPicPr>
        <p:blipFill>
          <a:blip r:embed="rId2"/>
          <a:srcRect l="-2" r="18688" b="34859"/>
          <a:stretch/>
        </p:blipFill>
        <p:spPr>
          <a:xfrm>
            <a:off x="7158739" y="2825748"/>
            <a:ext cx="5033261" cy="4032252"/>
          </a:xfrm>
          <a:prstGeom prst="rect">
            <a:avLst/>
          </a:prstGeom>
        </p:spPr>
      </p:pic>
      <p:pic>
        <p:nvPicPr>
          <p:cNvPr id="67" name="Picture 66" descr="A computer with a blue and purple flower on the screen&#10;&#10;Description automatically generated">
            <a:extLst>
              <a:ext uri="{FF2B5EF4-FFF2-40B4-BE49-F238E27FC236}">
                <a16:creationId xmlns:a16="http://schemas.microsoft.com/office/drawing/2014/main" id="{0438A8C2-FF00-0A2D-7318-E1DEAB6FBBD1}"/>
              </a:ext>
            </a:extLst>
          </p:cNvPr>
          <p:cNvPicPr>
            <a:picLocks noChangeAspect="1"/>
          </p:cNvPicPr>
          <p:nvPr userDrawn="1"/>
        </p:nvPicPr>
        <p:blipFill>
          <a:blip r:embed="rId3">
            <a:extLst>
              <a:ext uri="{28A0092B-C50C-407E-A947-70E740481C1C}">
                <a14:useLocalDpi xmlns:a14="http://schemas.microsoft.com/office/drawing/2010/main" val="0"/>
              </a:ext>
            </a:extLst>
          </a:blip>
          <a:srcRect t="781" r="18604" b="44097"/>
          <a:stretch>
            <a:fillRect/>
          </a:stretch>
        </p:blipFill>
        <p:spPr>
          <a:xfrm>
            <a:off x="1576737" y="365046"/>
            <a:ext cx="10585447" cy="4032252"/>
          </a:xfrm>
          <a:custGeom>
            <a:avLst/>
            <a:gdLst>
              <a:gd name="connsiteX0" fmla="*/ 0 w 10585447"/>
              <a:gd name="connsiteY0" fmla="*/ 0 h 4032252"/>
              <a:gd name="connsiteX1" fmla="*/ 10585447 w 10585447"/>
              <a:gd name="connsiteY1" fmla="*/ 0 h 4032252"/>
              <a:gd name="connsiteX2" fmla="*/ 10585447 w 10585447"/>
              <a:gd name="connsiteY2" fmla="*/ 4032252 h 4032252"/>
              <a:gd name="connsiteX3" fmla="*/ 9683187 w 10585447"/>
              <a:gd name="connsiteY3" fmla="*/ 4032252 h 4032252"/>
              <a:gd name="connsiteX4" fmla="*/ 9683187 w 10585447"/>
              <a:gd name="connsiteY4" fmla="*/ 1263411 h 4032252"/>
              <a:gd name="connsiteX5" fmla="*/ 3326733 w 10585447"/>
              <a:gd name="connsiteY5" fmla="*/ 1263411 h 4032252"/>
              <a:gd name="connsiteX6" fmla="*/ 3326733 w 10585447"/>
              <a:gd name="connsiteY6" fmla="*/ 4032252 h 4032252"/>
              <a:gd name="connsiteX7" fmla="*/ 0 w 10585447"/>
              <a:gd name="connsiteY7" fmla="*/ 4032252 h 4032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85447" h="4032252">
                <a:moveTo>
                  <a:pt x="0" y="0"/>
                </a:moveTo>
                <a:lnTo>
                  <a:pt x="10585447" y="0"/>
                </a:lnTo>
                <a:lnTo>
                  <a:pt x="10585447" y="4032252"/>
                </a:lnTo>
                <a:lnTo>
                  <a:pt x="9683187" y="4032252"/>
                </a:lnTo>
                <a:lnTo>
                  <a:pt x="9683187" y="1263411"/>
                </a:lnTo>
                <a:lnTo>
                  <a:pt x="3326733" y="1263411"/>
                </a:lnTo>
                <a:lnTo>
                  <a:pt x="3326733" y="4032252"/>
                </a:lnTo>
                <a:lnTo>
                  <a:pt x="0" y="4032252"/>
                </a:lnTo>
                <a:close/>
              </a:path>
            </a:pathLst>
          </a:custGeom>
        </p:spPr>
      </p:pic>
      <p:pic>
        <p:nvPicPr>
          <p:cNvPr id="68" name="Picture 67" descr="A computer with a blue and purple flower on the screen&#10;&#10;Description automatically generated">
            <a:extLst>
              <a:ext uri="{FF2B5EF4-FFF2-40B4-BE49-F238E27FC236}">
                <a16:creationId xmlns:a16="http://schemas.microsoft.com/office/drawing/2014/main" id="{13C99D1E-4030-3F0C-5161-333A934716AA}"/>
              </a:ext>
            </a:extLst>
          </p:cNvPr>
          <p:cNvPicPr>
            <a:picLocks noChangeAspect="1"/>
          </p:cNvPicPr>
          <p:nvPr userDrawn="1"/>
        </p:nvPicPr>
        <p:blipFill>
          <a:blip r:embed="rId3">
            <a:extLst>
              <a:ext uri="{28A0092B-C50C-407E-A947-70E740481C1C}">
                <a14:useLocalDpi xmlns:a14="http://schemas.microsoft.com/office/drawing/2010/main" val="0"/>
              </a:ext>
            </a:extLst>
          </a:blip>
          <a:srcRect t="55903" r="18604" b="5469"/>
          <a:stretch>
            <a:fillRect/>
          </a:stretch>
        </p:blipFill>
        <p:spPr>
          <a:xfrm>
            <a:off x="1576737" y="3726941"/>
            <a:ext cx="10585447" cy="2825748"/>
          </a:xfrm>
          <a:custGeom>
            <a:avLst/>
            <a:gdLst>
              <a:gd name="connsiteX0" fmla="*/ 0 w 10585447"/>
              <a:gd name="connsiteY0" fmla="*/ 0 h 2825748"/>
              <a:gd name="connsiteX1" fmla="*/ 3326733 w 10585447"/>
              <a:gd name="connsiteY1" fmla="*/ 0 h 2825748"/>
              <a:gd name="connsiteX2" fmla="*/ 3326733 w 10585447"/>
              <a:gd name="connsiteY2" fmla="*/ 1470671 h 2825748"/>
              <a:gd name="connsiteX3" fmla="*/ 9683187 w 10585447"/>
              <a:gd name="connsiteY3" fmla="*/ 1470671 h 2825748"/>
              <a:gd name="connsiteX4" fmla="*/ 9683187 w 10585447"/>
              <a:gd name="connsiteY4" fmla="*/ 0 h 2825748"/>
              <a:gd name="connsiteX5" fmla="*/ 10585447 w 10585447"/>
              <a:gd name="connsiteY5" fmla="*/ 0 h 2825748"/>
              <a:gd name="connsiteX6" fmla="*/ 10585447 w 10585447"/>
              <a:gd name="connsiteY6" fmla="*/ 2825748 h 2825748"/>
              <a:gd name="connsiteX7" fmla="*/ 0 w 10585447"/>
              <a:gd name="connsiteY7" fmla="*/ 2825748 h 2825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85447" h="2825748">
                <a:moveTo>
                  <a:pt x="0" y="0"/>
                </a:moveTo>
                <a:lnTo>
                  <a:pt x="3326733" y="0"/>
                </a:lnTo>
                <a:lnTo>
                  <a:pt x="3326733" y="1470671"/>
                </a:lnTo>
                <a:lnTo>
                  <a:pt x="9683187" y="1470671"/>
                </a:lnTo>
                <a:lnTo>
                  <a:pt x="9683187" y="0"/>
                </a:lnTo>
                <a:lnTo>
                  <a:pt x="10585447" y="0"/>
                </a:lnTo>
                <a:lnTo>
                  <a:pt x="10585447" y="2825748"/>
                </a:lnTo>
                <a:lnTo>
                  <a:pt x="0" y="2825748"/>
                </a:lnTo>
                <a:close/>
              </a:path>
            </a:pathLst>
          </a:custGeom>
        </p:spPr>
      </p:pic>
      <p:sp>
        <p:nvSpPr>
          <p:cNvPr id="3" name="Picture Placeholder 3">
            <a:extLst>
              <a:ext uri="{FF2B5EF4-FFF2-40B4-BE49-F238E27FC236}">
                <a16:creationId xmlns:a16="http://schemas.microsoft.com/office/drawing/2014/main" id="{E3B3B89C-2AB1-C186-B0D3-3C8E3F7E5D83}"/>
              </a:ext>
            </a:extLst>
          </p:cNvPr>
          <p:cNvSpPr>
            <a:spLocks noGrp="1"/>
          </p:cNvSpPr>
          <p:nvPr userDrawn="1">
            <p:ph type="pic" sz="quarter" idx="12"/>
          </p:nvPr>
        </p:nvSpPr>
        <p:spPr>
          <a:xfrm>
            <a:off x="4895851" y="1622880"/>
            <a:ext cx="6365080" cy="3587750"/>
          </a:xfrm>
          <a:solidFill>
            <a:schemeClr val="accent1"/>
          </a:solidFill>
        </p:spPr>
        <p:txBody>
          <a:bodyPr tIns="0" bIns="1005840" anchor="ctr">
            <a:noAutofit/>
          </a:bodyPr>
          <a:lstStyle>
            <a:lvl1pPr marL="0" indent="0" algn="ctr">
              <a:buNone/>
              <a:defRPr/>
            </a:lvl1pPr>
          </a:lstStyle>
          <a:p>
            <a:r>
              <a:rPr lang="en-US"/>
              <a:t>Click icon to add picture</a:t>
            </a:r>
          </a:p>
        </p:txBody>
      </p:sp>
      <p:sp>
        <p:nvSpPr>
          <p:cNvPr id="2" name="Title 1">
            <a:extLst>
              <a:ext uri="{FF2B5EF4-FFF2-40B4-BE49-F238E27FC236}">
                <a16:creationId xmlns:a16="http://schemas.microsoft.com/office/drawing/2014/main" id="{17F10198-B250-44FD-9AC7-BA0E6E23B5C1}"/>
              </a:ext>
            </a:extLst>
          </p:cNvPr>
          <p:cNvSpPr>
            <a:spLocks noGrp="1"/>
          </p:cNvSpPr>
          <p:nvPr userDrawn="1">
            <p:ph type="title"/>
          </p:nvPr>
        </p:nvSpPr>
        <p:spPr>
          <a:xfrm>
            <a:off x="588263" y="457200"/>
            <a:ext cx="3856737" cy="1107996"/>
          </a:xfrm>
        </p:spPr>
        <p:txBody>
          <a:bodyPr>
            <a:spAutoFit/>
          </a:bodyPr>
          <a:lstStyle>
            <a:lvl1pPr>
              <a:defRPr>
                <a:solidFill>
                  <a:schemeClr val="bg1"/>
                </a:solidFill>
              </a:defRPr>
            </a:lvl1pPr>
          </a:lstStyle>
          <a:p>
            <a:r>
              <a:rPr lang="en-US"/>
              <a:t>Click to edit Master title style</a:t>
            </a:r>
          </a:p>
        </p:txBody>
      </p:sp>
      <p:sp>
        <p:nvSpPr>
          <p:cNvPr id="5" name="Text Placeholder 13">
            <a:extLst>
              <a:ext uri="{FF2B5EF4-FFF2-40B4-BE49-F238E27FC236}">
                <a16:creationId xmlns:a16="http://schemas.microsoft.com/office/drawing/2014/main" id="{6BA2998A-0C85-2B3D-B1D2-E72F406F4E78}"/>
              </a:ext>
            </a:extLst>
          </p:cNvPr>
          <p:cNvSpPr>
            <a:spLocks noGrp="1"/>
          </p:cNvSpPr>
          <p:nvPr>
            <p:ph type="body" sz="quarter" idx="11" hasCustomPrompt="1"/>
          </p:nvPr>
        </p:nvSpPr>
        <p:spPr>
          <a:xfrm>
            <a:off x="588263" y="2022396"/>
            <a:ext cx="3856737" cy="430887"/>
          </a:xfrm>
        </p:spPr>
        <p:txBody>
          <a:bodyPr/>
          <a:lstStyle>
            <a:lvl1pPr marL="0" indent="0">
              <a:buNone/>
              <a:defRPr sz="2800">
                <a:solidFill>
                  <a:schemeClr val="bg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add text</a:t>
            </a:r>
          </a:p>
        </p:txBody>
      </p:sp>
    </p:spTree>
    <p:extLst>
      <p:ext uri="{BB962C8B-B14F-4D97-AF65-F5344CB8AC3E}">
        <p14:creationId xmlns:p14="http://schemas.microsoft.com/office/powerpoint/2010/main" val="204314264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Computer slide_Light_Black">
    <p:bg>
      <p:bgRef idx="1001">
        <a:schemeClr val="bg1"/>
      </p:bgRef>
    </p:bg>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781E12FB-9244-DB79-0B58-5CC60AE9C541}"/>
              </a:ext>
            </a:extLst>
          </p:cNvPr>
          <p:cNvSpPr/>
          <p:nvPr userDrawn="1"/>
        </p:nvSpPr>
        <p:spPr bwMode="auto">
          <a:xfrm rot="12600000" flipV="1">
            <a:off x="6339102" y="-734994"/>
            <a:ext cx="7322981" cy="6854735"/>
          </a:xfrm>
          <a:custGeom>
            <a:avLst/>
            <a:gdLst>
              <a:gd name="connsiteX0" fmla="*/ 7313054 w 7322981"/>
              <a:gd name="connsiteY0" fmla="*/ 2426713 h 6854735"/>
              <a:gd name="connsiteX1" fmla="*/ 3109863 w 7322981"/>
              <a:gd name="connsiteY1" fmla="*/ 0 h 6854735"/>
              <a:gd name="connsiteX2" fmla="*/ 0 w 7322981"/>
              <a:gd name="connsiteY2" fmla="*/ 5386439 h 6854735"/>
              <a:gd name="connsiteX3" fmla="*/ 92771 w 7322981"/>
              <a:gd name="connsiteY3" fmla="*/ 5493538 h 6854735"/>
              <a:gd name="connsiteX4" fmla="*/ 3168209 w 7322981"/>
              <a:gd name="connsiteY4" fmla="*/ 6854735 h 6854735"/>
              <a:gd name="connsiteX5" fmla="*/ 7322981 w 7322981"/>
              <a:gd name="connsiteY5" fmla="*/ 2699963 h 6854735"/>
              <a:gd name="connsiteX6" fmla="*/ 7317575 w 7322981"/>
              <a:gd name="connsiteY6" fmla="*/ 2486159 h 685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22981" h="6854735">
                <a:moveTo>
                  <a:pt x="7313054" y="2426713"/>
                </a:moveTo>
                <a:lnTo>
                  <a:pt x="3109863" y="0"/>
                </a:lnTo>
                <a:lnTo>
                  <a:pt x="0" y="5386439"/>
                </a:lnTo>
                <a:lnTo>
                  <a:pt x="92771" y="5493538"/>
                </a:lnTo>
                <a:cubicBezTo>
                  <a:pt x="852795" y="6329750"/>
                  <a:pt x="1949194" y="6854735"/>
                  <a:pt x="3168209" y="6854735"/>
                </a:cubicBezTo>
                <a:cubicBezTo>
                  <a:pt x="5462826" y="6854735"/>
                  <a:pt x="7322981" y="4994580"/>
                  <a:pt x="7322981" y="2699963"/>
                </a:cubicBezTo>
                <a:cubicBezTo>
                  <a:pt x="7322981" y="2628256"/>
                  <a:pt x="7321164" y="2556974"/>
                  <a:pt x="7317575" y="2486159"/>
                </a:cubicBezTo>
                <a:close/>
              </a:path>
            </a:pathLst>
          </a:custGeom>
          <a:solidFill>
            <a:schemeClr val="bg1">
              <a:alpha val="82000"/>
            </a:schemeClr>
          </a:solidFill>
          <a:ln>
            <a:noFill/>
            <a:headEnd type="none" w="med" len="med"/>
            <a:tailEnd type="none" w="med" len="med"/>
          </a:ln>
          <a:effectLst>
            <a:outerShdw blurRad="635000" algn="ctr" rotWithShape="0">
              <a:schemeClr val="accent4">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R="0" lvl="0" indent="0" fontAlgn="base">
              <a:lnSpc>
                <a:spcPct val="100000"/>
              </a:lnSpc>
              <a:spcBef>
                <a:spcPct val="0"/>
              </a:spcBef>
              <a:spcAft>
                <a:spcPct val="0"/>
              </a:spcAft>
              <a:buClrTx/>
              <a:buSzTx/>
              <a:buFontTx/>
              <a:buNone/>
              <a:tabLst/>
            </a:pPr>
            <a:endParaRPr kumimoji="0" lang="en-US" sz="2600" b="0" i="0" u="none" strike="noStrike" cap="none" spc="0" normalizeH="0" baseline="0" noProof="0" err="1">
              <a:ln w="3175">
                <a:noFill/>
              </a:ln>
              <a:gradFill>
                <a:gsLst>
                  <a:gs pos="100000">
                    <a:srgbClr val="49C5B1"/>
                  </a:gs>
                  <a:gs pos="63000">
                    <a:srgbClr val="0078D4"/>
                  </a:gs>
                  <a:gs pos="0">
                    <a:srgbClr val="C03BC4"/>
                  </a:gs>
                </a:gsLst>
                <a:path path="circle">
                  <a:fillToRect l="100000" t="100000"/>
                </a:path>
              </a:gradFill>
              <a:effectLst/>
              <a:uLnTx/>
              <a:uFillTx/>
              <a:latin typeface="Segoe UI Semibold"/>
              <a:cs typeface="Segoe UI" pitchFamily="34" charset="0"/>
            </a:endParaRPr>
          </a:p>
        </p:txBody>
      </p:sp>
      <p:sp>
        <p:nvSpPr>
          <p:cNvPr id="8" name="Freeform: Shape 7">
            <a:extLst>
              <a:ext uri="{FF2B5EF4-FFF2-40B4-BE49-F238E27FC236}">
                <a16:creationId xmlns:a16="http://schemas.microsoft.com/office/drawing/2014/main" id="{8AB0AA98-4356-4AE9-8A90-405E91010B08}"/>
              </a:ext>
            </a:extLst>
          </p:cNvPr>
          <p:cNvSpPr/>
          <p:nvPr userDrawn="1"/>
        </p:nvSpPr>
        <p:spPr bwMode="auto">
          <a:xfrm rot="2170072" flipV="1">
            <a:off x="7097866" y="-600291"/>
            <a:ext cx="6524281" cy="6191172"/>
          </a:xfrm>
          <a:custGeom>
            <a:avLst/>
            <a:gdLst>
              <a:gd name="connsiteX0" fmla="*/ 15795 w 6524281"/>
              <a:gd name="connsiteY0" fmla="*/ 3813361 h 6191172"/>
              <a:gd name="connsiteX1" fmla="*/ 3268487 w 6524281"/>
              <a:gd name="connsiteY1" fmla="*/ 6191172 h 6191172"/>
              <a:gd name="connsiteX2" fmla="*/ 6524281 w 6524281"/>
              <a:gd name="connsiteY2" fmla="*/ 1737455 h 6191172"/>
              <a:gd name="connsiteX3" fmla="*/ 6494349 w 6524281"/>
              <a:gd name="connsiteY3" fmla="*/ 1685397 h 6191172"/>
              <a:gd name="connsiteX4" fmla="*/ 3500569 w 6524281"/>
              <a:gd name="connsiteY4" fmla="*/ 0 h 6191172"/>
              <a:gd name="connsiteX5" fmla="*/ 0 w 6524281"/>
              <a:gd name="connsiteY5" fmla="*/ 3500569 h 6191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24281" h="6191172">
                <a:moveTo>
                  <a:pt x="15795" y="3813361"/>
                </a:moveTo>
                <a:lnTo>
                  <a:pt x="3268487" y="6191172"/>
                </a:lnTo>
                <a:lnTo>
                  <a:pt x="6524281" y="1737455"/>
                </a:lnTo>
                <a:lnTo>
                  <a:pt x="6494349" y="1685397"/>
                </a:lnTo>
                <a:cubicBezTo>
                  <a:pt x="5880394" y="674962"/>
                  <a:pt x="4769304" y="0"/>
                  <a:pt x="3500569" y="0"/>
                </a:cubicBezTo>
                <a:cubicBezTo>
                  <a:pt x="1567258" y="0"/>
                  <a:pt x="0" y="1567258"/>
                  <a:pt x="0" y="3500569"/>
                </a:cubicBezTo>
                <a:close/>
              </a:path>
            </a:pathLst>
          </a:custGeom>
          <a:solidFill>
            <a:schemeClr val="bg1">
              <a:alpha val="82000"/>
            </a:schemeClr>
          </a:solidFill>
          <a:ln>
            <a:noFill/>
            <a:headEnd type="none" w="med" len="med"/>
            <a:tailEnd type="none" w="med" len="med"/>
          </a:ln>
          <a:effectLst>
            <a:outerShdw blurRad="635000" algn="ctr" rotWithShape="0">
              <a:schemeClr val="accent4">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R="0" lvl="0" indent="0" fontAlgn="base">
              <a:lnSpc>
                <a:spcPct val="100000"/>
              </a:lnSpc>
              <a:spcBef>
                <a:spcPct val="0"/>
              </a:spcBef>
              <a:spcAft>
                <a:spcPct val="0"/>
              </a:spcAft>
              <a:buClrTx/>
              <a:buSzTx/>
              <a:buFontTx/>
              <a:buNone/>
              <a:tabLst/>
            </a:pPr>
            <a:endParaRPr kumimoji="0" lang="en-US" sz="2600" b="0" i="0" u="none" strike="noStrike" cap="none" spc="0" normalizeH="0" baseline="0" noProof="0" err="1">
              <a:ln w="3175">
                <a:noFill/>
              </a:ln>
              <a:gradFill>
                <a:gsLst>
                  <a:gs pos="100000">
                    <a:srgbClr val="49C5B1"/>
                  </a:gs>
                  <a:gs pos="63000">
                    <a:srgbClr val="0078D4"/>
                  </a:gs>
                  <a:gs pos="0">
                    <a:srgbClr val="C03BC4"/>
                  </a:gs>
                </a:gsLst>
                <a:path path="circle">
                  <a:fillToRect l="100000" t="100000"/>
                </a:path>
              </a:gradFill>
              <a:effectLst/>
              <a:uLnTx/>
              <a:uFillTx/>
              <a:latin typeface="Segoe UI Semibold"/>
              <a:cs typeface="Segoe UI" pitchFamily="34" charset="0"/>
            </a:endParaRPr>
          </a:p>
        </p:txBody>
      </p:sp>
      <p:pic>
        <p:nvPicPr>
          <p:cNvPr id="64" name="Picture 63" descr="A computer with a blue flower on the screen&#10;&#10;Description automatically generated">
            <a:extLst>
              <a:ext uri="{FF2B5EF4-FFF2-40B4-BE49-F238E27FC236}">
                <a16:creationId xmlns:a16="http://schemas.microsoft.com/office/drawing/2014/main" id="{38F1DCAE-F219-1979-C5E8-7B403A17D71A}"/>
              </a:ext>
            </a:extLst>
          </p:cNvPr>
          <p:cNvPicPr>
            <a:picLocks noChangeAspect="1"/>
          </p:cNvPicPr>
          <p:nvPr userDrawn="1"/>
        </p:nvPicPr>
        <p:blipFill>
          <a:blip r:embed="rId2">
            <a:extLst>
              <a:ext uri="{28A0092B-C50C-407E-A947-70E740481C1C}">
                <a14:useLocalDpi xmlns:a14="http://schemas.microsoft.com/office/drawing/2010/main" val="0"/>
              </a:ext>
            </a:extLst>
          </a:blip>
          <a:srcRect l="5810" t="781" r="18604" b="40712"/>
          <a:stretch>
            <a:fillRect/>
          </a:stretch>
        </p:blipFill>
        <p:spPr>
          <a:xfrm>
            <a:off x="2333172" y="389268"/>
            <a:ext cx="9829801" cy="4279900"/>
          </a:xfrm>
          <a:custGeom>
            <a:avLst/>
            <a:gdLst>
              <a:gd name="connsiteX0" fmla="*/ 0 w 9829801"/>
              <a:gd name="connsiteY0" fmla="*/ 0 h 4279900"/>
              <a:gd name="connsiteX1" fmla="*/ 9829801 w 9829801"/>
              <a:gd name="connsiteY1" fmla="*/ 0 h 4279900"/>
              <a:gd name="connsiteX2" fmla="*/ 9829801 w 9829801"/>
              <a:gd name="connsiteY2" fmla="*/ 4279900 h 4279900"/>
              <a:gd name="connsiteX3" fmla="*/ 8932966 w 9829801"/>
              <a:gd name="connsiteY3" fmla="*/ 4279900 h 4279900"/>
              <a:gd name="connsiteX4" fmla="*/ 8932966 w 9829801"/>
              <a:gd name="connsiteY4" fmla="*/ 1266267 h 4279900"/>
              <a:gd name="connsiteX5" fmla="*/ 2576512 w 9829801"/>
              <a:gd name="connsiteY5" fmla="*/ 1266267 h 4279900"/>
              <a:gd name="connsiteX6" fmla="*/ 2576512 w 9829801"/>
              <a:gd name="connsiteY6" fmla="*/ 4279900 h 4279900"/>
              <a:gd name="connsiteX7" fmla="*/ 0 w 9829801"/>
              <a:gd name="connsiteY7" fmla="*/ 4279900 h 4279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829801" h="4279900">
                <a:moveTo>
                  <a:pt x="0" y="0"/>
                </a:moveTo>
                <a:lnTo>
                  <a:pt x="9829801" y="0"/>
                </a:lnTo>
                <a:lnTo>
                  <a:pt x="9829801" y="4279900"/>
                </a:lnTo>
                <a:lnTo>
                  <a:pt x="8932966" y="4279900"/>
                </a:lnTo>
                <a:lnTo>
                  <a:pt x="8932966" y="1266267"/>
                </a:lnTo>
                <a:lnTo>
                  <a:pt x="2576512" y="1266267"/>
                </a:lnTo>
                <a:lnTo>
                  <a:pt x="2576512" y="4279900"/>
                </a:lnTo>
                <a:lnTo>
                  <a:pt x="0" y="4279900"/>
                </a:lnTo>
                <a:close/>
              </a:path>
            </a:pathLst>
          </a:custGeom>
        </p:spPr>
      </p:pic>
      <p:pic>
        <p:nvPicPr>
          <p:cNvPr id="6" name="Picture 5" descr="A logo with a black background&#10;&#10;AI-generated content may be incorrect.">
            <a:extLst>
              <a:ext uri="{FF2B5EF4-FFF2-40B4-BE49-F238E27FC236}">
                <a16:creationId xmlns:a16="http://schemas.microsoft.com/office/drawing/2014/main" id="{E8B303BC-83F0-A58E-77F4-B3D10283D2AA}"/>
              </a:ext>
            </a:extLst>
          </p:cNvPr>
          <p:cNvPicPr>
            <a:picLocks noChangeAspect="1"/>
          </p:cNvPicPr>
          <p:nvPr userDrawn="1"/>
        </p:nvPicPr>
        <p:blipFill>
          <a:blip r:embed="rId3"/>
          <a:srcRect l="-2" r="18688" b="34859"/>
          <a:stretch/>
        </p:blipFill>
        <p:spPr>
          <a:xfrm>
            <a:off x="7158739" y="2825748"/>
            <a:ext cx="5033261" cy="4032252"/>
          </a:xfrm>
          <a:prstGeom prst="rect">
            <a:avLst/>
          </a:prstGeom>
        </p:spPr>
      </p:pic>
      <p:pic>
        <p:nvPicPr>
          <p:cNvPr id="65" name="Picture 64" descr="A computer with a blue flower on the screen&#10;&#10;Description automatically generated">
            <a:extLst>
              <a:ext uri="{FF2B5EF4-FFF2-40B4-BE49-F238E27FC236}">
                <a16:creationId xmlns:a16="http://schemas.microsoft.com/office/drawing/2014/main" id="{F0458773-F6D2-DA42-2701-5486253F9585}"/>
              </a:ext>
            </a:extLst>
          </p:cNvPr>
          <p:cNvPicPr>
            <a:picLocks noChangeAspect="1"/>
          </p:cNvPicPr>
          <p:nvPr userDrawn="1"/>
        </p:nvPicPr>
        <p:blipFill>
          <a:blip r:embed="rId2">
            <a:extLst>
              <a:ext uri="{28A0092B-C50C-407E-A947-70E740481C1C}">
                <a14:useLocalDpi xmlns:a14="http://schemas.microsoft.com/office/drawing/2010/main" val="0"/>
              </a:ext>
            </a:extLst>
          </a:blip>
          <a:srcRect t="781" r="18604" b="5469"/>
          <a:stretch>
            <a:fillRect/>
          </a:stretch>
        </p:blipFill>
        <p:spPr>
          <a:xfrm>
            <a:off x="1577526" y="-280760"/>
            <a:ext cx="10585447" cy="6858000"/>
          </a:xfrm>
          <a:custGeom>
            <a:avLst/>
            <a:gdLst>
              <a:gd name="connsiteX0" fmla="*/ 0 w 10585447"/>
              <a:gd name="connsiteY0" fmla="*/ 0 h 6858000"/>
              <a:gd name="connsiteX1" fmla="*/ 755646 w 10585447"/>
              <a:gd name="connsiteY1" fmla="*/ 0 h 6858000"/>
              <a:gd name="connsiteX2" fmla="*/ 755646 w 10585447"/>
              <a:gd name="connsiteY2" fmla="*/ 4279900 h 6858000"/>
              <a:gd name="connsiteX3" fmla="*/ 3332158 w 10585447"/>
              <a:gd name="connsiteY3" fmla="*/ 4279900 h 6858000"/>
              <a:gd name="connsiteX4" fmla="*/ 3332158 w 10585447"/>
              <a:gd name="connsiteY4" fmla="*/ 5505450 h 6858000"/>
              <a:gd name="connsiteX5" fmla="*/ 9688612 w 10585447"/>
              <a:gd name="connsiteY5" fmla="*/ 5505450 h 6858000"/>
              <a:gd name="connsiteX6" fmla="*/ 9688612 w 10585447"/>
              <a:gd name="connsiteY6" fmla="*/ 4279900 h 6858000"/>
              <a:gd name="connsiteX7" fmla="*/ 10585447 w 10585447"/>
              <a:gd name="connsiteY7" fmla="*/ 4279900 h 6858000"/>
              <a:gd name="connsiteX8" fmla="*/ 10585447 w 10585447"/>
              <a:gd name="connsiteY8" fmla="*/ 6858000 h 6858000"/>
              <a:gd name="connsiteX9" fmla="*/ 0 w 10585447"/>
              <a:gd name="connsiteY9"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585447" h="6858000">
                <a:moveTo>
                  <a:pt x="0" y="0"/>
                </a:moveTo>
                <a:lnTo>
                  <a:pt x="755646" y="0"/>
                </a:lnTo>
                <a:lnTo>
                  <a:pt x="755646" y="4279900"/>
                </a:lnTo>
                <a:lnTo>
                  <a:pt x="3332158" y="4279900"/>
                </a:lnTo>
                <a:lnTo>
                  <a:pt x="3332158" y="5505450"/>
                </a:lnTo>
                <a:lnTo>
                  <a:pt x="9688612" y="5505450"/>
                </a:lnTo>
                <a:lnTo>
                  <a:pt x="9688612" y="4279900"/>
                </a:lnTo>
                <a:lnTo>
                  <a:pt x="10585447" y="4279900"/>
                </a:lnTo>
                <a:lnTo>
                  <a:pt x="10585447" y="6858000"/>
                </a:lnTo>
                <a:lnTo>
                  <a:pt x="0" y="6858000"/>
                </a:lnTo>
                <a:close/>
              </a:path>
            </a:pathLst>
          </a:custGeom>
        </p:spPr>
      </p:pic>
      <p:sp>
        <p:nvSpPr>
          <p:cNvPr id="3" name="Title 1">
            <a:extLst>
              <a:ext uri="{FF2B5EF4-FFF2-40B4-BE49-F238E27FC236}">
                <a16:creationId xmlns:a16="http://schemas.microsoft.com/office/drawing/2014/main" id="{A8C6F949-8ED6-66F7-1E34-AEA0A7453AE5}"/>
              </a:ext>
            </a:extLst>
          </p:cNvPr>
          <p:cNvSpPr>
            <a:spLocks noGrp="1"/>
          </p:cNvSpPr>
          <p:nvPr>
            <p:ph type="title"/>
          </p:nvPr>
        </p:nvSpPr>
        <p:spPr>
          <a:xfrm>
            <a:off x="588263" y="415679"/>
            <a:ext cx="3856737" cy="1107996"/>
          </a:xfrm>
        </p:spPr>
        <p:txBody>
          <a:bodyPr>
            <a:spAutoFit/>
          </a:bodyPr>
          <a:lstStyle>
            <a:lvl1pPr>
              <a:defRPr>
                <a:gradFill>
                  <a:gsLst>
                    <a:gs pos="0">
                      <a:schemeClr val="tx2">
                        <a:lumMod val="50000"/>
                      </a:schemeClr>
                    </a:gs>
                    <a:gs pos="56000">
                      <a:schemeClr val="tx2"/>
                    </a:gs>
                    <a:gs pos="100000">
                      <a:schemeClr val="accent4"/>
                    </a:gs>
                  </a:gsLst>
                  <a:path path="circle">
                    <a:fillToRect l="100000" t="100000"/>
                  </a:path>
                </a:gradFill>
              </a:defRPr>
            </a:lvl1pPr>
          </a:lstStyle>
          <a:p>
            <a:r>
              <a:rPr lang="en-US"/>
              <a:t>Click to edit Master title style</a:t>
            </a:r>
          </a:p>
        </p:txBody>
      </p:sp>
      <p:sp>
        <p:nvSpPr>
          <p:cNvPr id="5" name="Picture Placeholder 3">
            <a:extLst>
              <a:ext uri="{FF2B5EF4-FFF2-40B4-BE49-F238E27FC236}">
                <a16:creationId xmlns:a16="http://schemas.microsoft.com/office/drawing/2014/main" id="{7B525A8F-1CDE-7F15-D48A-6099BE00E858}"/>
              </a:ext>
            </a:extLst>
          </p:cNvPr>
          <p:cNvSpPr>
            <a:spLocks noGrp="1"/>
          </p:cNvSpPr>
          <p:nvPr>
            <p:ph type="pic" sz="quarter" idx="12"/>
          </p:nvPr>
        </p:nvSpPr>
        <p:spPr>
          <a:xfrm>
            <a:off x="4895850" y="1635125"/>
            <a:ext cx="6381749" cy="3587750"/>
          </a:xfrm>
          <a:solidFill>
            <a:schemeClr val="accent1"/>
          </a:solidFill>
        </p:spPr>
        <p:txBody>
          <a:bodyPr tIns="0" bIns="1005840" anchor="ctr">
            <a:noAutofit/>
          </a:bodyPr>
          <a:lstStyle>
            <a:lvl1pPr marL="0" indent="0" algn="ctr">
              <a:buNone/>
              <a:defRPr/>
            </a:lvl1pPr>
          </a:lstStyle>
          <a:p>
            <a:r>
              <a:rPr lang="en-US"/>
              <a:t>Click icon to add picture</a:t>
            </a:r>
          </a:p>
        </p:txBody>
      </p:sp>
      <p:sp>
        <p:nvSpPr>
          <p:cNvPr id="2" name="Text Placeholder 13">
            <a:extLst>
              <a:ext uri="{FF2B5EF4-FFF2-40B4-BE49-F238E27FC236}">
                <a16:creationId xmlns:a16="http://schemas.microsoft.com/office/drawing/2014/main" id="{CE5CC0E4-8573-906A-3EB5-A3302CB88D9D}"/>
              </a:ext>
            </a:extLst>
          </p:cNvPr>
          <p:cNvSpPr>
            <a:spLocks noGrp="1"/>
          </p:cNvSpPr>
          <p:nvPr>
            <p:ph type="body" sz="quarter" idx="11" hasCustomPrompt="1"/>
          </p:nvPr>
        </p:nvSpPr>
        <p:spPr>
          <a:xfrm>
            <a:off x="588263" y="2022396"/>
            <a:ext cx="3856737" cy="430887"/>
          </a:xfrm>
        </p:spPr>
        <p:txBody>
          <a:bodyPr/>
          <a:lstStyle>
            <a:lvl1pPr marL="0" indent="0">
              <a:buNone/>
              <a:defRPr sz="28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add text</a:t>
            </a:r>
          </a:p>
        </p:txBody>
      </p:sp>
    </p:spTree>
    <p:extLst>
      <p:ext uri="{BB962C8B-B14F-4D97-AF65-F5344CB8AC3E}">
        <p14:creationId xmlns:p14="http://schemas.microsoft.com/office/powerpoint/2010/main" val="89804348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Computer slide_Light_Grey">
    <p:bg>
      <p:bgRef idx="1001">
        <a:schemeClr val="bg1"/>
      </p:bgRef>
    </p:bg>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BC388186-ABC7-41BF-4BB1-AFBE284C8A6D}"/>
              </a:ext>
            </a:extLst>
          </p:cNvPr>
          <p:cNvSpPr/>
          <p:nvPr userDrawn="1"/>
        </p:nvSpPr>
        <p:spPr bwMode="auto">
          <a:xfrm rot="12600000" flipV="1">
            <a:off x="6339102" y="-734994"/>
            <a:ext cx="7322981" cy="6854735"/>
          </a:xfrm>
          <a:custGeom>
            <a:avLst/>
            <a:gdLst>
              <a:gd name="connsiteX0" fmla="*/ 7313054 w 7322981"/>
              <a:gd name="connsiteY0" fmla="*/ 2426713 h 6854735"/>
              <a:gd name="connsiteX1" fmla="*/ 3109863 w 7322981"/>
              <a:gd name="connsiteY1" fmla="*/ 0 h 6854735"/>
              <a:gd name="connsiteX2" fmla="*/ 0 w 7322981"/>
              <a:gd name="connsiteY2" fmla="*/ 5386439 h 6854735"/>
              <a:gd name="connsiteX3" fmla="*/ 92771 w 7322981"/>
              <a:gd name="connsiteY3" fmla="*/ 5493538 h 6854735"/>
              <a:gd name="connsiteX4" fmla="*/ 3168209 w 7322981"/>
              <a:gd name="connsiteY4" fmla="*/ 6854735 h 6854735"/>
              <a:gd name="connsiteX5" fmla="*/ 7322981 w 7322981"/>
              <a:gd name="connsiteY5" fmla="*/ 2699963 h 6854735"/>
              <a:gd name="connsiteX6" fmla="*/ 7317575 w 7322981"/>
              <a:gd name="connsiteY6" fmla="*/ 2486159 h 685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22981" h="6854735">
                <a:moveTo>
                  <a:pt x="7313054" y="2426713"/>
                </a:moveTo>
                <a:lnTo>
                  <a:pt x="3109863" y="0"/>
                </a:lnTo>
                <a:lnTo>
                  <a:pt x="0" y="5386439"/>
                </a:lnTo>
                <a:lnTo>
                  <a:pt x="92771" y="5493538"/>
                </a:lnTo>
                <a:cubicBezTo>
                  <a:pt x="852795" y="6329750"/>
                  <a:pt x="1949194" y="6854735"/>
                  <a:pt x="3168209" y="6854735"/>
                </a:cubicBezTo>
                <a:cubicBezTo>
                  <a:pt x="5462826" y="6854735"/>
                  <a:pt x="7322981" y="4994580"/>
                  <a:pt x="7322981" y="2699963"/>
                </a:cubicBezTo>
                <a:cubicBezTo>
                  <a:pt x="7322981" y="2628256"/>
                  <a:pt x="7321164" y="2556974"/>
                  <a:pt x="7317575" y="2486159"/>
                </a:cubicBezTo>
                <a:close/>
              </a:path>
            </a:pathLst>
          </a:custGeom>
          <a:solidFill>
            <a:schemeClr val="bg1">
              <a:alpha val="82000"/>
            </a:schemeClr>
          </a:solidFill>
          <a:ln>
            <a:noFill/>
            <a:headEnd type="none" w="med" len="med"/>
            <a:tailEnd type="none" w="med" len="med"/>
          </a:ln>
          <a:effectLst>
            <a:outerShdw blurRad="635000" algn="ctr" rotWithShape="0">
              <a:schemeClr val="accent4">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R="0" lvl="0" indent="0" fontAlgn="base">
              <a:lnSpc>
                <a:spcPct val="100000"/>
              </a:lnSpc>
              <a:spcBef>
                <a:spcPct val="0"/>
              </a:spcBef>
              <a:spcAft>
                <a:spcPct val="0"/>
              </a:spcAft>
              <a:buClrTx/>
              <a:buSzTx/>
              <a:buFontTx/>
              <a:buNone/>
              <a:tabLst/>
            </a:pPr>
            <a:endParaRPr kumimoji="0" lang="en-US" sz="2600" b="0" i="0" u="none" strike="noStrike" cap="none" spc="0" normalizeH="0" baseline="0" noProof="0" err="1">
              <a:ln w="3175">
                <a:noFill/>
              </a:ln>
              <a:gradFill>
                <a:gsLst>
                  <a:gs pos="100000">
                    <a:srgbClr val="49C5B1"/>
                  </a:gs>
                  <a:gs pos="63000">
                    <a:srgbClr val="0078D4"/>
                  </a:gs>
                  <a:gs pos="0">
                    <a:srgbClr val="C03BC4"/>
                  </a:gs>
                </a:gsLst>
                <a:path path="circle">
                  <a:fillToRect l="100000" t="100000"/>
                </a:path>
              </a:gradFill>
              <a:effectLst/>
              <a:uLnTx/>
              <a:uFillTx/>
              <a:latin typeface="Segoe UI Semibold"/>
              <a:cs typeface="Segoe UI" pitchFamily="34" charset="0"/>
            </a:endParaRPr>
          </a:p>
        </p:txBody>
      </p:sp>
      <p:sp>
        <p:nvSpPr>
          <p:cNvPr id="7" name="Freeform: Shape 6">
            <a:extLst>
              <a:ext uri="{FF2B5EF4-FFF2-40B4-BE49-F238E27FC236}">
                <a16:creationId xmlns:a16="http://schemas.microsoft.com/office/drawing/2014/main" id="{24FA7DCC-EB71-5F85-BF43-EA7FA6317F7B}"/>
              </a:ext>
            </a:extLst>
          </p:cNvPr>
          <p:cNvSpPr/>
          <p:nvPr userDrawn="1"/>
        </p:nvSpPr>
        <p:spPr bwMode="auto">
          <a:xfrm rot="2170072" flipV="1">
            <a:off x="7097866" y="-600291"/>
            <a:ext cx="6524281" cy="6191172"/>
          </a:xfrm>
          <a:custGeom>
            <a:avLst/>
            <a:gdLst>
              <a:gd name="connsiteX0" fmla="*/ 15795 w 6524281"/>
              <a:gd name="connsiteY0" fmla="*/ 3813361 h 6191172"/>
              <a:gd name="connsiteX1" fmla="*/ 3268487 w 6524281"/>
              <a:gd name="connsiteY1" fmla="*/ 6191172 h 6191172"/>
              <a:gd name="connsiteX2" fmla="*/ 6524281 w 6524281"/>
              <a:gd name="connsiteY2" fmla="*/ 1737455 h 6191172"/>
              <a:gd name="connsiteX3" fmla="*/ 6494349 w 6524281"/>
              <a:gd name="connsiteY3" fmla="*/ 1685397 h 6191172"/>
              <a:gd name="connsiteX4" fmla="*/ 3500569 w 6524281"/>
              <a:gd name="connsiteY4" fmla="*/ 0 h 6191172"/>
              <a:gd name="connsiteX5" fmla="*/ 0 w 6524281"/>
              <a:gd name="connsiteY5" fmla="*/ 3500569 h 6191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24281" h="6191172">
                <a:moveTo>
                  <a:pt x="15795" y="3813361"/>
                </a:moveTo>
                <a:lnTo>
                  <a:pt x="3268487" y="6191172"/>
                </a:lnTo>
                <a:lnTo>
                  <a:pt x="6524281" y="1737455"/>
                </a:lnTo>
                <a:lnTo>
                  <a:pt x="6494349" y="1685397"/>
                </a:lnTo>
                <a:cubicBezTo>
                  <a:pt x="5880394" y="674962"/>
                  <a:pt x="4769304" y="0"/>
                  <a:pt x="3500569" y="0"/>
                </a:cubicBezTo>
                <a:cubicBezTo>
                  <a:pt x="1567258" y="0"/>
                  <a:pt x="0" y="1567258"/>
                  <a:pt x="0" y="3500569"/>
                </a:cubicBezTo>
                <a:close/>
              </a:path>
            </a:pathLst>
          </a:custGeom>
          <a:solidFill>
            <a:schemeClr val="bg1">
              <a:alpha val="82000"/>
            </a:schemeClr>
          </a:solidFill>
          <a:ln>
            <a:noFill/>
            <a:headEnd type="none" w="med" len="med"/>
            <a:tailEnd type="none" w="med" len="med"/>
          </a:ln>
          <a:effectLst>
            <a:outerShdw blurRad="635000" algn="ctr" rotWithShape="0">
              <a:schemeClr val="accent4">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R="0" lvl="0" indent="0" fontAlgn="base">
              <a:lnSpc>
                <a:spcPct val="100000"/>
              </a:lnSpc>
              <a:spcBef>
                <a:spcPct val="0"/>
              </a:spcBef>
              <a:spcAft>
                <a:spcPct val="0"/>
              </a:spcAft>
              <a:buClrTx/>
              <a:buSzTx/>
              <a:buFontTx/>
              <a:buNone/>
              <a:tabLst/>
            </a:pPr>
            <a:endParaRPr kumimoji="0" lang="en-US" sz="2600" b="0" i="0" u="none" strike="noStrike" cap="none" spc="0" normalizeH="0" baseline="0" noProof="0" err="1">
              <a:ln w="3175">
                <a:noFill/>
              </a:ln>
              <a:gradFill>
                <a:gsLst>
                  <a:gs pos="100000">
                    <a:srgbClr val="49C5B1"/>
                  </a:gs>
                  <a:gs pos="63000">
                    <a:srgbClr val="0078D4"/>
                  </a:gs>
                  <a:gs pos="0">
                    <a:srgbClr val="C03BC4"/>
                  </a:gs>
                </a:gsLst>
                <a:path path="circle">
                  <a:fillToRect l="100000" t="100000"/>
                </a:path>
              </a:gradFill>
              <a:effectLst/>
              <a:uLnTx/>
              <a:uFillTx/>
              <a:latin typeface="Segoe UI Semibold"/>
              <a:cs typeface="Segoe UI" pitchFamily="34" charset="0"/>
            </a:endParaRPr>
          </a:p>
        </p:txBody>
      </p:sp>
      <p:sp>
        <p:nvSpPr>
          <p:cNvPr id="2" name="Title 1">
            <a:extLst>
              <a:ext uri="{FF2B5EF4-FFF2-40B4-BE49-F238E27FC236}">
                <a16:creationId xmlns:a16="http://schemas.microsoft.com/office/drawing/2014/main" id="{17F10198-B250-44FD-9AC7-BA0E6E23B5C1}"/>
              </a:ext>
            </a:extLst>
          </p:cNvPr>
          <p:cNvSpPr>
            <a:spLocks noGrp="1"/>
          </p:cNvSpPr>
          <p:nvPr userDrawn="1">
            <p:ph type="title"/>
          </p:nvPr>
        </p:nvSpPr>
        <p:spPr>
          <a:xfrm>
            <a:off x="588263" y="457200"/>
            <a:ext cx="3856737" cy="1107996"/>
          </a:xfrm>
        </p:spPr>
        <p:txBody>
          <a:bodyPr>
            <a:spAutoFit/>
          </a:bodyPr>
          <a:lstStyle>
            <a:lvl1pPr>
              <a:defRPr>
                <a:gradFill>
                  <a:gsLst>
                    <a:gs pos="0">
                      <a:schemeClr val="tx2">
                        <a:lumMod val="50000"/>
                      </a:schemeClr>
                    </a:gs>
                    <a:gs pos="55000">
                      <a:schemeClr val="tx2"/>
                    </a:gs>
                    <a:gs pos="100000">
                      <a:schemeClr val="accent4"/>
                    </a:gs>
                  </a:gsLst>
                  <a:path path="circle">
                    <a:fillToRect l="100000" t="100000"/>
                  </a:path>
                </a:gradFill>
              </a:defRPr>
            </a:lvl1pPr>
          </a:lstStyle>
          <a:p>
            <a:r>
              <a:rPr lang="en-US"/>
              <a:t>Click to edit Master title style</a:t>
            </a:r>
          </a:p>
        </p:txBody>
      </p:sp>
      <p:pic>
        <p:nvPicPr>
          <p:cNvPr id="4" name="Picture 3" descr="A logo with a black background&#10;&#10;AI-generated content may be incorrect.">
            <a:extLst>
              <a:ext uri="{FF2B5EF4-FFF2-40B4-BE49-F238E27FC236}">
                <a16:creationId xmlns:a16="http://schemas.microsoft.com/office/drawing/2014/main" id="{7B278159-A364-F70A-B087-EA8061A3D967}"/>
              </a:ext>
            </a:extLst>
          </p:cNvPr>
          <p:cNvPicPr>
            <a:picLocks noChangeAspect="1"/>
          </p:cNvPicPr>
          <p:nvPr userDrawn="1"/>
        </p:nvPicPr>
        <p:blipFill>
          <a:blip r:embed="rId2"/>
          <a:srcRect l="-2" r="18688" b="34859"/>
          <a:stretch/>
        </p:blipFill>
        <p:spPr>
          <a:xfrm>
            <a:off x="7158739" y="2825748"/>
            <a:ext cx="5033261" cy="4032252"/>
          </a:xfrm>
          <a:prstGeom prst="rect">
            <a:avLst/>
          </a:prstGeom>
        </p:spPr>
      </p:pic>
      <p:pic>
        <p:nvPicPr>
          <p:cNvPr id="67" name="Picture 66" descr="A computer with a blue and purple flower on the screen&#10;&#10;Description automatically generated">
            <a:extLst>
              <a:ext uri="{FF2B5EF4-FFF2-40B4-BE49-F238E27FC236}">
                <a16:creationId xmlns:a16="http://schemas.microsoft.com/office/drawing/2014/main" id="{0438A8C2-FF00-0A2D-7318-E1DEAB6FBBD1}"/>
              </a:ext>
            </a:extLst>
          </p:cNvPr>
          <p:cNvPicPr>
            <a:picLocks noChangeAspect="1"/>
          </p:cNvPicPr>
          <p:nvPr userDrawn="1"/>
        </p:nvPicPr>
        <p:blipFill>
          <a:blip r:embed="rId3">
            <a:extLst>
              <a:ext uri="{28A0092B-C50C-407E-A947-70E740481C1C}">
                <a14:useLocalDpi xmlns:a14="http://schemas.microsoft.com/office/drawing/2010/main" val="0"/>
              </a:ext>
            </a:extLst>
          </a:blip>
          <a:srcRect t="781" r="18604" b="44097"/>
          <a:stretch>
            <a:fillRect/>
          </a:stretch>
        </p:blipFill>
        <p:spPr>
          <a:xfrm>
            <a:off x="1576737" y="376670"/>
            <a:ext cx="10585447" cy="4032252"/>
          </a:xfrm>
          <a:custGeom>
            <a:avLst/>
            <a:gdLst>
              <a:gd name="connsiteX0" fmla="*/ 0 w 10585447"/>
              <a:gd name="connsiteY0" fmla="*/ 0 h 4032252"/>
              <a:gd name="connsiteX1" fmla="*/ 10585447 w 10585447"/>
              <a:gd name="connsiteY1" fmla="*/ 0 h 4032252"/>
              <a:gd name="connsiteX2" fmla="*/ 10585447 w 10585447"/>
              <a:gd name="connsiteY2" fmla="*/ 4032252 h 4032252"/>
              <a:gd name="connsiteX3" fmla="*/ 9683187 w 10585447"/>
              <a:gd name="connsiteY3" fmla="*/ 4032252 h 4032252"/>
              <a:gd name="connsiteX4" fmla="*/ 9683187 w 10585447"/>
              <a:gd name="connsiteY4" fmla="*/ 1263411 h 4032252"/>
              <a:gd name="connsiteX5" fmla="*/ 3326733 w 10585447"/>
              <a:gd name="connsiteY5" fmla="*/ 1263411 h 4032252"/>
              <a:gd name="connsiteX6" fmla="*/ 3326733 w 10585447"/>
              <a:gd name="connsiteY6" fmla="*/ 4032252 h 4032252"/>
              <a:gd name="connsiteX7" fmla="*/ 0 w 10585447"/>
              <a:gd name="connsiteY7" fmla="*/ 4032252 h 4032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85447" h="4032252">
                <a:moveTo>
                  <a:pt x="0" y="0"/>
                </a:moveTo>
                <a:lnTo>
                  <a:pt x="10585447" y="0"/>
                </a:lnTo>
                <a:lnTo>
                  <a:pt x="10585447" y="4032252"/>
                </a:lnTo>
                <a:lnTo>
                  <a:pt x="9683187" y="4032252"/>
                </a:lnTo>
                <a:lnTo>
                  <a:pt x="9683187" y="1263411"/>
                </a:lnTo>
                <a:lnTo>
                  <a:pt x="3326733" y="1263411"/>
                </a:lnTo>
                <a:lnTo>
                  <a:pt x="3326733" y="4032252"/>
                </a:lnTo>
                <a:lnTo>
                  <a:pt x="0" y="4032252"/>
                </a:lnTo>
                <a:close/>
              </a:path>
            </a:pathLst>
          </a:custGeom>
        </p:spPr>
      </p:pic>
      <p:pic>
        <p:nvPicPr>
          <p:cNvPr id="68" name="Picture 67" descr="A computer with a blue and purple flower on the screen&#10;&#10;Description automatically generated">
            <a:extLst>
              <a:ext uri="{FF2B5EF4-FFF2-40B4-BE49-F238E27FC236}">
                <a16:creationId xmlns:a16="http://schemas.microsoft.com/office/drawing/2014/main" id="{13C99D1E-4030-3F0C-5161-333A934716AA}"/>
              </a:ext>
            </a:extLst>
          </p:cNvPr>
          <p:cNvPicPr>
            <a:picLocks noChangeAspect="1"/>
          </p:cNvPicPr>
          <p:nvPr userDrawn="1"/>
        </p:nvPicPr>
        <p:blipFill>
          <a:blip r:embed="rId3">
            <a:extLst>
              <a:ext uri="{28A0092B-C50C-407E-A947-70E740481C1C}">
                <a14:useLocalDpi xmlns:a14="http://schemas.microsoft.com/office/drawing/2010/main" val="0"/>
              </a:ext>
            </a:extLst>
          </a:blip>
          <a:srcRect t="55903" r="18604" b="5469"/>
          <a:stretch>
            <a:fillRect/>
          </a:stretch>
        </p:blipFill>
        <p:spPr>
          <a:xfrm>
            <a:off x="1576737" y="3738565"/>
            <a:ext cx="10585447" cy="2825748"/>
          </a:xfrm>
          <a:custGeom>
            <a:avLst/>
            <a:gdLst>
              <a:gd name="connsiteX0" fmla="*/ 0 w 10585447"/>
              <a:gd name="connsiteY0" fmla="*/ 0 h 2825748"/>
              <a:gd name="connsiteX1" fmla="*/ 3326733 w 10585447"/>
              <a:gd name="connsiteY1" fmla="*/ 0 h 2825748"/>
              <a:gd name="connsiteX2" fmla="*/ 3326733 w 10585447"/>
              <a:gd name="connsiteY2" fmla="*/ 1470671 h 2825748"/>
              <a:gd name="connsiteX3" fmla="*/ 9683187 w 10585447"/>
              <a:gd name="connsiteY3" fmla="*/ 1470671 h 2825748"/>
              <a:gd name="connsiteX4" fmla="*/ 9683187 w 10585447"/>
              <a:gd name="connsiteY4" fmla="*/ 0 h 2825748"/>
              <a:gd name="connsiteX5" fmla="*/ 10585447 w 10585447"/>
              <a:gd name="connsiteY5" fmla="*/ 0 h 2825748"/>
              <a:gd name="connsiteX6" fmla="*/ 10585447 w 10585447"/>
              <a:gd name="connsiteY6" fmla="*/ 2825748 h 2825748"/>
              <a:gd name="connsiteX7" fmla="*/ 0 w 10585447"/>
              <a:gd name="connsiteY7" fmla="*/ 2825748 h 2825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85447" h="2825748">
                <a:moveTo>
                  <a:pt x="0" y="0"/>
                </a:moveTo>
                <a:lnTo>
                  <a:pt x="3326733" y="0"/>
                </a:lnTo>
                <a:lnTo>
                  <a:pt x="3326733" y="1470671"/>
                </a:lnTo>
                <a:lnTo>
                  <a:pt x="9683187" y="1470671"/>
                </a:lnTo>
                <a:lnTo>
                  <a:pt x="9683187" y="0"/>
                </a:lnTo>
                <a:lnTo>
                  <a:pt x="10585447" y="0"/>
                </a:lnTo>
                <a:lnTo>
                  <a:pt x="10585447" y="2825748"/>
                </a:lnTo>
                <a:lnTo>
                  <a:pt x="0" y="2825748"/>
                </a:lnTo>
                <a:close/>
              </a:path>
            </a:pathLst>
          </a:custGeom>
        </p:spPr>
      </p:pic>
      <p:sp>
        <p:nvSpPr>
          <p:cNvPr id="11" name="Picture Placeholder 3">
            <a:extLst>
              <a:ext uri="{FF2B5EF4-FFF2-40B4-BE49-F238E27FC236}">
                <a16:creationId xmlns:a16="http://schemas.microsoft.com/office/drawing/2014/main" id="{323A1DFD-1FF8-E907-5F33-71FC81529B15}"/>
              </a:ext>
            </a:extLst>
          </p:cNvPr>
          <p:cNvSpPr>
            <a:spLocks noGrp="1"/>
          </p:cNvSpPr>
          <p:nvPr>
            <p:ph type="pic" sz="quarter" idx="12"/>
          </p:nvPr>
        </p:nvSpPr>
        <p:spPr>
          <a:xfrm>
            <a:off x="4895851" y="1634504"/>
            <a:ext cx="6365080" cy="3587750"/>
          </a:xfrm>
          <a:solidFill>
            <a:schemeClr val="accent1"/>
          </a:solidFill>
        </p:spPr>
        <p:txBody>
          <a:bodyPr tIns="0" bIns="1005840" anchor="ctr">
            <a:noAutofit/>
          </a:bodyPr>
          <a:lstStyle>
            <a:lvl1pPr marL="0" indent="0" algn="ctr">
              <a:buNone/>
              <a:defRPr/>
            </a:lvl1pPr>
          </a:lstStyle>
          <a:p>
            <a:r>
              <a:rPr lang="en-US"/>
              <a:t>Click icon to add picture</a:t>
            </a:r>
          </a:p>
        </p:txBody>
      </p:sp>
      <p:sp>
        <p:nvSpPr>
          <p:cNvPr id="3" name="Text Placeholder 13">
            <a:extLst>
              <a:ext uri="{FF2B5EF4-FFF2-40B4-BE49-F238E27FC236}">
                <a16:creationId xmlns:a16="http://schemas.microsoft.com/office/drawing/2014/main" id="{831092C9-0761-BBEF-B78A-8E9145805A38}"/>
              </a:ext>
            </a:extLst>
          </p:cNvPr>
          <p:cNvSpPr>
            <a:spLocks noGrp="1"/>
          </p:cNvSpPr>
          <p:nvPr>
            <p:ph type="body" sz="quarter" idx="11" hasCustomPrompt="1"/>
          </p:nvPr>
        </p:nvSpPr>
        <p:spPr>
          <a:xfrm>
            <a:off x="588263" y="2022396"/>
            <a:ext cx="3856737" cy="430887"/>
          </a:xfrm>
        </p:spPr>
        <p:txBody>
          <a:bodyPr/>
          <a:lstStyle>
            <a:lvl1pPr marL="0" indent="0">
              <a:buNone/>
              <a:defRPr sz="28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add text</a:t>
            </a:r>
          </a:p>
        </p:txBody>
      </p:sp>
    </p:spTree>
    <p:extLst>
      <p:ext uri="{BB962C8B-B14F-4D97-AF65-F5344CB8AC3E}">
        <p14:creationId xmlns:p14="http://schemas.microsoft.com/office/powerpoint/2010/main" val="38796738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1_Computer slide_Light_Grey">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10198-B250-44FD-9AC7-BA0E6E23B5C1}"/>
              </a:ext>
            </a:extLst>
          </p:cNvPr>
          <p:cNvSpPr>
            <a:spLocks noGrp="1"/>
          </p:cNvSpPr>
          <p:nvPr userDrawn="1">
            <p:ph type="title"/>
          </p:nvPr>
        </p:nvSpPr>
        <p:spPr>
          <a:xfrm>
            <a:off x="588263" y="457200"/>
            <a:ext cx="3856737" cy="1107996"/>
          </a:xfrm>
        </p:spPr>
        <p:txBody>
          <a:bodyPr>
            <a:spAutoFit/>
          </a:bodyPr>
          <a:lstStyle>
            <a:lvl1pPr>
              <a:defRPr>
                <a:gradFill>
                  <a:gsLst>
                    <a:gs pos="0">
                      <a:schemeClr val="tx2">
                        <a:lumMod val="50000"/>
                      </a:schemeClr>
                    </a:gs>
                    <a:gs pos="56000">
                      <a:schemeClr val="tx2"/>
                    </a:gs>
                    <a:gs pos="100000">
                      <a:schemeClr val="accent4"/>
                    </a:gs>
                  </a:gsLst>
                  <a:path path="circle">
                    <a:fillToRect l="100000" t="100000"/>
                  </a:path>
                </a:gradFill>
              </a:defRPr>
            </a:lvl1pPr>
          </a:lstStyle>
          <a:p>
            <a:r>
              <a:rPr lang="en-US"/>
              <a:t>Click to edit Master title style</a:t>
            </a:r>
          </a:p>
        </p:txBody>
      </p:sp>
      <p:sp>
        <p:nvSpPr>
          <p:cNvPr id="3" name="Text Placeholder 13">
            <a:extLst>
              <a:ext uri="{FF2B5EF4-FFF2-40B4-BE49-F238E27FC236}">
                <a16:creationId xmlns:a16="http://schemas.microsoft.com/office/drawing/2014/main" id="{831092C9-0761-BBEF-B78A-8E9145805A38}"/>
              </a:ext>
            </a:extLst>
          </p:cNvPr>
          <p:cNvSpPr>
            <a:spLocks noGrp="1"/>
          </p:cNvSpPr>
          <p:nvPr>
            <p:ph type="body" sz="quarter" idx="11" hasCustomPrompt="1"/>
          </p:nvPr>
        </p:nvSpPr>
        <p:spPr>
          <a:xfrm>
            <a:off x="588263" y="2022396"/>
            <a:ext cx="3856737" cy="430887"/>
          </a:xfrm>
        </p:spPr>
        <p:txBody>
          <a:bodyPr/>
          <a:lstStyle>
            <a:lvl1pPr marL="0" indent="0">
              <a:buNone/>
              <a:defRPr sz="28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add text</a:t>
            </a:r>
          </a:p>
        </p:txBody>
      </p:sp>
    </p:spTree>
    <p:extLst>
      <p:ext uri="{BB962C8B-B14F-4D97-AF65-F5344CB8AC3E}">
        <p14:creationId xmlns:p14="http://schemas.microsoft.com/office/powerpoint/2010/main" val="161645024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1_Frame Slide_Blue">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08C9473-4527-3315-A639-5D64137A830A}"/>
              </a:ext>
            </a:extLst>
          </p:cNvPr>
          <p:cNvSpPr>
            <a:spLocks/>
          </p:cNvSpPr>
          <p:nvPr userDrawn="1"/>
        </p:nvSpPr>
        <p:spPr bwMode="auto">
          <a:xfrm rot="10800000" flipH="1" flipV="1">
            <a:off x="0" y="0"/>
            <a:ext cx="12192000" cy="6858000"/>
          </a:xfrm>
          <a:prstGeom prst="rect">
            <a:avLst/>
          </a:prstGeom>
          <a:solidFill>
            <a:srgbClr val="1392B4"/>
          </a:solidFill>
          <a:ln>
            <a:noFill/>
          </a:ln>
          <a:effectLst>
            <a:outerShdw blurRad="381000" dist="152400" dir="6120000" algn="t" rotWithShape="0">
              <a:schemeClr val="bg1">
                <a:lumMod val="50000"/>
                <a:alpha val="2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400" err="1"/>
          </a:p>
        </p:txBody>
      </p:sp>
      <p:pic>
        <p:nvPicPr>
          <p:cNvPr id="8" name="Picture 7" descr="A logo with a black background&#10;&#10;AI-generated content may be incorrect.">
            <a:extLst>
              <a:ext uri="{FF2B5EF4-FFF2-40B4-BE49-F238E27FC236}">
                <a16:creationId xmlns:a16="http://schemas.microsoft.com/office/drawing/2014/main" id="{18806773-0AA2-012D-F2A6-DDA3C9F7993C}"/>
              </a:ext>
            </a:extLst>
          </p:cNvPr>
          <p:cNvPicPr>
            <a:picLocks noChangeAspect="1"/>
          </p:cNvPicPr>
          <p:nvPr userDrawn="1"/>
        </p:nvPicPr>
        <p:blipFill>
          <a:blip r:embed="rId2"/>
          <a:srcRect r="-1583" b="34739"/>
          <a:stretch/>
        </p:blipFill>
        <p:spPr>
          <a:xfrm>
            <a:off x="2927965" y="2787375"/>
            <a:ext cx="6336070" cy="4070625"/>
          </a:xfrm>
          <a:custGeom>
            <a:avLst/>
            <a:gdLst>
              <a:gd name="connsiteX0" fmla="*/ 0 w 4223331"/>
              <a:gd name="connsiteY0" fmla="*/ 0 h 3949700"/>
              <a:gd name="connsiteX1" fmla="*/ 4223331 w 4223331"/>
              <a:gd name="connsiteY1" fmla="*/ 0 h 3949700"/>
              <a:gd name="connsiteX2" fmla="*/ 4223331 w 4223331"/>
              <a:gd name="connsiteY2" fmla="*/ 3949700 h 3949700"/>
              <a:gd name="connsiteX3" fmla="*/ 0 w 4223331"/>
              <a:gd name="connsiteY3" fmla="*/ 3949700 h 3949700"/>
            </a:gdLst>
            <a:ahLst/>
            <a:cxnLst>
              <a:cxn ang="0">
                <a:pos x="connsiteX0" y="connsiteY0"/>
              </a:cxn>
              <a:cxn ang="0">
                <a:pos x="connsiteX1" y="connsiteY1"/>
              </a:cxn>
              <a:cxn ang="0">
                <a:pos x="connsiteX2" y="connsiteY2"/>
              </a:cxn>
              <a:cxn ang="0">
                <a:pos x="connsiteX3" y="connsiteY3"/>
              </a:cxn>
            </a:cxnLst>
            <a:rect l="l" t="t" r="r" b="b"/>
            <a:pathLst>
              <a:path w="4223331" h="3949700">
                <a:moveTo>
                  <a:pt x="0" y="0"/>
                </a:moveTo>
                <a:lnTo>
                  <a:pt x="4223331" y="0"/>
                </a:lnTo>
                <a:lnTo>
                  <a:pt x="4223331" y="3949700"/>
                </a:lnTo>
                <a:lnTo>
                  <a:pt x="0" y="3949700"/>
                </a:lnTo>
                <a:close/>
              </a:path>
            </a:pathLst>
          </a:custGeom>
        </p:spPr>
      </p:pic>
      <p:sp>
        <p:nvSpPr>
          <p:cNvPr id="2" name="Title 1">
            <a:extLst>
              <a:ext uri="{FF2B5EF4-FFF2-40B4-BE49-F238E27FC236}">
                <a16:creationId xmlns:a16="http://schemas.microsoft.com/office/drawing/2014/main" id="{17F10198-B250-44FD-9AC7-BA0E6E23B5C1}"/>
              </a:ext>
            </a:extLst>
          </p:cNvPr>
          <p:cNvSpPr>
            <a:spLocks noGrp="1"/>
          </p:cNvSpPr>
          <p:nvPr userDrawn="1">
            <p:ph type="title"/>
          </p:nvPr>
        </p:nvSpPr>
        <p:spPr>
          <a:xfrm>
            <a:off x="588263" y="457200"/>
            <a:ext cx="3856737" cy="1107996"/>
          </a:xfrm>
        </p:spPr>
        <p:txBody>
          <a:bodyPr>
            <a:spAutoFit/>
          </a:bodyPr>
          <a:lstStyle>
            <a:lvl1pPr>
              <a:defRPr>
                <a:solidFill>
                  <a:schemeClr val="bg1"/>
                </a:solidFill>
              </a:defRPr>
            </a:lvl1pPr>
          </a:lstStyle>
          <a:p>
            <a:r>
              <a:rPr lang="en-US"/>
              <a:t>Click to edit Master title style</a:t>
            </a:r>
          </a:p>
        </p:txBody>
      </p:sp>
      <p:sp>
        <p:nvSpPr>
          <p:cNvPr id="3" name="Rectangle: Top Corners Rounded 2">
            <a:extLst>
              <a:ext uri="{FF2B5EF4-FFF2-40B4-BE49-F238E27FC236}">
                <a16:creationId xmlns:a16="http://schemas.microsoft.com/office/drawing/2014/main" id="{1974B584-028F-0694-09FF-1D5F4F8274BE}"/>
              </a:ext>
            </a:extLst>
          </p:cNvPr>
          <p:cNvSpPr>
            <a:spLocks/>
          </p:cNvSpPr>
          <p:nvPr userDrawn="1"/>
        </p:nvSpPr>
        <p:spPr bwMode="auto">
          <a:xfrm rot="5400000" flipH="1" flipV="1">
            <a:off x="5756277" y="-166690"/>
            <a:ext cx="5683248" cy="7188202"/>
          </a:xfrm>
          <a:prstGeom prst="round2SameRect">
            <a:avLst>
              <a:gd name="adj1" fmla="val 3259"/>
              <a:gd name="adj2" fmla="val 0"/>
            </a:avLst>
          </a:prstGeom>
          <a:solidFill>
            <a:schemeClr val="bg1"/>
          </a:solidFill>
          <a:ln>
            <a:noFill/>
          </a:ln>
          <a:effectLst>
            <a:outerShdw blurRad="381000" dist="152400" dir="6120000" algn="t" rotWithShape="0">
              <a:schemeClr val="bg1">
                <a:lumMod val="50000"/>
                <a:alpha val="2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400" err="1"/>
          </a:p>
        </p:txBody>
      </p:sp>
      <p:sp>
        <p:nvSpPr>
          <p:cNvPr id="5" name="Text Placeholder 13">
            <a:extLst>
              <a:ext uri="{FF2B5EF4-FFF2-40B4-BE49-F238E27FC236}">
                <a16:creationId xmlns:a16="http://schemas.microsoft.com/office/drawing/2014/main" id="{925CA7A3-4B02-C3DE-B2EF-CBB380D5A5F2}"/>
              </a:ext>
            </a:extLst>
          </p:cNvPr>
          <p:cNvSpPr>
            <a:spLocks noGrp="1"/>
          </p:cNvSpPr>
          <p:nvPr>
            <p:ph type="body" sz="quarter" idx="11" hasCustomPrompt="1"/>
          </p:nvPr>
        </p:nvSpPr>
        <p:spPr>
          <a:xfrm>
            <a:off x="588263" y="2022397"/>
            <a:ext cx="3856737" cy="307777"/>
          </a:xfrm>
        </p:spPr>
        <p:txBody>
          <a:bodyPr lIns="0" tIns="0" rIns="0" bIns="0"/>
          <a:lstStyle>
            <a:lvl1pPr marL="0" indent="0">
              <a:buNone/>
              <a:defRPr sz="2000">
                <a:solidFill>
                  <a:schemeClr val="bg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add text</a:t>
            </a:r>
          </a:p>
        </p:txBody>
      </p:sp>
    </p:spTree>
    <p:extLst>
      <p:ext uri="{BB962C8B-B14F-4D97-AF65-F5344CB8AC3E}">
        <p14:creationId xmlns:p14="http://schemas.microsoft.com/office/powerpoint/2010/main" val="41760230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6551895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userDrawn="1">
          <p15:clr>
            <a:srgbClr val="5ACBF0"/>
          </p15:clr>
        </p15:guide>
        <p15:guide id="7" pos="1795" userDrawn="1">
          <p15:clr>
            <a:srgbClr val="5ACBF0"/>
          </p15:clr>
        </p15:guide>
        <p15:guide id="8" pos="3035" userDrawn="1">
          <p15:clr>
            <a:srgbClr val="5ACBF0"/>
          </p15:clr>
        </p15:guide>
        <p15:guide id="9" pos="3221" userDrawn="1">
          <p15:clr>
            <a:srgbClr val="5ACBF0"/>
          </p15:clr>
        </p15:guide>
        <p15:guide id="10" pos="4461" userDrawn="1">
          <p15:clr>
            <a:srgbClr val="5ACBF0"/>
          </p15:clr>
        </p15:guide>
        <p15:guide id="11" pos="5890" userDrawn="1">
          <p15:clr>
            <a:srgbClr val="5ACBF0"/>
          </p15:clr>
        </p15:guide>
        <p15:guide id="12" orient="horz" pos="1436">
          <p15:clr>
            <a:srgbClr val="5ACBF0"/>
          </p15:clr>
        </p15:guide>
        <p15:guide id="13" pos="4646" userDrawn="1">
          <p15:clr>
            <a:srgbClr val="5ACBF0"/>
          </p15:clr>
        </p15:guide>
        <p15:guide id="14" pos="6072" userDrawn="1">
          <p15:clr>
            <a:srgbClr val="5ACBF0"/>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Frame Slide_Ligh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10198-B250-44FD-9AC7-BA0E6E23B5C1}"/>
              </a:ext>
            </a:extLst>
          </p:cNvPr>
          <p:cNvSpPr>
            <a:spLocks noGrp="1"/>
          </p:cNvSpPr>
          <p:nvPr userDrawn="1">
            <p:ph type="title"/>
          </p:nvPr>
        </p:nvSpPr>
        <p:spPr>
          <a:xfrm>
            <a:off x="588263" y="457200"/>
            <a:ext cx="3856737" cy="1107996"/>
          </a:xfrm>
        </p:spPr>
        <p:txBody>
          <a:bodyPr>
            <a:spAutoFit/>
          </a:bodyPr>
          <a:lstStyle>
            <a:lvl1pPr>
              <a:defRPr>
                <a:gradFill>
                  <a:gsLst>
                    <a:gs pos="0">
                      <a:schemeClr val="tx2">
                        <a:lumMod val="50000"/>
                      </a:schemeClr>
                    </a:gs>
                    <a:gs pos="56000">
                      <a:schemeClr val="tx2">
                        <a:lumMod val="75000"/>
                      </a:schemeClr>
                    </a:gs>
                    <a:gs pos="100000">
                      <a:schemeClr val="accent4"/>
                    </a:gs>
                  </a:gsLst>
                  <a:path path="circle">
                    <a:fillToRect l="100000" t="100000"/>
                  </a:path>
                </a:gradFill>
              </a:defRPr>
            </a:lvl1pPr>
          </a:lstStyle>
          <a:p>
            <a:r>
              <a:rPr lang="en-US"/>
              <a:t>Click to edit Master title style</a:t>
            </a:r>
          </a:p>
        </p:txBody>
      </p:sp>
      <p:sp>
        <p:nvSpPr>
          <p:cNvPr id="3" name="Text Placeholder 13">
            <a:extLst>
              <a:ext uri="{FF2B5EF4-FFF2-40B4-BE49-F238E27FC236}">
                <a16:creationId xmlns:a16="http://schemas.microsoft.com/office/drawing/2014/main" id="{ECE44B39-2FAB-0E6F-7309-18E159B94D18}"/>
              </a:ext>
            </a:extLst>
          </p:cNvPr>
          <p:cNvSpPr>
            <a:spLocks noGrp="1"/>
          </p:cNvSpPr>
          <p:nvPr>
            <p:ph type="body" sz="quarter" idx="11" hasCustomPrompt="1"/>
          </p:nvPr>
        </p:nvSpPr>
        <p:spPr>
          <a:xfrm>
            <a:off x="588263" y="2022397"/>
            <a:ext cx="3856737" cy="307777"/>
          </a:xfrm>
        </p:spPr>
        <p:txBody>
          <a:bodyPr lIns="0" tIns="0" rIns="0" bIns="0">
            <a:spAutoFit/>
          </a:bodyPr>
          <a:lstStyle>
            <a:lvl1pPr marL="0" indent="0">
              <a:buNone/>
              <a:defRPr sz="2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add text</a:t>
            </a:r>
          </a:p>
        </p:txBody>
      </p:sp>
      <p:sp>
        <p:nvSpPr>
          <p:cNvPr id="10" name="Rectangle: Top Corners Rounded 9">
            <a:extLst>
              <a:ext uri="{FF2B5EF4-FFF2-40B4-BE49-F238E27FC236}">
                <a16:creationId xmlns:a16="http://schemas.microsoft.com/office/drawing/2014/main" id="{38BC602A-29B2-3D32-186B-52A3F117B0DE}"/>
              </a:ext>
            </a:extLst>
          </p:cNvPr>
          <p:cNvSpPr>
            <a:spLocks/>
          </p:cNvSpPr>
          <p:nvPr userDrawn="1"/>
        </p:nvSpPr>
        <p:spPr bwMode="auto">
          <a:xfrm rot="5400000" flipH="1" flipV="1">
            <a:off x="5756275" y="-165101"/>
            <a:ext cx="5683248" cy="7188202"/>
          </a:xfrm>
          <a:prstGeom prst="round2SameRect">
            <a:avLst>
              <a:gd name="adj1" fmla="val 3259"/>
              <a:gd name="adj2" fmla="val 0"/>
            </a:avLst>
          </a:prstGeom>
          <a:solidFill>
            <a:schemeClr val="bg1"/>
          </a:solidFill>
          <a:ln>
            <a:noFill/>
          </a:ln>
          <a:effectLst>
            <a:outerShdw blurRad="381000" dist="152400" dir="6120000" algn="t" rotWithShape="0">
              <a:schemeClr val="bg1">
                <a:lumMod val="50000"/>
                <a:alpha val="2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400" err="1"/>
          </a:p>
        </p:txBody>
      </p:sp>
    </p:spTree>
    <p:extLst>
      <p:ext uri="{BB962C8B-B14F-4D97-AF65-F5344CB8AC3E}">
        <p14:creationId xmlns:p14="http://schemas.microsoft.com/office/powerpoint/2010/main" val="291136119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1_Frame Slide_Light outlin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10198-B250-44FD-9AC7-BA0E6E23B5C1}"/>
              </a:ext>
            </a:extLst>
          </p:cNvPr>
          <p:cNvSpPr>
            <a:spLocks noGrp="1"/>
          </p:cNvSpPr>
          <p:nvPr userDrawn="1">
            <p:ph type="title"/>
          </p:nvPr>
        </p:nvSpPr>
        <p:spPr>
          <a:xfrm>
            <a:off x="588263" y="457200"/>
            <a:ext cx="3856737" cy="1107996"/>
          </a:xfrm>
        </p:spPr>
        <p:txBody>
          <a:bodyPr>
            <a:spAutoFit/>
          </a:bodyPr>
          <a:lstStyle>
            <a:lvl1pPr>
              <a:defRPr>
                <a:gradFill>
                  <a:gsLst>
                    <a:gs pos="0">
                      <a:schemeClr val="tx2">
                        <a:lumMod val="50000"/>
                      </a:schemeClr>
                    </a:gs>
                    <a:gs pos="56000">
                      <a:schemeClr val="tx2"/>
                    </a:gs>
                    <a:gs pos="100000">
                      <a:schemeClr val="accent4"/>
                    </a:gs>
                  </a:gsLst>
                  <a:path path="circle">
                    <a:fillToRect l="100000" t="100000"/>
                  </a:path>
                </a:gradFill>
              </a:defRPr>
            </a:lvl1pPr>
          </a:lstStyle>
          <a:p>
            <a:r>
              <a:rPr lang="en-US"/>
              <a:t>Click to edit Master title style</a:t>
            </a:r>
          </a:p>
        </p:txBody>
      </p:sp>
      <p:sp>
        <p:nvSpPr>
          <p:cNvPr id="3" name="Text Placeholder 13">
            <a:extLst>
              <a:ext uri="{FF2B5EF4-FFF2-40B4-BE49-F238E27FC236}">
                <a16:creationId xmlns:a16="http://schemas.microsoft.com/office/drawing/2014/main" id="{DE895B89-09BC-3D3E-3E38-0CD0F1134ABD}"/>
              </a:ext>
            </a:extLst>
          </p:cNvPr>
          <p:cNvSpPr>
            <a:spLocks noGrp="1"/>
          </p:cNvSpPr>
          <p:nvPr>
            <p:ph type="body" sz="quarter" idx="11" hasCustomPrompt="1"/>
          </p:nvPr>
        </p:nvSpPr>
        <p:spPr>
          <a:xfrm>
            <a:off x="588263" y="2022397"/>
            <a:ext cx="3856737" cy="307777"/>
          </a:xfrm>
        </p:spPr>
        <p:txBody>
          <a:bodyPr lIns="0" tIns="0" rIns="0" bIns="0">
            <a:spAutoFit/>
          </a:bodyPr>
          <a:lstStyle>
            <a:lvl1pPr marL="0" indent="0">
              <a:buNone/>
              <a:defRPr sz="2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add text</a:t>
            </a:r>
          </a:p>
        </p:txBody>
      </p:sp>
      <p:sp>
        <p:nvSpPr>
          <p:cNvPr id="4" name="Rectangle: Top Corners Rounded 3">
            <a:extLst>
              <a:ext uri="{FF2B5EF4-FFF2-40B4-BE49-F238E27FC236}">
                <a16:creationId xmlns:a16="http://schemas.microsoft.com/office/drawing/2014/main" id="{5713D120-98F4-371A-23D2-A1B8D5659091}"/>
              </a:ext>
            </a:extLst>
          </p:cNvPr>
          <p:cNvSpPr>
            <a:spLocks/>
          </p:cNvSpPr>
          <p:nvPr userDrawn="1"/>
        </p:nvSpPr>
        <p:spPr bwMode="auto">
          <a:xfrm rot="5400000" flipH="1" flipV="1">
            <a:off x="5942012" y="-103190"/>
            <a:ext cx="5438778" cy="7061202"/>
          </a:xfrm>
          <a:prstGeom prst="round2SameRect">
            <a:avLst>
              <a:gd name="adj1" fmla="val 2558"/>
              <a:gd name="adj2" fmla="val 0"/>
            </a:avLst>
          </a:prstGeom>
          <a:solidFill>
            <a:schemeClr val="bg1"/>
          </a:solidFill>
          <a:ln>
            <a:noFill/>
          </a:ln>
          <a:effectLst>
            <a:outerShdw blurRad="381000" dist="152400" dir="6120000" algn="t" rotWithShape="0">
              <a:schemeClr val="bg1">
                <a:lumMod val="50000"/>
                <a:alpha val="2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400" err="1"/>
          </a:p>
        </p:txBody>
      </p:sp>
      <p:sp>
        <p:nvSpPr>
          <p:cNvPr id="5" name="Rectangle: Top Corners Rounded 4">
            <a:extLst>
              <a:ext uri="{FF2B5EF4-FFF2-40B4-BE49-F238E27FC236}">
                <a16:creationId xmlns:a16="http://schemas.microsoft.com/office/drawing/2014/main" id="{B06A9C3B-F449-1EAF-6BA4-A24E6F6EA320}"/>
              </a:ext>
            </a:extLst>
          </p:cNvPr>
          <p:cNvSpPr>
            <a:spLocks/>
          </p:cNvSpPr>
          <p:nvPr userDrawn="1"/>
        </p:nvSpPr>
        <p:spPr bwMode="auto">
          <a:xfrm rot="5400000" flipH="1" flipV="1">
            <a:off x="5756277" y="-166690"/>
            <a:ext cx="5683248" cy="7188202"/>
          </a:xfrm>
          <a:prstGeom prst="round2SameRect">
            <a:avLst>
              <a:gd name="adj1" fmla="val 3259"/>
              <a:gd name="adj2" fmla="val 0"/>
            </a:avLst>
          </a:prstGeom>
          <a:noFill/>
          <a:ln w="19050">
            <a:gradFill flip="none" rotWithShape="1">
              <a:gsLst>
                <a:gs pos="0">
                  <a:schemeClr val="tx2">
                    <a:lumMod val="50000"/>
                  </a:schemeClr>
                </a:gs>
                <a:gs pos="61000">
                  <a:schemeClr val="tx2"/>
                </a:gs>
                <a:gs pos="100000">
                  <a:schemeClr val="accent4"/>
                </a:gs>
              </a:gsLst>
              <a:lin ang="189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000" err="1">
              <a:gradFill>
                <a:gsLst>
                  <a:gs pos="0">
                    <a:schemeClr val="accent3"/>
                  </a:gs>
                  <a:gs pos="67000">
                    <a:schemeClr val="accent1"/>
                  </a:gs>
                  <a:gs pos="100000">
                    <a:schemeClr val="accent5"/>
                  </a:gs>
                </a:gsLst>
                <a:lin ang="5400000" scaled="1"/>
              </a:gradFill>
              <a:latin typeface="+mj-lt"/>
            </a:endParaRPr>
          </a:p>
        </p:txBody>
      </p:sp>
    </p:spTree>
    <p:extLst>
      <p:ext uri="{BB962C8B-B14F-4D97-AF65-F5344CB8AC3E}">
        <p14:creationId xmlns:p14="http://schemas.microsoft.com/office/powerpoint/2010/main" val="136175749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Thin Frame Slide_Blue">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08C9473-4527-3315-A639-5D64137A830A}"/>
              </a:ext>
            </a:extLst>
          </p:cNvPr>
          <p:cNvSpPr>
            <a:spLocks/>
          </p:cNvSpPr>
          <p:nvPr userDrawn="1"/>
        </p:nvSpPr>
        <p:spPr bwMode="auto">
          <a:xfrm rot="10800000" flipH="1" flipV="1">
            <a:off x="0" y="0"/>
            <a:ext cx="12192000" cy="6858000"/>
          </a:xfrm>
          <a:prstGeom prst="rect">
            <a:avLst/>
          </a:prstGeom>
          <a:solidFill>
            <a:srgbClr val="1392B4"/>
          </a:solidFill>
          <a:ln>
            <a:noFill/>
          </a:ln>
          <a:effectLst>
            <a:outerShdw blurRad="381000" dist="152400" dir="6120000" algn="t" rotWithShape="0">
              <a:schemeClr val="bg1">
                <a:lumMod val="50000"/>
                <a:alpha val="2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400" err="1"/>
          </a:p>
        </p:txBody>
      </p:sp>
      <p:pic>
        <p:nvPicPr>
          <p:cNvPr id="15" name="Picture 14" descr="A logo with a black background&#10;&#10;AI-generated content may be incorrect.">
            <a:extLst>
              <a:ext uri="{FF2B5EF4-FFF2-40B4-BE49-F238E27FC236}">
                <a16:creationId xmlns:a16="http://schemas.microsoft.com/office/drawing/2014/main" id="{F1877FF7-E491-6286-A2EF-4674A5DD2FBC}"/>
              </a:ext>
            </a:extLst>
          </p:cNvPr>
          <p:cNvPicPr>
            <a:picLocks noChangeAspect="1"/>
          </p:cNvPicPr>
          <p:nvPr userDrawn="1"/>
        </p:nvPicPr>
        <p:blipFill>
          <a:blip r:embed="rId2"/>
          <a:srcRect l="-1" t="43929" r="29611" b="3238"/>
          <a:stretch/>
        </p:blipFill>
        <p:spPr>
          <a:xfrm>
            <a:off x="7978140" y="-1881"/>
            <a:ext cx="4213860" cy="3162883"/>
          </a:xfrm>
          <a:custGeom>
            <a:avLst/>
            <a:gdLst>
              <a:gd name="connsiteX0" fmla="*/ 0 w 4223331"/>
              <a:gd name="connsiteY0" fmla="*/ 0 h 3949700"/>
              <a:gd name="connsiteX1" fmla="*/ 4223331 w 4223331"/>
              <a:gd name="connsiteY1" fmla="*/ 0 h 3949700"/>
              <a:gd name="connsiteX2" fmla="*/ 4223331 w 4223331"/>
              <a:gd name="connsiteY2" fmla="*/ 3949700 h 3949700"/>
              <a:gd name="connsiteX3" fmla="*/ 0 w 4223331"/>
              <a:gd name="connsiteY3" fmla="*/ 3949700 h 3949700"/>
            </a:gdLst>
            <a:ahLst/>
            <a:cxnLst>
              <a:cxn ang="0">
                <a:pos x="connsiteX0" y="connsiteY0"/>
              </a:cxn>
              <a:cxn ang="0">
                <a:pos x="connsiteX1" y="connsiteY1"/>
              </a:cxn>
              <a:cxn ang="0">
                <a:pos x="connsiteX2" y="connsiteY2"/>
              </a:cxn>
              <a:cxn ang="0">
                <a:pos x="connsiteX3" y="connsiteY3"/>
              </a:cxn>
            </a:cxnLst>
            <a:rect l="l" t="t" r="r" b="b"/>
            <a:pathLst>
              <a:path w="4223331" h="3949700">
                <a:moveTo>
                  <a:pt x="0" y="0"/>
                </a:moveTo>
                <a:lnTo>
                  <a:pt x="4223331" y="0"/>
                </a:lnTo>
                <a:lnTo>
                  <a:pt x="4223331" y="3949700"/>
                </a:lnTo>
                <a:lnTo>
                  <a:pt x="0" y="3949700"/>
                </a:lnTo>
                <a:close/>
              </a:path>
            </a:pathLst>
          </a:custGeom>
        </p:spPr>
      </p:pic>
      <p:sp>
        <p:nvSpPr>
          <p:cNvPr id="2" name="Title 1">
            <a:extLst>
              <a:ext uri="{FF2B5EF4-FFF2-40B4-BE49-F238E27FC236}">
                <a16:creationId xmlns:a16="http://schemas.microsoft.com/office/drawing/2014/main" id="{17F10198-B250-44FD-9AC7-BA0E6E23B5C1}"/>
              </a:ext>
            </a:extLst>
          </p:cNvPr>
          <p:cNvSpPr>
            <a:spLocks noGrp="1"/>
          </p:cNvSpPr>
          <p:nvPr userDrawn="1">
            <p:ph type="title"/>
          </p:nvPr>
        </p:nvSpPr>
        <p:spPr>
          <a:xfrm>
            <a:off x="588263" y="457200"/>
            <a:ext cx="3856737" cy="1107996"/>
          </a:xfrm>
        </p:spPr>
        <p:txBody>
          <a:bodyPr>
            <a:spAutoFit/>
          </a:bodyPr>
          <a:lstStyle>
            <a:lvl1pPr>
              <a:defRPr>
                <a:solidFill>
                  <a:schemeClr val="bg1"/>
                </a:solidFill>
              </a:defRPr>
            </a:lvl1pPr>
          </a:lstStyle>
          <a:p>
            <a:r>
              <a:rPr lang="en-US"/>
              <a:t>Click to edit Master title style</a:t>
            </a:r>
          </a:p>
        </p:txBody>
      </p:sp>
      <p:sp>
        <p:nvSpPr>
          <p:cNvPr id="5" name="Text Placeholder 13">
            <a:extLst>
              <a:ext uri="{FF2B5EF4-FFF2-40B4-BE49-F238E27FC236}">
                <a16:creationId xmlns:a16="http://schemas.microsoft.com/office/drawing/2014/main" id="{925CA7A3-4B02-C3DE-B2EF-CBB380D5A5F2}"/>
              </a:ext>
            </a:extLst>
          </p:cNvPr>
          <p:cNvSpPr>
            <a:spLocks noGrp="1"/>
          </p:cNvSpPr>
          <p:nvPr>
            <p:ph type="body" sz="quarter" idx="11" hasCustomPrompt="1"/>
          </p:nvPr>
        </p:nvSpPr>
        <p:spPr>
          <a:xfrm>
            <a:off x="588263" y="2022397"/>
            <a:ext cx="3856737" cy="307777"/>
          </a:xfrm>
        </p:spPr>
        <p:txBody>
          <a:bodyPr lIns="0" tIns="0" rIns="0" bIns="0"/>
          <a:lstStyle>
            <a:lvl1pPr marL="0" indent="0">
              <a:buNone/>
              <a:defRPr sz="2000">
                <a:solidFill>
                  <a:schemeClr val="bg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add text</a:t>
            </a:r>
          </a:p>
        </p:txBody>
      </p:sp>
      <p:sp>
        <p:nvSpPr>
          <p:cNvPr id="6" name="Rectangle: Top Corners Rounded 5">
            <a:extLst>
              <a:ext uri="{FF2B5EF4-FFF2-40B4-BE49-F238E27FC236}">
                <a16:creationId xmlns:a16="http://schemas.microsoft.com/office/drawing/2014/main" id="{AB8C3002-1EF7-6E38-848D-BF7CD8D3E0D6}"/>
              </a:ext>
            </a:extLst>
          </p:cNvPr>
          <p:cNvSpPr>
            <a:spLocks/>
          </p:cNvSpPr>
          <p:nvPr userDrawn="1"/>
        </p:nvSpPr>
        <p:spPr bwMode="auto">
          <a:xfrm rot="5400000" flipH="1" flipV="1">
            <a:off x="6440499" y="-166041"/>
            <a:ext cx="4314800" cy="7188202"/>
          </a:xfrm>
          <a:prstGeom prst="round2SameRect">
            <a:avLst>
              <a:gd name="adj1" fmla="val 4142"/>
              <a:gd name="adj2" fmla="val 0"/>
            </a:avLst>
          </a:prstGeom>
          <a:solidFill>
            <a:schemeClr val="bg1"/>
          </a:solidFill>
          <a:ln>
            <a:noFill/>
          </a:ln>
          <a:effectLst>
            <a:outerShdw blurRad="381000" dist="152400" dir="6120000" algn="t" rotWithShape="0">
              <a:schemeClr val="bg1">
                <a:lumMod val="50000"/>
                <a:alpha val="2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400" err="1"/>
          </a:p>
        </p:txBody>
      </p:sp>
    </p:spTree>
    <p:extLst>
      <p:ext uri="{BB962C8B-B14F-4D97-AF65-F5344CB8AC3E}">
        <p14:creationId xmlns:p14="http://schemas.microsoft.com/office/powerpoint/2010/main" val="17333271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Thin Frame Slide_Ligh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10198-B250-44FD-9AC7-BA0E6E23B5C1}"/>
              </a:ext>
            </a:extLst>
          </p:cNvPr>
          <p:cNvSpPr>
            <a:spLocks noGrp="1"/>
          </p:cNvSpPr>
          <p:nvPr userDrawn="1">
            <p:ph type="title"/>
          </p:nvPr>
        </p:nvSpPr>
        <p:spPr>
          <a:xfrm>
            <a:off x="588263" y="457200"/>
            <a:ext cx="3856737" cy="1107996"/>
          </a:xfrm>
        </p:spPr>
        <p:txBody>
          <a:bodyPr>
            <a:spAutoFit/>
          </a:bodyPr>
          <a:lstStyle>
            <a:lvl1pPr>
              <a:defRPr>
                <a:gradFill>
                  <a:gsLst>
                    <a:gs pos="0">
                      <a:schemeClr val="tx2">
                        <a:lumMod val="50000"/>
                      </a:schemeClr>
                    </a:gs>
                    <a:gs pos="56000">
                      <a:schemeClr val="tx2"/>
                    </a:gs>
                    <a:gs pos="100000">
                      <a:schemeClr val="accent4"/>
                    </a:gs>
                  </a:gsLst>
                  <a:path path="circle">
                    <a:fillToRect l="100000" t="100000"/>
                  </a:path>
                </a:gradFill>
              </a:defRPr>
            </a:lvl1pPr>
          </a:lstStyle>
          <a:p>
            <a:r>
              <a:rPr lang="en-US"/>
              <a:t>Click to edit Master title style</a:t>
            </a:r>
          </a:p>
        </p:txBody>
      </p:sp>
      <p:sp>
        <p:nvSpPr>
          <p:cNvPr id="3" name="Text Placeholder 13">
            <a:extLst>
              <a:ext uri="{FF2B5EF4-FFF2-40B4-BE49-F238E27FC236}">
                <a16:creationId xmlns:a16="http://schemas.microsoft.com/office/drawing/2014/main" id="{ECE44B39-2FAB-0E6F-7309-18E159B94D18}"/>
              </a:ext>
            </a:extLst>
          </p:cNvPr>
          <p:cNvSpPr>
            <a:spLocks noGrp="1"/>
          </p:cNvSpPr>
          <p:nvPr>
            <p:ph type="body" sz="quarter" idx="11" hasCustomPrompt="1"/>
          </p:nvPr>
        </p:nvSpPr>
        <p:spPr>
          <a:xfrm>
            <a:off x="588263" y="2022397"/>
            <a:ext cx="3856737" cy="307777"/>
          </a:xfrm>
        </p:spPr>
        <p:txBody>
          <a:bodyPr lIns="0" tIns="0" rIns="0" bIns="0">
            <a:spAutoFit/>
          </a:bodyPr>
          <a:lstStyle>
            <a:lvl1pPr marL="0" indent="0">
              <a:buNone/>
              <a:defRPr sz="2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add text</a:t>
            </a:r>
          </a:p>
        </p:txBody>
      </p:sp>
      <p:sp>
        <p:nvSpPr>
          <p:cNvPr id="10" name="Rectangle: Top Corners Rounded 9">
            <a:extLst>
              <a:ext uri="{FF2B5EF4-FFF2-40B4-BE49-F238E27FC236}">
                <a16:creationId xmlns:a16="http://schemas.microsoft.com/office/drawing/2014/main" id="{38BC602A-29B2-3D32-186B-52A3F117B0DE}"/>
              </a:ext>
            </a:extLst>
          </p:cNvPr>
          <p:cNvSpPr>
            <a:spLocks/>
          </p:cNvSpPr>
          <p:nvPr userDrawn="1"/>
        </p:nvSpPr>
        <p:spPr bwMode="auto">
          <a:xfrm rot="5400000" flipH="1" flipV="1">
            <a:off x="6440499" y="-166041"/>
            <a:ext cx="4314800" cy="7188202"/>
          </a:xfrm>
          <a:prstGeom prst="round2SameRect">
            <a:avLst>
              <a:gd name="adj1" fmla="val 4142"/>
              <a:gd name="adj2" fmla="val 0"/>
            </a:avLst>
          </a:prstGeom>
          <a:solidFill>
            <a:schemeClr val="bg1"/>
          </a:solidFill>
          <a:ln>
            <a:noFill/>
          </a:ln>
          <a:effectLst>
            <a:outerShdw blurRad="381000" dist="152400" dir="6120000" algn="t" rotWithShape="0">
              <a:schemeClr val="bg1">
                <a:lumMod val="50000"/>
                <a:alpha val="2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400" err="1"/>
          </a:p>
        </p:txBody>
      </p:sp>
    </p:spTree>
    <p:extLst>
      <p:ext uri="{BB962C8B-B14F-4D97-AF65-F5344CB8AC3E}">
        <p14:creationId xmlns:p14="http://schemas.microsoft.com/office/powerpoint/2010/main" val="66069775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Thin Frame Slide_Light outline">
    <p:bg>
      <p:bgRef idx="1001">
        <a:schemeClr val="bg1"/>
      </p:bgRef>
    </p:bg>
    <p:spTree>
      <p:nvGrpSpPr>
        <p:cNvPr id="1" name=""/>
        <p:cNvGrpSpPr/>
        <p:nvPr/>
      </p:nvGrpSpPr>
      <p:grpSpPr>
        <a:xfrm>
          <a:off x="0" y="0"/>
          <a:ext cx="0" cy="0"/>
          <a:chOff x="0" y="0"/>
          <a:chExt cx="0" cy="0"/>
        </a:xfrm>
      </p:grpSpPr>
      <p:sp>
        <p:nvSpPr>
          <p:cNvPr id="8" name="Rectangle: Top Corners Rounded 7">
            <a:extLst>
              <a:ext uri="{FF2B5EF4-FFF2-40B4-BE49-F238E27FC236}">
                <a16:creationId xmlns:a16="http://schemas.microsoft.com/office/drawing/2014/main" id="{6F868C14-160D-C270-7F3B-8CDF06DC8111}"/>
              </a:ext>
            </a:extLst>
          </p:cNvPr>
          <p:cNvSpPr>
            <a:spLocks/>
          </p:cNvSpPr>
          <p:nvPr userDrawn="1"/>
        </p:nvSpPr>
        <p:spPr bwMode="auto">
          <a:xfrm rot="5400000" flipH="1" flipV="1">
            <a:off x="6440499" y="-166041"/>
            <a:ext cx="4314800" cy="7188202"/>
          </a:xfrm>
          <a:prstGeom prst="round2SameRect">
            <a:avLst>
              <a:gd name="adj1" fmla="val 4142"/>
              <a:gd name="adj2" fmla="val 0"/>
            </a:avLst>
          </a:prstGeom>
          <a:noFill/>
          <a:ln w="19050">
            <a:gradFill flip="none" rotWithShape="1">
              <a:gsLst>
                <a:gs pos="0">
                  <a:schemeClr val="tx2">
                    <a:lumMod val="50000"/>
                  </a:schemeClr>
                </a:gs>
                <a:gs pos="61000">
                  <a:schemeClr val="tx2"/>
                </a:gs>
                <a:gs pos="100000">
                  <a:schemeClr val="accent4"/>
                </a:gs>
              </a:gsLst>
              <a:lin ang="189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sz="2000" err="1">
              <a:gradFill>
                <a:gsLst>
                  <a:gs pos="0">
                    <a:schemeClr val="accent3"/>
                  </a:gs>
                  <a:gs pos="67000">
                    <a:schemeClr val="accent1"/>
                  </a:gs>
                  <a:gs pos="100000">
                    <a:schemeClr val="accent5"/>
                  </a:gs>
                </a:gsLst>
                <a:lin ang="5400000" scaled="1"/>
              </a:gradFill>
              <a:latin typeface="+mj-lt"/>
            </a:endParaRPr>
          </a:p>
        </p:txBody>
      </p:sp>
      <p:sp>
        <p:nvSpPr>
          <p:cNvPr id="2" name="Title 1">
            <a:extLst>
              <a:ext uri="{FF2B5EF4-FFF2-40B4-BE49-F238E27FC236}">
                <a16:creationId xmlns:a16="http://schemas.microsoft.com/office/drawing/2014/main" id="{17F10198-B250-44FD-9AC7-BA0E6E23B5C1}"/>
              </a:ext>
            </a:extLst>
          </p:cNvPr>
          <p:cNvSpPr>
            <a:spLocks noGrp="1"/>
          </p:cNvSpPr>
          <p:nvPr userDrawn="1">
            <p:ph type="title"/>
          </p:nvPr>
        </p:nvSpPr>
        <p:spPr>
          <a:xfrm>
            <a:off x="588263" y="457200"/>
            <a:ext cx="3856737" cy="1107996"/>
          </a:xfrm>
        </p:spPr>
        <p:txBody>
          <a:bodyPr>
            <a:spAutoFit/>
          </a:bodyPr>
          <a:lstStyle>
            <a:lvl1pPr>
              <a:defRPr>
                <a:gradFill>
                  <a:gsLst>
                    <a:gs pos="0">
                      <a:schemeClr val="tx2">
                        <a:lumMod val="50000"/>
                      </a:schemeClr>
                    </a:gs>
                    <a:gs pos="56000">
                      <a:schemeClr val="tx2"/>
                    </a:gs>
                    <a:gs pos="100000">
                      <a:schemeClr val="accent4"/>
                    </a:gs>
                  </a:gsLst>
                  <a:path path="circle">
                    <a:fillToRect l="100000" t="100000"/>
                  </a:path>
                </a:gradFill>
              </a:defRPr>
            </a:lvl1pPr>
          </a:lstStyle>
          <a:p>
            <a:r>
              <a:rPr lang="en-US"/>
              <a:t>Click to edit Master title style</a:t>
            </a:r>
          </a:p>
        </p:txBody>
      </p:sp>
      <p:sp>
        <p:nvSpPr>
          <p:cNvPr id="3" name="Text Placeholder 13">
            <a:extLst>
              <a:ext uri="{FF2B5EF4-FFF2-40B4-BE49-F238E27FC236}">
                <a16:creationId xmlns:a16="http://schemas.microsoft.com/office/drawing/2014/main" id="{DE895B89-09BC-3D3E-3E38-0CD0F1134ABD}"/>
              </a:ext>
            </a:extLst>
          </p:cNvPr>
          <p:cNvSpPr>
            <a:spLocks noGrp="1"/>
          </p:cNvSpPr>
          <p:nvPr>
            <p:ph type="body" sz="quarter" idx="11" hasCustomPrompt="1"/>
          </p:nvPr>
        </p:nvSpPr>
        <p:spPr>
          <a:xfrm>
            <a:off x="588263" y="2022397"/>
            <a:ext cx="3856737" cy="307777"/>
          </a:xfrm>
        </p:spPr>
        <p:txBody>
          <a:bodyPr lIns="0" tIns="0" rIns="0" bIns="0">
            <a:spAutoFit/>
          </a:bodyPr>
          <a:lstStyle>
            <a:lvl1pPr marL="0" indent="0">
              <a:buNone/>
              <a:defRPr sz="2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add text</a:t>
            </a:r>
          </a:p>
        </p:txBody>
      </p:sp>
      <p:sp>
        <p:nvSpPr>
          <p:cNvPr id="4" name="Rectangle: Top Corners Rounded 3">
            <a:extLst>
              <a:ext uri="{FF2B5EF4-FFF2-40B4-BE49-F238E27FC236}">
                <a16:creationId xmlns:a16="http://schemas.microsoft.com/office/drawing/2014/main" id="{5713D120-98F4-371A-23D2-A1B8D5659091}"/>
              </a:ext>
            </a:extLst>
          </p:cNvPr>
          <p:cNvSpPr>
            <a:spLocks/>
          </p:cNvSpPr>
          <p:nvPr userDrawn="1"/>
        </p:nvSpPr>
        <p:spPr bwMode="auto">
          <a:xfrm rot="5400000" flipH="1" flipV="1">
            <a:off x="6648453" y="-103190"/>
            <a:ext cx="4025896" cy="7061202"/>
          </a:xfrm>
          <a:prstGeom prst="round2SameRect">
            <a:avLst>
              <a:gd name="adj1" fmla="val 2558"/>
              <a:gd name="adj2" fmla="val 0"/>
            </a:avLst>
          </a:prstGeom>
          <a:solidFill>
            <a:schemeClr val="bg1"/>
          </a:solidFill>
          <a:ln>
            <a:noFill/>
          </a:ln>
          <a:effectLst>
            <a:outerShdw blurRad="381000" dist="152400" dir="6120000" algn="t" rotWithShape="0">
              <a:schemeClr val="bg1">
                <a:lumMod val="50000"/>
                <a:alpha val="2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400" err="1"/>
          </a:p>
        </p:txBody>
      </p:sp>
    </p:spTree>
    <p:extLst>
      <p:ext uri="{BB962C8B-B14F-4D97-AF65-F5344CB8AC3E}">
        <p14:creationId xmlns:p14="http://schemas.microsoft.com/office/powerpoint/2010/main" val="326868851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General Business Central resourc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B04168-1E8C-CB6C-D90F-A75294E47601}"/>
              </a:ext>
            </a:extLst>
          </p:cNvPr>
          <p:cNvSpPr>
            <a:spLocks noGrp="1"/>
          </p:cNvSpPr>
          <p:nvPr>
            <p:ph type="title" hasCustomPrompt="1"/>
          </p:nvPr>
        </p:nvSpPr>
        <p:spPr/>
        <p:txBody>
          <a:bodyPr/>
          <a:lstStyle/>
          <a:p>
            <a:r>
              <a:rPr lang="en-US"/>
              <a:t>General Business Central resources</a:t>
            </a:r>
          </a:p>
        </p:txBody>
      </p:sp>
      <p:sp>
        <p:nvSpPr>
          <p:cNvPr id="16" name="Rectangle: Rounded Corners 15">
            <a:extLst>
              <a:ext uri="{FF2B5EF4-FFF2-40B4-BE49-F238E27FC236}">
                <a16:creationId xmlns:a16="http://schemas.microsoft.com/office/drawing/2014/main" id="{CF7B64D5-8AE6-7D79-ADEE-79DBF5380BB1}"/>
              </a:ext>
              <a:ext uri="{C183D7F6-B498-43B3-948B-1728B52AA6E4}">
                <adec:decorative xmlns:adec="http://schemas.microsoft.com/office/drawing/2017/decorative" val="1"/>
              </a:ext>
            </a:extLst>
          </p:cNvPr>
          <p:cNvSpPr>
            <a:spLocks/>
          </p:cNvSpPr>
          <p:nvPr userDrawn="1"/>
        </p:nvSpPr>
        <p:spPr bwMode="auto">
          <a:xfrm>
            <a:off x="571499" y="2017713"/>
            <a:ext cx="11049002" cy="4251326"/>
          </a:xfrm>
          <a:prstGeom prst="roundRect">
            <a:avLst>
              <a:gd name="adj" fmla="val 6090"/>
            </a:avLst>
          </a:prstGeom>
          <a:noFill/>
          <a:ln>
            <a:solidFill>
              <a:schemeClr val="bg1"/>
            </a:solidFill>
            <a:headEnd type="none" w="med" len="med"/>
            <a:tailEnd type="none" w="med" len="med"/>
          </a:ln>
          <a:effectLst>
            <a:outerShdw blurRad="50800" dist="38100" dir="8100000" algn="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sp>
        <p:nvSpPr>
          <p:cNvPr id="18" name="Rectangle: Rounded Corners 17">
            <a:extLst>
              <a:ext uri="{FF2B5EF4-FFF2-40B4-BE49-F238E27FC236}">
                <a16:creationId xmlns:a16="http://schemas.microsoft.com/office/drawing/2014/main" id="{965F8B08-BC71-97CE-9DAF-55ED0EAA1B87}"/>
              </a:ext>
              <a:ext uri="{C183D7F6-B498-43B3-948B-1728B52AA6E4}">
                <adec:decorative xmlns:adec="http://schemas.microsoft.com/office/drawing/2017/decorative" val="1"/>
              </a:ext>
            </a:extLst>
          </p:cNvPr>
          <p:cNvSpPr>
            <a:spLocks/>
          </p:cNvSpPr>
          <p:nvPr userDrawn="1"/>
        </p:nvSpPr>
        <p:spPr bwMode="auto">
          <a:xfrm>
            <a:off x="647577" y="2117381"/>
            <a:ext cx="10896847" cy="4076249"/>
          </a:xfrm>
          <a:prstGeom prst="roundRect">
            <a:avLst>
              <a:gd name="adj" fmla="val 5311"/>
            </a:avLst>
          </a:prstGeom>
          <a:solidFill>
            <a:schemeClr val="bg1"/>
          </a:solidFill>
          <a:ln>
            <a:noFill/>
          </a:ln>
          <a:effectLst>
            <a:outerShdw blurRad="381000" dist="152400" dir="6120000" algn="t" rotWithShape="0">
              <a:schemeClr val="bg1">
                <a:lumMod val="50000"/>
                <a:alpha val="2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sz="1400" err="1"/>
          </a:p>
        </p:txBody>
      </p:sp>
      <p:sp>
        <p:nvSpPr>
          <p:cNvPr id="10" name="Text Placeholder 13">
            <a:extLst>
              <a:ext uri="{FF2B5EF4-FFF2-40B4-BE49-F238E27FC236}">
                <a16:creationId xmlns:a16="http://schemas.microsoft.com/office/drawing/2014/main" id="{065BC4FB-2BD8-73DD-D114-94FEE8E84DD9}"/>
              </a:ext>
            </a:extLst>
          </p:cNvPr>
          <p:cNvSpPr>
            <a:spLocks noGrp="1"/>
          </p:cNvSpPr>
          <p:nvPr>
            <p:ph type="body" sz="quarter" idx="11" hasCustomPrompt="1"/>
          </p:nvPr>
        </p:nvSpPr>
        <p:spPr>
          <a:xfrm>
            <a:off x="1885346" y="2477588"/>
            <a:ext cx="3710313" cy="332399"/>
          </a:xfrm>
        </p:spPr>
        <p:txBody>
          <a:bodyPr lIns="0" tIns="0" rIns="0" bIns="0">
            <a:spAutoFit/>
          </a:bodyPr>
          <a:lstStyle>
            <a:lvl1pPr marL="0" indent="0">
              <a:buNone/>
              <a:defRPr kumimoji="0" lang="en-US" sz="2400" b="0" i="0" u="none" strike="noStrike" kern="1200" cap="none" spc="0" normalizeH="0" baseline="0" dirty="0">
                <a:ln>
                  <a:noFill/>
                </a:ln>
                <a:gradFill>
                  <a:gsLst>
                    <a:gs pos="0">
                      <a:schemeClr val="tx2">
                        <a:lumMod val="50000"/>
                      </a:schemeClr>
                    </a:gs>
                    <a:gs pos="97196">
                      <a:schemeClr val="accent4"/>
                    </a:gs>
                    <a:gs pos="42000">
                      <a:schemeClr val="tx2"/>
                    </a:gs>
                  </a:gsLst>
                  <a:lin ang="13500000" scaled="1"/>
                </a:gradFill>
                <a:effectLst/>
                <a:uLnTx/>
                <a:uFillTx/>
                <a:latin typeface="+mj-lt"/>
                <a:ea typeface="+mn-ea"/>
                <a:cs typeface="Segoe UI" pitchFamily="34" charset="0"/>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14192" rtl="0" eaLnBrk="1" fontAlgn="auto" latinLnBrk="0" hangingPunct="1">
              <a:lnSpc>
                <a:spcPct val="90000"/>
              </a:lnSpc>
              <a:spcBef>
                <a:spcPts val="0"/>
              </a:spcBef>
              <a:spcAft>
                <a:spcPts val="600"/>
              </a:spcAft>
              <a:buClrTx/>
              <a:buSzTx/>
              <a:buFontTx/>
              <a:buNone/>
              <a:tabLst/>
              <a:defRPr/>
            </a:pPr>
            <a:r>
              <a:rPr lang="en-US"/>
              <a:t>Click to add text</a:t>
            </a:r>
          </a:p>
        </p:txBody>
      </p:sp>
      <p:sp>
        <p:nvSpPr>
          <p:cNvPr id="11" name="Text Placeholder 13">
            <a:extLst>
              <a:ext uri="{FF2B5EF4-FFF2-40B4-BE49-F238E27FC236}">
                <a16:creationId xmlns:a16="http://schemas.microsoft.com/office/drawing/2014/main" id="{B51AD683-64D9-79C8-A8BF-1C1B516D9DA3}"/>
              </a:ext>
            </a:extLst>
          </p:cNvPr>
          <p:cNvSpPr>
            <a:spLocks noGrp="1"/>
          </p:cNvSpPr>
          <p:nvPr>
            <p:ph type="body" sz="quarter" idx="12" hasCustomPrompt="1"/>
          </p:nvPr>
        </p:nvSpPr>
        <p:spPr>
          <a:xfrm>
            <a:off x="1885346" y="2886931"/>
            <a:ext cx="3710313" cy="276999"/>
          </a:xfrm>
        </p:spPr>
        <p:txBody>
          <a:bodyPr lIns="0" tIns="0" rIns="0" bIns="0">
            <a:spAutoFit/>
          </a:bodyPr>
          <a:lstStyle>
            <a:lvl1pPr marL="0" indent="0" algn="l" defTabSz="914192" rtl="0" eaLnBrk="1" latinLnBrk="0" hangingPunct="1">
              <a:lnSpc>
                <a:spcPct val="90000"/>
              </a:lnSpc>
              <a:spcAft>
                <a:spcPts val="600"/>
              </a:spcAft>
              <a:buNone/>
              <a:defRPr lang="en-US" sz="2000" kern="1200" dirty="0">
                <a:solidFill>
                  <a:schemeClr val="tx1"/>
                </a:solidFill>
                <a:latin typeface="+mn-lt"/>
                <a:ea typeface="+mn-ea"/>
                <a:cs typeface="Segoe UI" pitchFamily="34" charset="0"/>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14192" rtl="0" eaLnBrk="1" fontAlgn="auto" latinLnBrk="0" hangingPunct="1">
              <a:lnSpc>
                <a:spcPct val="90000"/>
              </a:lnSpc>
              <a:spcBef>
                <a:spcPts val="0"/>
              </a:spcBef>
              <a:spcAft>
                <a:spcPts val="600"/>
              </a:spcAft>
              <a:buClrTx/>
              <a:buSzTx/>
              <a:buFontTx/>
              <a:buNone/>
              <a:tabLst/>
              <a:defRPr/>
            </a:pPr>
            <a:r>
              <a:rPr lang="en-US"/>
              <a:t>Click to add text</a:t>
            </a:r>
          </a:p>
        </p:txBody>
      </p:sp>
      <p:sp>
        <p:nvSpPr>
          <p:cNvPr id="12" name="Text Placeholder 13">
            <a:extLst>
              <a:ext uri="{FF2B5EF4-FFF2-40B4-BE49-F238E27FC236}">
                <a16:creationId xmlns:a16="http://schemas.microsoft.com/office/drawing/2014/main" id="{0A6DAB6E-BB98-F1B3-A857-CABB8D99880A}"/>
              </a:ext>
            </a:extLst>
          </p:cNvPr>
          <p:cNvSpPr>
            <a:spLocks noGrp="1"/>
          </p:cNvSpPr>
          <p:nvPr>
            <p:ph type="body" sz="quarter" idx="13" hasCustomPrompt="1"/>
          </p:nvPr>
        </p:nvSpPr>
        <p:spPr>
          <a:xfrm>
            <a:off x="7213558" y="2477588"/>
            <a:ext cx="3710313" cy="332399"/>
          </a:xfrm>
        </p:spPr>
        <p:txBody>
          <a:bodyPr lIns="0" tIns="0" rIns="0" bIns="0">
            <a:spAutoFit/>
          </a:bodyPr>
          <a:lstStyle>
            <a:lvl1pPr marL="0" indent="0">
              <a:buNone/>
              <a:defRPr kumimoji="0" lang="en-US" sz="2400" b="0" i="0" u="none" strike="noStrike" kern="1200" cap="none" spc="0" normalizeH="0" baseline="0" dirty="0">
                <a:ln>
                  <a:noFill/>
                </a:ln>
                <a:gradFill>
                  <a:gsLst>
                    <a:gs pos="0">
                      <a:schemeClr val="tx2">
                        <a:lumMod val="50000"/>
                      </a:schemeClr>
                    </a:gs>
                    <a:gs pos="97196">
                      <a:schemeClr val="accent4"/>
                    </a:gs>
                    <a:gs pos="42000">
                      <a:schemeClr val="tx2"/>
                    </a:gs>
                  </a:gsLst>
                  <a:lin ang="13500000" scaled="1"/>
                </a:gradFill>
                <a:effectLst/>
                <a:uLnTx/>
                <a:uFillTx/>
                <a:latin typeface="+mj-lt"/>
                <a:ea typeface="+mn-ea"/>
                <a:cs typeface="Segoe UI" pitchFamily="34" charset="0"/>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14192" rtl="0" eaLnBrk="1" fontAlgn="auto" latinLnBrk="0" hangingPunct="1">
              <a:lnSpc>
                <a:spcPct val="90000"/>
              </a:lnSpc>
              <a:spcBef>
                <a:spcPts val="0"/>
              </a:spcBef>
              <a:spcAft>
                <a:spcPts val="600"/>
              </a:spcAft>
              <a:buClrTx/>
              <a:buSzTx/>
              <a:buFontTx/>
              <a:buNone/>
              <a:tabLst/>
              <a:defRPr/>
            </a:pPr>
            <a:r>
              <a:rPr lang="en-US"/>
              <a:t>Click to add text</a:t>
            </a:r>
          </a:p>
        </p:txBody>
      </p:sp>
      <p:sp>
        <p:nvSpPr>
          <p:cNvPr id="13" name="Text Placeholder 13">
            <a:extLst>
              <a:ext uri="{FF2B5EF4-FFF2-40B4-BE49-F238E27FC236}">
                <a16:creationId xmlns:a16="http://schemas.microsoft.com/office/drawing/2014/main" id="{219E5293-A4F4-9FB0-A47D-0D434317B505}"/>
              </a:ext>
            </a:extLst>
          </p:cNvPr>
          <p:cNvSpPr>
            <a:spLocks noGrp="1"/>
          </p:cNvSpPr>
          <p:nvPr>
            <p:ph type="body" sz="quarter" idx="14" hasCustomPrompt="1"/>
          </p:nvPr>
        </p:nvSpPr>
        <p:spPr>
          <a:xfrm>
            <a:off x="7213558" y="2886931"/>
            <a:ext cx="3710313" cy="276999"/>
          </a:xfrm>
        </p:spPr>
        <p:txBody>
          <a:bodyPr lIns="0" tIns="0" rIns="0" bIns="0">
            <a:spAutoFit/>
          </a:bodyPr>
          <a:lstStyle>
            <a:lvl1pPr marL="0" indent="0" algn="l" defTabSz="914192" rtl="0" eaLnBrk="1" latinLnBrk="0" hangingPunct="1">
              <a:lnSpc>
                <a:spcPct val="90000"/>
              </a:lnSpc>
              <a:spcAft>
                <a:spcPts val="600"/>
              </a:spcAft>
              <a:buNone/>
              <a:defRPr lang="en-US" sz="2000" kern="1200" dirty="0">
                <a:solidFill>
                  <a:schemeClr val="tx1"/>
                </a:solidFill>
                <a:latin typeface="+mn-lt"/>
                <a:ea typeface="+mn-ea"/>
                <a:cs typeface="Segoe UI" pitchFamily="34" charset="0"/>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14192" rtl="0" eaLnBrk="1" fontAlgn="auto" latinLnBrk="0" hangingPunct="1">
              <a:lnSpc>
                <a:spcPct val="90000"/>
              </a:lnSpc>
              <a:spcBef>
                <a:spcPts val="0"/>
              </a:spcBef>
              <a:spcAft>
                <a:spcPts val="600"/>
              </a:spcAft>
              <a:buClrTx/>
              <a:buSzTx/>
              <a:buFontTx/>
              <a:buNone/>
              <a:tabLst/>
              <a:defRPr/>
            </a:pPr>
            <a:r>
              <a:rPr lang="en-US"/>
              <a:t>Click to add text</a:t>
            </a:r>
          </a:p>
        </p:txBody>
      </p:sp>
      <p:sp>
        <p:nvSpPr>
          <p:cNvPr id="17" name="Text Placeholder 13">
            <a:extLst>
              <a:ext uri="{FF2B5EF4-FFF2-40B4-BE49-F238E27FC236}">
                <a16:creationId xmlns:a16="http://schemas.microsoft.com/office/drawing/2014/main" id="{44D8D693-3A66-DCE0-DFE1-A58F6C6F39C2}"/>
              </a:ext>
            </a:extLst>
          </p:cNvPr>
          <p:cNvSpPr>
            <a:spLocks noGrp="1"/>
          </p:cNvSpPr>
          <p:nvPr>
            <p:ph type="body" sz="quarter" idx="15" hasCustomPrompt="1"/>
          </p:nvPr>
        </p:nvSpPr>
        <p:spPr>
          <a:xfrm>
            <a:off x="1885346" y="3812334"/>
            <a:ext cx="3710313" cy="332399"/>
          </a:xfrm>
        </p:spPr>
        <p:txBody>
          <a:bodyPr lIns="0" tIns="0" rIns="0" bIns="0">
            <a:spAutoFit/>
          </a:bodyPr>
          <a:lstStyle>
            <a:lvl1pPr marL="0" indent="0">
              <a:buNone/>
              <a:defRPr kumimoji="0" lang="en-US" sz="2400" b="0" i="0" u="none" strike="noStrike" kern="1200" cap="none" spc="0" normalizeH="0" baseline="0" dirty="0">
                <a:ln>
                  <a:noFill/>
                </a:ln>
                <a:gradFill>
                  <a:gsLst>
                    <a:gs pos="0">
                      <a:schemeClr val="tx2">
                        <a:lumMod val="50000"/>
                      </a:schemeClr>
                    </a:gs>
                    <a:gs pos="97196">
                      <a:schemeClr val="accent4"/>
                    </a:gs>
                    <a:gs pos="42000">
                      <a:schemeClr val="tx2"/>
                    </a:gs>
                  </a:gsLst>
                  <a:lin ang="13500000" scaled="1"/>
                </a:gradFill>
                <a:effectLst/>
                <a:uLnTx/>
                <a:uFillTx/>
                <a:latin typeface="+mj-lt"/>
                <a:ea typeface="+mn-ea"/>
                <a:cs typeface="Segoe UI" pitchFamily="34" charset="0"/>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14192" rtl="0" eaLnBrk="1" fontAlgn="auto" latinLnBrk="0" hangingPunct="1">
              <a:lnSpc>
                <a:spcPct val="90000"/>
              </a:lnSpc>
              <a:spcBef>
                <a:spcPts val="0"/>
              </a:spcBef>
              <a:spcAft>
                <a:spcPts val="600"/>
              </a:spcAft>
              <a:buClrTx/>
              <a:buSzTx/>
              <a:buFontTx/>
              <a:buNone/>
              <a:tabLst/>
              <a:defRPr/>
            </a:pPr>
            <a:r>
              <a:rPr lang="en-US"/>
              <a:t>Click to add text</a:t>
            </a:r>
          </a:p>
        </p:txBody>
      </p:sp>
      <p:sp>
        <p:nvSpPr>
          <p:cNvPr id="19" name="Text Placeholder 13">
            <a:extLst>
              <a:ext uri="{FF2B5EF4-FFF2-40B4-BE49-F238E27FC236}">
                <a16:creationId xmlns:a16="http://schemas.microsoft.com/office/drawing/2014/main" id="{FB49901B-AA18-5AD0-1782-D7398FA606D5}"/>
              </a:ext>
            </a:extLst>
          </p:cNvPr>
          <p:cNvSpPr>
            <a:spLocks noGrp="1"/>
          </p:cNvSpPr>
          <p:nvPr>
            <p:ph type="body" sz="quarter" idx="16" hasCustomPrompt="1"/>
          </p:nvPr>
        </p:nvSpPr>
        <p:spPr>
          <a:xfrm>
            <a:off x="1885346" y="4221677"/>
            <a:ext cx="3710313" cy="276999"/>
          </a:xfrm>
        </p:spPr>
        <p:txBody>
          <a:bodyPr lIns="0" tIns="0" rIns="0" bIns="0">
            <a:spAutoFit/>
          </a:bodyPr>
          <a:lstStyle>
            <a:lvl1pPr marL="0" indent="0" algn="l" defTabSz="914192" rtl="0" eaLnBrk="1" latinLnBrk="0" hangingPunct="1">
              <a:lnSpc>
                <a:spcPct val="90000"/>
              </a:lnSpc>
              <a:spcAft>
                <a:spcPts val="600"/>
              </a:spcAft>
              <a:buNone/>
              <a:defRPr lang="en-US" sz="2000" kern="1200" dirty="0">
                <a:solidFill>
                  <a:schemeClr val="tx1"/>
                </a:solidFill>
                <a:latin typeface="+mn-lt"/>
                <a:ea typeface="+mn-ea"/>
                <a:cs typeface="Segoe UI" pitchFamily="34" charset="0"/>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14192" rtl="0" eaLnBrk="1" fontAlgn="auto" latinLnBrk="0" hangingPunct="1">
              <a:lnSpc>
                <a:spcPct val="90000"/>
              </a:lnSpc>
              <a:spcBef>
                <a:spcPts val="0"/>
              </a:spcBef>
              <a:spcAft>
                <a:spcPts val="600"/>
              </a:spcAft>
              <a:buClrTx/>
              <a:buSzTx/>
              <a:buFontTx/>
              <a:buNone/>
              <a:tabLst/>
              <a:defRPr/>
            </a:pPr>
            <a:r>
              <a:rPr lang="en-US"/>
              <a:t>Click to add text</a:t>
            </a:r>
          </a:p>
        </p:txBody>
      </p:sp>
      <p:sp>
        <p:nvSpPr>
          <p:cNvPr id="20" name="Text Placeholder 13">
            <a:extLst>
              <a:ext uri="{FF2B5EF4-FFF2-40B4-BE49-F238E27FC236}">
                <a16:creationId xmlns:a16="http://schemas.microsoft.com/office/drawing/2014/main" id="{1637A203-2087-3947-0DDD-FDA5D6CF2EE0}"/>
              </a:ext>
            </a:extLst>
          </p:cNvPr>
          <p:cNvSpPr>
            <a:spLocks noGrp="1"/>
          </p:cNvSpPr>
          <p:nvPr>
            <p:ph type="body" sz="quarter" idx="17" hasCustomPrompt="1"/>
          </p:nvPr>
        </p:nvSpPr>
        <p:spPr>
          <a:xfrm>
            <a:off x="1885346" y="5147081"/>
            <a:ext cx="3710313" cy="332399"/>
          </a:xfrm>
        </p:spPr>
        <p:txBody>
          <a:bodyPr lIns="0" tIns="0" rIns="0" bIns="0">
            <a:spAutoFit/>
          </a:bodyPr>
          <a:lstStyle>
            <a:lvl1pPr marL="0" indent="0">
              <a:buNone/>
              <a:defRPr kumimoji="0" lang="en-US" sz="2400" b="0" i="0" u="none" strike="noStrike" kern="1200" cap="none" spc="0" normalizeH="0" baseline="0" dirty="0">
                <a:ln>
                  <a:noFill/>
                </a:ln>
                <a:gradFill>
                  <a:gsLst>
                    <a:gs pos="0">
                      <a:schemeClr val="tx2">
                        <a:lumMod val="50000"/>
                      </a:schemeClr>
                    </a:gs>
                    <a:gs pos="97196">
                      <a:schemeClr val="accent4"/>
                    </a:gs>
                    <a:gs pos="42000">
                      <a:schemeClr val="tx2"/>
                    </a:gs>
                  </a:gsLst>
                  <a:lin ang="13500000" scaled="1"/>
                </a:gradFill>
                <a:effectLst/>
                <a:uLnTx/>
                <a:uFillTx/>
                <a:latin typeface="+mj-lt"/>
                <a:ea typeface="+mn-ea"/>
                <a:cs typeface="Segoe UI" pitchFamily="34" charset="0"/>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14192" rtl="0" eaLnBrk="1" fontAlgn="auto" latinLnBrk="0" hangingPunct="1">
              <a:lnSpc>
                <a:spcPct val="90000"/>
              </a:lnSpc>
              <a:spcBef>
                <a:spcPts val="0"/>
              </a:spcBef>
              <a:spcAft>
                <a:spcPts val="600"/>
              </a:spcAft>
              <a:buClrTx/>
              <a:buSzTx/>
              <a:buFontTx/>
              <a:buNone/>
              <a:tabLst/>
              <a:defRPr/>
            </a:pPr>
            <a:r>
              <a:rPr lang="en-US"/>
              <a:t>Click to add text</a:t>
            </a:r>
          </a:p>
        </p:txBody>
      </p:sp>
      <p:sp>
        <p:nvSpPr>
          <p:cNvPr id="21" name="Text Placeholder 13">
            <a:extLst>
              <a:ext uri="{FF2B5EF4-FFF2-40B4-BE49-F238E27FC236}">
                <a16:creationId xmlns:a16="http://schemas.microsoft.com/office/drawing/2014/main" id="{96B2A2E8-8453-C099-8347-C64741812B0F}"/>
              </a:ext>
            </a:extLst>
          </p:cNvPr>
          <p:cNvSpPr>
            <a:spLocks noGrp="1"/>
          </p:cNvSpPr>
          <p:nvPr>
            <p:ph type="body" sz="quarter" idx="18" hasCustomPrompt="1"/>
          </p:nvPr>
        </p:nvSpPr>
        <p:spPr>
          <a:xfrm>
            <a:off x="1885346" y="5556424"/>
            <a:ext cx="3710313" cy="276999"/>
          </a:xfrm>
        </p:spPr>
        <p:txBody>
          <a:bodyPr lIns="0" tIns="0" rIns="0" bIns="0">
            <a:spAutoFit/>
          </a:bodyPr>
          <a:lstStyle>
            <a:lvl1pPr marL="0" indent="0" algn="l" defTabSz="914192" rtl="0" eaLnBrk="1" latinLnBrk="0" hangingPunct="1">
              <a:lnSpc>
                <a:spcPct val="90000"/>
              </a:lnSpc>
              <a:spcAft>
                <a:spcPts val="600"/>
              </a:spcAft>
              <a:buNone/>
              <a:defRPr lang="en-US" sz="2000" kern="1200" dirty="0">
                <a:solidFill>
                  <a:schemeClr val="tx1"/>
                </a:solidFill>
                <a:latin typeface="+mn-lt"/>
                <a:ea typeface="+mn-ea"/>
                <a:cs typeface="Segoe UI" pitchFamily="34" charset="0"/>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14192" rtl="0" eaLnBrk="1" fontAlgn="auto" latinLnBrk="0" hangingPunct="1">
              <a:lnSpc>
                <a:spcPct val="90000"/>
              </a:lnSpc>
              <a:spcBef>
                <a:spcPts val="0"/>
              </a:spcBef>
              <a:spcAft>
                <a:spcPts val="600"/>
              </a:spcAft>
              <a:buClrTx/>
              <a:buSzTx/>
              <a:buFontTx/>
              <a:buNone/>
              <a:tabLst/>
              <a:defRPr/>
            </a:pPr>
            <a:r>
              <a:rPr lang="en-US"/>
              <a:t>Click to add text</a:t>
            </a:r>
          </a:p>
        </p:txBody>
      </p:sp>
      <p:sp>
        <p:nvSpPr>
          <p:cNvPr id="22" name="Text Placeholder 13">
            <a:extLst>
              <a:ext uri="{FF2B5EF4-FFF2-40B4-BE49-F238E27FC236}">
                <a16:creationId xmlns:a16="http://schemas.microsoft.com/office/drawing/2014/main" id="{185CE928-3A09-AB32-82A8-5593DC9FC0B2}"/>
              </a:ext>
            </a:extLst>
          </p:cNvPr>
          <p:cNvSpPr>
            <a:spLocks noGrp="1"/>
          </p:cNvSpPr>
          <p:nvPr>
            <p:ph type="body" sz="quarter" idx="19" hasCustomPrompt="1"/>
          </p:nvPr>
        </p:nvSpPr>
        <p:spPr>
          <a:xfrm>
            <a:off x="7213557" y="3812334"/>
            <a:ext cx="3710313" cy="332399"/>
          </a:xfrm>
        </p:spPr>
        <p:txBody>
          <a:bodyPr lIns="0" tIns="0" rIns="0" bIns="0">
            <a:spAutoFit/>
          </a:bodyPr>
          <a:lstStyle>
            <a:lvl1pPr marL="0" indent="0">
              <a:buNone/>
              <a:defRPr kumimoji="0" lang="en-US" sz="2400" b="0" i="0" u="none" strike="noStrike" kern="1200" cap="none" spc="0" normalizeH="0" baseline="0" dirty="0">
                <a:ln>
                  <a:noFill/>
                </a:ln>
                <a:gradFill>
                  <a:gsLst>
                    <a:gs pos="0">
                      <a:schemeClr val="tx2">
                        <a:lumMod val="50000"/>
                      </a:schemeClr>
                    </a:gs>
                    <a:gs pos="97196">
                      <a:schemeClr val="accent4"/>
                    </a:gs>
                    <a:gs pos="42000">
                      <a:schemeClr val="tx2"/>
                    </a:gs>
                  </a:gsLst>
                  <a:lin ang="13500000" scaled="1"/>
                </a:gradFill>
                <a:effectLst/>
                <a:uLnTx/>
                <a:uFillTx/>
                <a:latin typeface="+mj-lt"/>
                <a:ea typeface="+mn-ea"/>
                <a:cs typeface="Segoe UI" pitchFamily="34" charset="0"/>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14192" rtl="0" eaLnBrk="1" fontAlgn="auto" latinLnBrk="0" hangingPunct="1">
              <a:lnSpc>
                <a:spcPct val="90000"/>
              </a:lnSpc>
              <a:spcBef>
                <a:spcPts val="0"/>
              </a:spcBef>
              <a:spcAft>
                <a:spcPts val="600"/>
              </a:spcAft>
              <a:buClrTx/>
              <a:buSzTx/>
              <a:buFontTx/>
              <a:buNone/>
              <a:tabLst/>
              <a:defRPr/>
            </a:pPr>
            <a:r>
              <a:rPr lang="en-US"/>
              <a:t>Click to add text</a:t>
            </a:r>
          </a:p>
        </p:txBody>
      </p:sp>
      <p:sp>
        <p:nvSpPr>
          <p:cNvPr id="23" name="Text Placeholder 13">
            <a:extLst>
              <a:ext uri="{FF2B5EF4-FFF2-40B4-BE49-F238E27FC236}">
                <a16:creationId xmlns:a16="http://schemas.microsoft.com/office/drawing/2014/main" id="{EC007CE8-F370-632E-E76B-27712AE98F27}"/>
              </a:ext>
            </a:extLst>
          </p:cNvPr>
          <p:cNvSpPr>
            <a:spLocks noGrp="1"/>
          </p:cNvSpPr>
          <p:nvPr>
            <p:ph type="body" sz="quarter" idx="20" hasCustomPrompt="1"/>
          </p:nvPr>
        </p:nvSpPr>
        <p:spPr>
          <a:xfrm>
            <a:off x="7213557" y="4221677"/>
            <a:ext cx="3710313" cy="276999"/>
          </a:xfrm>
        </p:spPr>
        <p:txBody>
          <a:bodyPr lIns="0" tIns="0" rIns="0" bIns="0">
            <a:spAutoFit/>
          </a:bodyPr>
          <a:lstStyle>
            <a:lvl1pPr marL="0" indent="0" algn="l" defTabSz="914192" rtl="0" eaLnBrk="1" latinLnBrk="0" hangingPunct="1">
              <a:lnSpc>
                <a:spcPct val="90000"/>
              </a:lnSpc>
              <a:spcAft>
                <a:spcPts val="600"/>
              </a:spcAft>
              <a:buNone/>
              <a:defRPr lang="en-US" sz="2000" kern="1200" dirty="0">
                <a:solidFill>
                  <a:schemeClr val="tx1"/>
                </a:solidFill>
                <a:latin typeface="+mn-lt"/>
                <a:ea typeface="+mn-ea"/>
                <a:cs typeface="Segoe UI" pitchFamily="34" charset="0"/>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14192" rtl="0" eaLnBrk="1" fontAlgn="auto" latinLnBrk="0" hangingPunct="1">
              <a:lnSpc>
                <a:spcPct val="90000"/>
              </a:lnSpc>
              <a:spcBef>
                <a:spcPts val="0"/>
              </a:spcBef>
              <a:spcAft>
                <a:spcPts val="600"/>
              </a:spcAft>
              <a:buClrTx/>
              <a:buSzTx/>
              <a:buFontTx/>
              <a:buNone/>
              <a:tabLst/>
              <a:defRPr/>
            </a:pPr>
            <a:r>
              <a:rPr lang="en-US"/>
              <a:t>Click to add text</a:t>
            </a:r>
          </a:p>
        </p:txBody>
      </p:sp>
      <p:sp>
        <p:nvSpPr>
          <p:cNvPr id="24" name="Text Placeholder 13">
            <a:extLst>
              <a:ext uri="{FF2B5EF4-FFF2-40B4-BE49-F238E27FC236}">
                <a16:creationId xmlns:a16="http://schemas.microsoft.com/office/drawing/2014/main" id="{27DF75B9-DBC4-0C40-369C-05AA648D36AE}"/>
              </a:ext>
            </a:extLst>
          </p:cNvPr>
          <p:cNvSpPr>
            <a:spLocks noGrp="1"/>
          </p:cNvSpPr>
          <p:nvPr>
            <p:ph type="body" sz="quarter" idx="21" hasCustomPrompt="1"/>
          </p:nvPr>
        </p:nvSpPr>
        <p:spPr>
          <a:xfrm>
            <a:off x="7213557" y="5147081"/>
            <a:ext cx="3710313" cy="332399"/>
          </a:xfrm>
        </p:spPr>
        <p:txBody>
          <a:bodyPr lIns="0" tIns="0" rIns="0" bIns="0">
            <a:spAutoFit/>
          </a:bodyPr>
          <a:lstStyle>
            <a:lvl1pPr marL="0" indent="0">
              <a:buNone/>
              <a:defRPr kumimoji="0" lang="en-US" sz="2400" b="0" i="0" u="none" strike="noStrike" kern="1200" cap="none" spc="0" normalizeH="0" baseline="0" dirty="0">
                <a:ln>
                  <a:noFill/>
                </a:ln>
                <a:gradFill>
                  <a:gsLst>
                    <a:gs pos="0">
                      <a:schemeClr val="tx2">
                        <a:lumMod val="50000"/>
                      </a:schemeClr>
                    </a:gs>
                    <a:gs pos="97196">
                      <a:schemeClr val="accent4"/>
                    </a:gs>
                    <a:gs pos="42000">
                      <a:schemeClr val="tx2"/>
                    </a:gs>
                  </a:gsLst>
                  <a:lin ang="13500000" scaled="1"/>
                </a:gradFill>
                <a:effectLst/>
                <a:uLnTx/>
                <a:uFillTx/>
                <a:latin typeface="+mj-lt"/>
                <a:ea typeface="+mn-ea"/>
                <a:cs typeface="Segoe UI" pitchFamily="34" charset="0"/>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14192" rtl="0" eaLnBrk="1" fontAlgn="auto" latinLnBrk="0" hangingPunct="1">
              <a:lnSpc>
                <a:spcPct val="90000"/>
              </a:lnSpc>
              <a:spcBef>
                <a:spcPts val="0"/>
              </a:spcBef>
              <a:spcAft>
                <a:spcPts val="600"/>
              </a:spcAft>
              <a:buClrTx/>
              <a:buSzTx/>
              <a:buFontTx/>
              <a:buNone/>
              <a:tabLst/>
              <a:defRPr/>
            </a:pPr>
            <a:r>
              <a:rPr lang="en-US"/>
              <a:t>Click to add text</a:t>
            </a:r>
          </a:p>
        </p:txBody>
      </p:sp>
      <p:sp>
        <p:nvSpPr>
          <p:cNvPr id="25" name="Text Placeholder 13">
            <a:extLst>
              <a:ext uri="{FF2B5EF4-FFF2-40B4-BE49-F238E27FC236}">
                <a16:creationId xmlns:a16="http://schemas.microsoft.com/office/drawing/2014/main" id="{67C2ADD1-79D4-2CC5-4B45-8588E826E4C4}"/>
              </a:ext>
            </a:extLst>
          </p:cNvPr>
          <p:cNvSpPr>
            <a:spLocks noGrp="1"/>
          </p:cNvSpPr>
          <p:nvPr>
            <p:ph type="body" sz="quarter" idx="22" hasCustomPrompt="1"/>
          </p:nvPr>
        </p:nvSpPr>
        <p:spPr>
          <a:xfrm>
            <a:off x="7213557" y="5556424"/>
            <a:ext cx="3710313" cy="276999"/>
          </a:xfrm>
        </p:spPr>
        <p:txBody>
          <a:bodyPr lIns="0" tIns="0" rIns="0" bIns="0">
            <a:spAutoFit/>
          </a:bodyPr>
          <a:lstStyle>
            <a:lvl1pPr marL="0" indent="0" algn="l" defTabSz="914192" rtl="0" eaLnBrk="1" latinLnBrk="0" hangingPunct="1">
              <a:lnSpc>
                <a:spcPct val="90000"/>
              </a:lnSpc>
              <a:spcAft>
                <a:spcPts val="600"/>
              </a:spcAft>
              <a:buNone/>
              <a:defRPr lang="en-US" sz="2000" kern="1200" dirty="0">
                <a:solidFill>
                  <a:schemeClr val="tx1"/>
                </a:solidFill>
                <a:latin typeface="+mn-lt"/>
                <a:ea typeface="+mn-ea"/>
                <a:cs typeface="Segoe UI" pitchFamily="34" charset="0"/>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14192" rtl="0" eaLnBrk="1" fontAlgn="auto" latinLnBrk="0" hangingPunct="1">
              <a:lnSpc>
                <a:spcPct val="90000"/>
              </a:lnSpc>
              <a:spcBef>
                <a:spcPts val="0"/>
              </a:spcBef>
              <a:spcAft>
                <a:spcPts val="600"/>
              </a:spcAft>
              <a:buClrTx/>
              <a:buSzTx/>
              <a:buFontTx/>
              <a:buNone/>
              <a:tabLst/>
              <a:defRPr/>
            </a:pPr>
            <a:r>
              <a:rPr lang="en-US"/>
              <a:t>Click to add text</a:t>
            </a:r>
          </a:p>
        </p:txBody>
      </p:sp>
    </p:spTree>
    <p:extLst>
      <p:ext uri="{BB962C8B-B14F-4D97-AF65-F5344CB8AC3E}">
        <p14:creationId xmlns:p14="http://schemas.microsoft.com/office/powerpoint/2010/main" val="3578561657"/>
      </p:ext>
    </p:extLst>
  </p:cSld>
  <p:clrMapOvr>
    <a:masterClrMapping/>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1_General Business Central resourc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B04168-1E8C-CB6C-D90F-A75294E47601}"/>
              </a:ext>
            </a:extLst>
          </p:cNvPr>
          <p:cNvSpPr>
            <a:spLocks noGrp="1"/>
          </p:cNvSpPr>
          <p:nvPr>
            <p:ph type="title" hasCustomPrompt="1"/>
          </p:nvPr>
        </p:nvSpPr>
        <p:spPr>
          <a:xfrm>
            <a:off x="588263" y="2188660"/>
            <a:ext cx="3774187" cy="1107996"/>
          </a:xfrm>
        </p:spPr>
        <p:txBody>
          <a:bodyPr lIns="0" tIns="0" rIns="0" bIns="0"/>
          <a:lstStyle/>
          <a:p>
            <a:r>
              <a:rPr lang="en-US"/>
              <a:t>General Business Central resources</a:t>
            </a:r>
          </a:p>
        </p:txBody>
      </p:sp>
      <p:sp>
        <p:nvSpPr>
          <p:cNvPr id="6" name="Freeform: Shape 5">
            <a:extLst>
              <a:ext uri="{FF2B5EF4-FFF2-40B4-BE49-F238E27FC236}">
                <a16:creationId xmlns:a16="http://schemas.microsoft.com/office/drawing/2014/main" id="{10F44ECF-ABF8-FB29-8A89-8CACFFF99227}"/>
              </a:ext>
              <a:ext uri="{C183D7F6-B498-43B3-948B-1728B52AA6E4}">
                <adec:decorative xmlns:adec="http://schemas.microsoft.com/office/drawing/2017/decorative" val="1"/>
              </a:ext>
            </a:extLst>
          </p:cNvPr>
          <p:cNvSpPr>
            <a:spLocks/>
          </p:cNvSpPr>
          <p:nvPr userDrawn="1"/>
        </p:nvSpPr>
        <p:spPr bwMode="auto">
          <a:xfrm>
            <a:off x="4612384" y="0"/>
            <a:ext cx="7579616" cy="6269039"/>
          </a:xfrm>
          <a:custGeom>
            <a:avLst/>
            <a:gdLst>
              <a:gd name="connsiteX0" fmla="*/ 0 w 7579616"/>
              <a:gd name="connsiteY0" fmla="*/ 0 h 6269039"/>
              <a:gd name="connsiteX1" fmla="*/ 7579616 w 7579616"/>
              <a:gd name="connsiteY1" fmla="*/ 0 h 6269039"/>
              <a:gd name="connsiteX2" fmla="*/ 7579616 w 7579616"/>
              <a:gd name="connsiteY2" fmla="*/ 6269039 h 6269039"/>
              <a:gd name="connsiteX3" fmla="*/ 422389 w 7579616"/>
              <a:gd name="connsiteY3" fmla="*/ 6269039 h 6269039"/>
              <a:gd name="connsiteX4" fmla="*/ 0 w 7579616"/>
              <a:gd name="connsiteY4" fmla="*/ 5846649 h 6269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79616" h="6269039">
                <a:moveTo>
                  <a:pt x="0" y="0"/>
                </a:moveTo>
                <a:lnTo>
                  <a:pt x="7579616" y="0"/>
                </a:lnTo>
                <a:lnTo>
                  <a:pt x="7579616" y="6269039"/>
                </a:lnTo>
                <a:lnTo>
                  <a:pt x="422389" y="6269039"/>
                </a:lnTo>
                <a:cubicBezTo>
                  <a:pt x="189109" y="6269039"/>
                  <a:pt x="0" y="6079929"/>
                  <a:pt x="0" y="5846649"/>
                </a:cubicBezTo>
                <a:close/>
              </a:path>
            </a:pathLst>
          </a:custGeom>
          <a:noFill/>
          <a:ln>
            <a:solidFill>
              <a:schemeClr val="bg1"/>
            </a:solidFill>
            <a:headEnd type="none" w="med" len="med"/>
            <a:tailEnd type="none" w="med" len="med"/>
          </a:ln>
          <a:effectLst>
            <a:outerShdw blurRad="50800" dist="38100" dir="8100000" algn="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sp>
        <p:nvSpPr>
          <p:cNvPr id="5" name="Freeform: Shape 4">
            <a:extLst>
              <a:ext uri="{FF2B5EF4-FFF2-40B4-BE49-F238E27FC236}">
                <a16:creationId xmlns:a16="http://schemas.microsoft.com/office/drawing/2014/main" id="{72518DCF-8BAB-BF01-2CA5-31C12CE94F5C}"/>
              </a:ext>
              <a:ext uri="{C183D7F6-B498-43B3-948B-1728B52AA6E4}">
                <adec:decorative xmlns:adec="http://schemas.microsoft.com/office/drawing/2017/decorative" val="1"/>
              </a:ext>
            </a:extLst>
          </p:cNvPr>
          <p:cNvSpPr>
            <a:spLocks/>
          </p:cNvSpPr>
          <p:nvPr userDrawn="1"/>
        </p:nvSpPr>
        <p:spPr bwMode="auto">
          <a:xfrm>
            <a:off x="4688461" y="1"/>
            <a:ext cx="7503539" cy="6193631"/>
          </a:xfrm>
          <a:custGeom>
            <a:avLst/>
            <a:gdLst>
              <a:gd name="connsiteX0" fmla="*/ 0 w 7503539"/>
              <a:gd name="connsiteY0" fmla="*/ 0 h 6193631"/>
              <a:gd name="connsiteX1" fmla="*/ 7503539 w 7503539"/>
              <a:gd name="connsiteY1" fmla="*/ 0 h 6193631"/>
              <a:gd name="connsiteX2" fmla="*/ 7503539 w 7503539"/>
              <a:gd name="connsiteY2" fmla="*/ 6193631 h 6193631"/>
              <a:gd name="connsiteX3" fmla="*/ 357273 w 7503539"/>
              <a:gd name="connsiteY3" fmla="*/ 6193631 h 6193631"/>
              <a:gd name="connsiteX4" fmla="*/ 0 w 7503539"/>
              <a:gd name="connsiteY4" fmla="*/ 5836358 h 6193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03539" h="6193631">
                <a:moveTo>
                  <a:pt x="0" y="0"/>
                </a:moveTo>
                <a:lnTo>
                  <a:pt x="7503539" y="0"/>
                </a:lnTo>
                <a:lnTo>
                  <a:pt x="7503539" y="6193631"/>
                </a:lnTo>
                <a:lnTo>
                  <a:pt x="357273" y="6193631"/>
                </a:lnTo>
                <a:cubicBezTo>
                  <a:pt x="159958" y="6193631"/>
                  <a:pt x="0" y="6033674"/>
                  <a:pt x="0" y="5836358"/>
                </a:cubicBezTo>
                <a:close/>
              </a:path>
            </a:pathLst>
          </a:custGeom>
          <a:solidFill>
            <a:schemeClr val="bg1"/>
          </a:solidFill>
          <a:ln>
            <a:noFill/>
          </a:ln>
          <a:effectLst>
            <a:outerShdw blurRad="381000" dist="152400" dir="6120000" algn="t" rotWithShape="0">
              <a:schemeClr val="bg1">
                <a:lumMod val="50000"/>
                <a:alpha val="2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sz="1400" err="1"/>
          </a:p>
        </p:txBody>
      </p:sp>
      <p:sp>
        <p:nvSpPr>
          <p:cNvPr id="7" name="Text Placeholder 13">
            <a:extLst>
              <a:ext uri="{FF2B5EF4-FFF2-40B4-BE49-F238E27FC236}">
                <a16:creationId xmlns:a16="http://schemas.microsoft.com/office/drawing/2014/main" id="{DC926123-1F71-4816-106E-7E41109975F2}"/>
              </a:ext>
            </a:extLst>
          </p:cNvPr>
          <p:cNvSpPr>
            <a:spLocks noGrp="1"/>
          </p:cNvSpPr>
          <p:nvPr>
            <p:ph type="body" sz="quarter" idx="11" hasCustomPrompt="1"/>
          </p:nvPr>
        </p:nvSpPr>
        <p:spPr>
          <a:xfrm>
            <a:off x="5120219" y="1236667"/>
            <a:ext cx="2861732" cy="276999"/>
          </a:xfrm>
        </p:spPr>
        <p:txBody>
          <a:bodyPr wrap="square" lIns="0" tIns="0" rIns="0" bIns="0">
            <a:spAutoFit/>
          </a:bodyPr>
          <a:lstStyle>
            <a:lvl1pPr marL="0" indent="0">
              <a:buNone/>
              <a:defRPr kumimoji="0" lang="en-US" sz="2000" b="0" i="0" u="none" strike="noStrike" kern="1200" cap="none" spc="0" normalizeH="0" baseline="0" dirty="0">
                <a:ln>
                  <a:noFill/>
                </a:ln>
                <a:gradFill>
                  <a:gsLst>
                    <a:gs pos="0">
                      <a:schemeClr val="tx2">
                        <a:lumMod val="50000"/>
                      </a:schemeClr>
                    </a:gs>
                    <a:gs pos="87000">
                      <a:schemeClr val="accent4"/>
                    </a:gs>
                    <a:gs pos="46000">
                      <a:schemeClr val="tx2"/>
                    </a:gs>
                  </a:gsLst>
                  <a:lin ang="13500000" scaled="1"/>
                </a:gradFill>
                <a:effectLst/>
                <a:uLnTx/>
                <a:uFillTx/>
                <a:latin typeface="+mj-lt"/>
                <a:ea typeface="+mn-ea"/>
                <a:cs typeface="Segoe UI" pitchFamily="34" charset="0"/>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14192" rtl="0" eaLnBrk="1" fontAlgn="auto" latinLnBrk="0" hangingPunct="1">
              <a:lnSpc>
                <a:spcPct val="90000"/>
              </a:lnSpc>
              <a:spcBef>
                <a:spcPts val="0"/>
              </a:spcBef>
              <a:spcAft>
                <a:spcPts val="600"/>
              </a:spcAft>
              <a:buClrTx/>
              <a:buSzTx/>
              <a:buFontTx/>
              <a:buNone/>
              <a:tabLst/>
              <a:defRPr/>
            </a:pPr>
            <a:r>
              <a:rPr lang="en-US"/>
              <a:t>Click to add text</a:t>
            </a:r>
          </a:p>
        </p:txBody>
      </p:sp>
      <p:sp>
        <p:nvSpPr>
          <p:cNvPr id="8" name="Text Placeholder 13">
            <a:extLst>
              <a:ext uri="{FF2B5EF4-FFF2-40B4-BE49-F238E27FC236}">
                <a16:creationId xmlns:a16="http://schemas.microsoft.com/office/drawing/2014/main" id="{E9D324D8-E2C6-379E-3E6B-B4CECE9C7CB9}"/>
              </a:ext>
            </a:extLst>
          </p:cNvPr>
          <p:cNvSpPr>
            <a:spLocks noGrp="1"/>
          </p:cNvSpPr>
          <p:nvPr>
            <p:ph type="body" sz="quarter" idx="12" hasCustomPrompt="1"/>
          </p:nvPr>
        </p:nvSpPr>
        <p:spPr>
          <a:xfrm>
            <a:off x="5120219" y="1646010"/>
            <a:ext cx="2861732" cy="249299"/>
          </a:xfrm>
        </p:spPr>
        <p:txBody>
          <a:bodyPr wrap="square" lIns="0" tIns="0" rIns="0" bIns="0">
            <a:spAutoFit/>
          </a:bodyPr>
          <a:lstStyle>
            <a:lvl1pPr marL="0" indent="0" algn="l" defTabSz="914192" rtl="0" eaLnBrk="1" latinLnBrk="0" hangingPunct="1">
              <a:lnSpc>
                <a:spcPct val="90000"/>
              </a:lnSpc>
              <a:spcAft>
                <a:spcPts val="600"/>
              </a:spcAft>
              <a:buNone/>
              <a:defRPr lang="en-US" sz="1800" kern="1200" dirty="0">
                <a:solidFill>
                  <a:schemeClr val="tx1"/>
                </a:solidFill>
                <a:latin typeface="+mn-lt"/>
                <a:ea typeface="+mn-ea"/>
                <a:cs typeface="Segoe UI" pitchFamily="34" charset="0"/>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14192" rtl="0" eaLnBrk="1" fontAlgn="auto" latinLnBrk="0" hangingPunct="1">
              <a:lnSpc>
                <a:spcPct val="90000"/>
              </a:lnSpc>
              <a:spcBef>
                <a:spcPts val="0"/>
              </a:spcBef>
              <a:spcAft>
                <a:spcPts val="600"/>
              </a:spcAft>
              <a:buClrTx/>
              <a:buSzTx/>
              <a:buFontTx/>
              <a:buNone/>
              <a:tabLst/>
              <a:defRPr/>
            </a:pPr>
            <a:r>
              <a:rPr lang="en-US"/>
              <a:t>Click to add text</a:t>
            </a:r>
          </a:p>
        </p:txBody>
      </p:sp>
      <p:sp>
        <p:nvSpPr>
          <p:cNvPr id="9" name="Text Placeholder 13">
            <a:extLst>
              <a:ext uri="{FF2B5EF4-FFF2-40B4-BE49-F238E27FC236}">
                <a16:creationId xmlns:a16="http://schemas.microsoft.com/office/drawing/2014/main" id="{F9BA4A51-3E46-87BC-45F7-58FF6DC6210E}"/>
              </a:ext>
            </a:extLst>
          </p:cNvPr>
          <p:cNvSpPr>
            <a:spLocks noGrp="1"/>
          </p:cNvSpPr>
          <p:nvPr>
            <p:ph type="body" sz="quarter" idx="13" hasCustomPrompt="1"/>
          </p:nvPr>
        </p:nvSpPr>
        <p:spPr>
          <a:xfrm>
            <a:off x="8742006" y="1236667"/>
            <a:ext cx="2861732" cy="276999"/>
          </a:xfrm>
        </p:spPr>
        <p:txBody>
          <a:bodyPr wrap="square" lIns="0" tIns="0" rIns="0" bIns="0">
            <a:spAutoFit/>
          </a:bodyPr>
          <a:lstStyle>
            <a:lvl1pPr marL="0" indent="0">
              <a:buNone/>
              <a:defRPr kumimoji="0" lang="en-US" sz="2000" b="0" i="0" u="none" strike="noStrike" kern="1200" cap="none" spc="0" normalizeH="0" baseline="0" dirty="0">
                <a:ln>
                  <a:noFill/>
                </a:ln>
                <a:gradFill>
                  <a:gsLst>
                    <a:gs pos="0">
                      <a:schemeClr val="tx2">
                        <a:lumMod val="50000"/>
                      </a:schemeClr>
                    </a:gs>
                    <a:gs pos="87000">
                      <a:schemeClr val="accent4"/>
                    </a:gs>
                    <a:gs pos="46000">
                      <a:schemeClr val="tx2"/>
                    </a:gs>
                  </a:gsLst>
                  <a:lin ang="13500000" scaled="1"/>
                </a:gradFill>
                <a:effectLst/>
                <a:uLnTx/>
                <a:uFillTx/>
                <a:latin typeface="+mj-lt"/>
                <a:ea typeface="+mn-ea"/>
                <a:cs typeface="Segoe UI" pitchFamily="34" charset="0"/>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14192" rtl="0" eaLnBrk="1" fontAlgn="auto" latinLnBrk="0" hangingPunct="1">
              <a:lnSpc>
                <a:spcPct val="90000"/>
              </a:lnSpc>
              <a:spcBef>
                <a:spcPts val="0"/>
              </a:spcBef>
              <a:spcAft>
                <a:spcPts val="600"/>
              </a:spcAft>
              <a:buClrTx/>
              <a:buSzTx/>
              <a:buFontTx/>
              <a:buNone/>
              <a:tabLst/>
              <a:defRPr/>
            </a:pPr>
            <a:r>
              <a:rPr lang="en-US"/>
              <a:t>Click to add text</a:t>
            </a:r>
          </a:p>
        </p:txBody>
      </p:sp>
      <p:sp>
        <p:nvSpPr>
          <p:cNvPr id="14" name="Text Placeholder 13">
            <a:extLst>
              <a:ext uri="{FF2B5EF4-FFF2-40B4-BE49-F238E27FC236}">
                <a16:creationId xmlns:a16="http://schemas.microsoft.com/office/drawing/2014/main" id="{19CB1686-4AF7-E21B-6F72-7E3587474FF7}"/>
              </a:ext>
            </a:extLst>
          </p:cNvPr>
          <p:cNvSpPr>
            <a:spLocks noGrp="1"/>
          </p:cNvSpPr>
          <p:nvPr>
            <p:ph type="body" sz="quarter" idx="14" hasCustomPrompt="1"/>
          </p:nvPr>
        </p:nvSpPr>
        <p:spPr>
          <a:xfrm>
            <a:off x="8742006" y="1646010"/>
            <a:ext cx="2861732" cy="249299"/>
          </a:xfrm>
        </p:spPr>
        <p:txBody>
          <a:bodyPr wrap="square" lIns="0" tIns="0" rIns="0" bIns="0">
            <a:spAutoFit/>
          </a:bodyPr>
          <a:lstStyle>
            <a:lvl1pPr marL="0" indent="0" algn="l" defTabSz="914192" rtl="0" eaLnBrk="1" latinLnBrk="0" hangingPunct="1">
              <a:lnSpc>
                <a:spcPct val="90000"/>
              </a:lnSpc>
              <a:spcAft>
                <a:spcPts val="600"/>
              </a:spcAft>
              <a:buNone/>
              <a:defRPr lang="en-US" sz="1800" kern="1200" dirty="0">
                <a:solidFill>
                  <a:schemeClr val="tx1"/>
                </a:solidFill>
                <a:latin typeface="+mn-lt"/>
                <a:ea typeface="+mn-ea"/>
                <a:cs typeface="Segoe UI" pitchFamily="34" charset="0"/>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14192" rtl="0" eaLnBrk="1" fontAlgn="auto" latinLnBrk="0" hangingPunct="1">
              <a:lnSpc>
                <a:spcPct val="90000"/>
              </a:lnSpc>
              <a:spcBef>
                <a:spcPts val="0"/>
              </a:spcBef>
              <a:spcAft>
                <a:spcPts val="600"/>
              </a:spcAft>
              <a:buClrTx/>
              <a:buSzTx/>
              <a:buFontTx/>
              <a:buNone/>
              <a:tabLst/>
              <a:defRPr/>
            </a:pPr>
            <a:r>
              <a:rPr lang="en-US"/>
              <a:t>Click to add text</a:t>
            </a:r>
          </a:p>
        </p:txBody>
      </p:sp>
      <p:sp>
        <p:nvSpPr>
          <p:cNvPr id="15" name="Text Placeholder 13">
            <a:extLst>
              <a:ext uri="{FF2B5EF4-FFF2-40B4-BE49-F238E27FC236}">
                <a16:creationId xmlns:a16="http://schemas.microsoft.com/office/drawing/2014/main" id="{2AC08BB4-EAA0-BD7E-5A87-BCC6C430F035}"/>
              </a:ext>
            </a:extLst>
          </p:cNvPr>
          <p:cNvSpPr>
            <a:spLocks noGrp="1"/>
          </p:cNvSpPr>
          <p:nvPr>
            <p:ph type="body" sz="quarter" idx="15" hasCustomPrompt="1"/>
          </p:nvPr>
        </p:nvSpPr>
        <p:spPr>
          <a:xfrm>
            <a:off x="5120219" y="3019657"/>
            <a:ext cx="2861732" cy="276999"/>
          </a:xfrm>
        </p:spPr>
        <p:txBody>
          <a:bodyPr wrap="square" lIns="0" tIns="0" rIns="0" bIns="0">
            <a:spAutoFit/>
          </a:bodyPr>
          <a:lstStyle>
            <a:lvl1pPr marL="0" indent="0">
              <a:buNone/>
              <a:defRPr kumimoji="0" lang="en-US" sz="2000" b="0" i="0" u="none" strike="noStrike" kern="1200" cap="none" spc="0" normalizeH="0" baseline="0" dirty="0">
                <a:ln>
                  <a:noFill/>
                </a:ln>
                <a:gradFill>
                  <a:gsLst>
                    <a:gs pos="0">
                      <a:schemeClr val="tx2">
                        <a:lumMod val="50000"/>
                      </a:schemeClr>
                    </a:gs>
                    <a:gs pos="87000">
                      <a:schemeClr val="accent4"/>
                    </a:gs>
                    <a:gs pos="46000">
                      <a:schemeClr val="tx2"/>
                    </a:gs>
                  </a:gsLst>
                  <a:lin ang="13500000" scaled="1"/>
                </a:gradFill>
                <a:effectLst/>
                <a:uLnTx/>
                <a:uFillTx/>
                <a:latin typeface="+mj-lt"/>
                <a:ea typeface="+mn-ea"/>
                <a:cs typeface="Segoe UI" pitchFamily="34" charset="0"/>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14192" rtl="0" eaLnBrk="1" fontAlgn="auto" latinLnBrk="0" hangingPunct="1">
              <a:lnSpc>
                <a:spcPct val="90000"/>
              </a:lnSpc>
              <a:spcBef>
                <a:spcPts val="0"/>
              </a:spcBef>
              <a:spcAft>
                <a:spcPts val="600"/>
              </a:spcAft>
              <a:buClrTx/>
              <a:buSzTx/>
              <a:buFontTx/>
              <a:buNone/>
              <a:tabLst/>
              <a:defRPr/>
            </a:pPr>
            <a:r>
              <a:rPr lang="en-US"/>
              <a:t>Click to add text</a:t>
            </a:r>
          </a:p>
        </p:txBody>
      </p:sp>
      <p:sp>
        <p:nvSpPr>
          <p:cNvPr id="26" name="Text Placeholder 13">
            <a:extLst>
              <a:ext uri="{FF2B5EF4-FFF2-40B4-BE49-F238E27FC236}">
                <a16:creationId xmlns:a16="http://schemas.microsoft.com/office/drawing/2014/main" id="{2C6146CA-0F13-0002-0AA3-B1B67656B598}"/>
              </a:ext>
            </a:extLst>
          </p:cNvPr>
          <p:cNvSpPr>
            <a:spLocks noGrp="1"/>
          </p:cNvSpPr>
          <p:nvPr>
            <p:ph type="body" sz="quarter" idx="16" hasCustomPrompt="1"/>
          </p:nvPr>
        </p:nvSpPr>
        <p:spPr>
          <a:xfrm>
            <a:off x="5120219" y="3429000"/>
            <a:ext cx="2861732" cy="249299"/>
          </a:xfrm>
        </p:spPr>
        <p:txBody>
          <a:bodyPr wrap="square" lIns="0" tIns="0" rIns="0" bIns="0">
            <a:spAutoFit/>
          </a:bodyPr>
          <a:lstStyle>
            <a:lvl1pPr marL="0" indent="0" algn="l" defTabSz="914192" rtl="0" eaLnBrk="1" latinLnBrk="0" hangingPunct="1">
              <a:lnSpc>
                <a:spcPct val="90000"/>
              </a:lnSpc>
              <a:spcAft>
                <a:spcPts val="600"/>
              </a:spcAft>
              <a:buNone/>
              <a:defRPr lang="en-US" sz="1800" kern="1200" dirty="0">
                <a:solidFill>
                  <a:schemeClr val="tx1"/>
                </a:solidFill>
                <a:latin typeface="+mn-lt"/>
                <a:ea typeface="+mn-ea"/>
                <a:cs typeface="Segoe UI" pitchFamily="34" charset="0"/>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14192" rtl="0" eaLnBrk="1" fontAlgn="auto" latinLnBrk="0" hangingPunct="1">
              <a:lnSpc>
                <a:spcPct val="90000"/>
              </a:lnSpc>
              <a:spcBef>
                <a:spcPts val="0"/>
              </a:spcBef>
              <a:spcAft>
                <a:spcPts val="600"/>
              </a:spcAft>
              <a:buClrTx/>
              <a:buSzTx/>
              <a:buFontTx/>
              <a:buNone/>
              <a:tabLst/>
              <a:defRPr/>
            </a:pPr>
            <a:r>
              <a:rPr lang="en-US"/>
              <a:t>Click to add text</a:t>
            </a:r>
          </a:p>
        </p:txBody>
      </p:sp>
      <p:sp>
        <p:nvSpPr>
          <p:cNvPr id="27" name="Text Placeholder 13">
            <a:extLst>
              <a:ext uri="{FF2B5EF4-FFF2-40B4-BE49-F238E27FC236}">
                <a16:creationId xmlns:a16="http://schemas.microsoft.com/office/drawing/2014/main" id="{9A118C6C-6399-A4B5-F599-DF7BF6946C20}"/>
              </a:ext>
            </a:extLst>
          </p:cNvPr>
          <p:cNvSpPr>
            <a:spLocks noGrp="1"/>
          </p:cNvSpPr>
          <p:nvPr>
            <p:ph type="body" sz="quarter" idx="17" hasCustomPrompt="1"/>
          </p:nvPr>
        </p:nvSpPr>
        <p:spPr>
          <a:xfrm>
            <a:off x="5120219" y="4769754"/>
            <a:ext cx="2861732" cy="276999"/>
          </a:xfrm>
        </p:spPr>
        <p:txBody>
          <a:bodyPr wrap="square" lIns="0" tIns="0" rIns="0" bIns="0">
            <a:spAutoFit/>
          </a:bodyPr>
          <a:lstStyle>
            <a:lvl1pPr marL="0" indent="0">
              <a:buNone/>
              <a:defRPr kumimoji="0" lang="en-US" sz="2000" b="0" i="0" u="none" strike="noStrike" kern="1200" cap="none" spc="0" normalizeH="0" baseline="0" dirty="0">
                <a:ln>
                  <a:noFill/>
                </a:ln>
                <a:gradFill>
                  <a:gsLst>
                    <a:gs pos="0">
                      <a:schemeClr val="tx2">
                        <a:lumMod val="50000"/>
                      </a:schemeClr>
                    </a:gs>
                    <a:gs pos="87000">
                      <a:schemeClr val="accent4"/>
                    </a:gs>
                    <a:gs pos="46000">
                      <a:schemeClr val="tx2"/>
                    </a:gs>
                  </a:gsLst>
                  <a:lin ang="13500000" scaled="1"/>
                </a:gradFill>
                <a:effectLst/>
                <a:uLnTx/>
                <a:uFillTx/>
                <a:latin typeface="+mj-lt"/>
                <a:ea typeface="+mn-ea"/>
                <a:cs typeface="Segoe UI" pitchFamily="34" charset="0"/>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14192" rtl="0" eaLnBrk="1" fontAlgn="auto" latinLnBrk="0" hangingPunct="1">
              <a:lnSpc>
                <a:spcPct val="90000"/>
              </a:lnSpc>
              <a:spcBef>
                <a:spcPts val="0"/>
              </a:spcBef>
              <a:spcAft>
                <a:spcPts val="600"/>
              </a:spcAft>
              <a:buClrTx/>
              <a:buSzTx/>
              <a:buFontTx/>
              <a:buNone/>
              <a:tabLst/>
              <a:defRPr/>
            </a:pPr>
            <a:r>
              <a:rPr lang="en-US"/>
              <a:t>Click to add text</a:t>
            </a:r>
          </a:p>
        </p:txBody>
      </p:sp>
      <p:sp>
        <p:nvSpPr>
          <p:cNvPr id="28" name="Text Placeholder 13">
            <a:extLst>
              <a:ext uri="{FF2B5EF4-FFF2-40B4-BE49-F238E27FC236}">
                <a16:creationId xmlns:a16="http://schemas.microsoft.com/office/drawing/2014/main" id="{7C735F35-4163-81F6-B716-F4A49BF85197}"/>
              </a:ext>
            </a:extLst>
          </p:cNvPr>
          <p:cNvSpPr>
            <a:spLocks noGrp="1"/>
          </p:cNvSpPr>
          <p:nvPr>
            <p:ph type="body" sz="quarter" idx="18" hasCustomPrompt="1"/>
          </p:nvPr>
        </p:nvSpPr>
        <p:spPr>
          <a:xfrm>
            <a:off x="5120219" y="5179097"/>
            <a:ext cx="2861732" cy="249299"/>
          </a:xfrm>
        </p:spPr>
        <p:txBody>
          <a:bodyPr wrap="square" lIns="0" tIns="0" rIns="0" bIns="0">
            <a:spAutoFit/>
          </a:bodyPr>
          <a:lstStyle>
            <a:lvl1pPr marL="0" indent="0" algn="l" defTabSz="914192" rtl="0" eaLnBrk="1" latinLnBrk="0" hangingPunct="1">
              <a:lnSpc>
                <a:spcPct val="90000"/>
              </a:lnSpc>
              <a:spcAft>
                <a:spcPts val="600"/>
              </a:spcAft>
              <a:buNone/>
              <a:defRPr lang="en-US" sz="1800" kern="1200" dirty="0">
                <a:solidFill>
                  <a:schemeClr val="tx1"/>
                </a:solidFill>
                <a:latin typeface="+mn-lt"/>
                <a:ea typeface="+mn-ea"/>
                <a:cs typeface="Segoe UI" pitchFamily="34" charset="0"/>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14192" rtl="0" eaLnBrk="1" fontAlgn="auto" latinLnBrk="0" hangingPunct="1">
              <a:lnSpc>
                <a:spcPct val="90000"/>
              </a:lnSpc>
              <a:spcBef>
                <a:spcPts val="0"/>
              </a:spcBef>
              <a:spcAft>
                <a:spcPts val="600"/>
              </a:spcAft>
              <a:buClrTx/>
              <a:buSzTx/>
              <a:buFontTx/>
              <a:buNone/>
              <a:tabLst/>
              <a:defRPr/>
            </a:pPr>
            <a:r>
              <a:rPr lang="en-US"/>
              <a:t>Click to add text</a:t>
            </a:r>
          </a:p>
        </p:txBody>
      </p:sp>
      <p:sp>
        <p:nvSpPr>
          <p:cNvPr id="29" name="Text Placeholder 13">
            <a:extLst>
              <a:ext uri="{FF2B5EF4-FFF2-40B4-BE49-F238E27FC236}">
                <a16:creationId xmlns:a16="http://schemas.microsoft.com/office/drawing/2014/main" id="{203B1102-6E81-2393-153D-5C2B5B3AABC0}"/>
              </a:ext>
            </a:extLst>
          </p:cNvPr>
          <p:cNvSpPr>
            <a:spLocks noGrp="1"/>
          </p:cNvSpPr>
          <p:nvPr>
            <p:ph type="body" sz="quarter" idx="19" hasCustomPrompt="1"/>
          </p:nvPr>
        </p:nvSpPr>
        <p:spPr>
          <a:xfrm>
            <a:off x="8742005" y="3019657"/>
            <a:ext cx="2861732" cy="276999"/>
          </a:xfrm>
        </p:spPr>
        <p:txBody>
          <a:bodyPr wrap="square" lIns="0" tIns="0" rIns="0" bIns="0">
            <a:spAutoFit/>
          </a:bodyPr>
          <a:lstStyle>
            <a:lvl1pPr marL="0" indent="0">
              <a:buNone/>
              <a:defRPr kumimoji="0" lang="en-US" sz="2000" b="0" i="0" u="none" strike="noStrike" kern="1200" cap="none" spc="0" normalizeH="0" baseline="0" dirty="0">
                <a:ln>
                  <a:noFill/>
                </a:ln>
                <a:gradFill>
                  <a:gsLst>
                    <a:gs pos="0">
                      <a:schemeClr val="tx2">
                        <a:lumMod val="50000"/>
                      </a:schemeClr>
                    </a:gs>
                    <a:gs pos="87000">
                      <a:schemeClr val="accent4"/>
                    </a:gs>
                    <a:gs pos="46000">
                      <a:schemeClr val="tx2"/>
                    </a:gs>
                  </a:gsLst>
                  <a:lin ang="13500000" scaled="1"/>
                </a:gradFill>
                <a:effectLst/>
                <a:uLnTx/>
                <a:uFillTx/>
                <a:latin typeface="+mj-lt"/>
                <a:ea typeface="+mn-ea"/>
                <a:cs typeface="Segoe UI" pitchFamily="34" charset="0"/>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14192" rtl="0" eaLnBrk="1" fontAlgn="auto" latinLnBrk="0" hangingPunct="1">
              <a:lnSpc>
                <a:spcPct val="90000"/>
              </a:lnSpc>
              <a:spcBef>
                <a:spcPts val="0"/>
              </a:spcBef>
              <a:spcAft>
                <a:spcPts val="600"/>
              </a:spcAft>
              <a:buClrTx/>
              <a:buSzTx/>
              <a:buFontTx/>
              <a:buNone/>
              <a:tabLst/>
              <a:defRPr/>
            </a:pPr>
            <a:r>
              <a:rPr lang="en-US"/>
              <a:t>Click to add text</a:t>
            </a:r>
          </a:p>
        </p:txBody>
      </p:sp>
      <p:sp>
        <p:nvSpPr>
          <p:cNvPr id="30" name="Text Placeholder 13">
            <a:extLst>
              <a:ext uri="{FF2B5EF4-FFF2-40B4-BE49-F238E27FC236}">
                <a16:creationId xmlns:a16="http://schemas.microsoft.com/office/drawing/2014/main" id="{B24F0286-E681-94F3-BF9A-A3283D6C8C38}"/>
              </a:ext>
            </a:extLst>
          </p:cNvPr>
          <p:cNvSpPr>
            <a:spLocks noGrp="1"/>
          </p:cNvSpPr>
          <p:nvPr>
            <p:ph type="body" sz="quarter" idx="20" hasCustomPrompt="1"/>
          </p:nvPr>
        </p:nvSpPr>
        <p:spPr>
          <a:xfrm>
            <a:off x="8742005" y="3429000"/>
            <a:ext cx="2861732" cy="249299"/>
          </a:xfrm>
        </p:spPr>
        <p:txBody>
          <a:bodyPr wrap="square" lIns="0" tIns="0" rIns="0" bIns="0">
            <a:spAutoFit/>
          </a:bodyPr>
          <a:lstStyle>
            <a:lvl1pPr marL="0" indent="0" algn="l" defTabSz="914192" rtl="0" eaLnBrk="1" latinLnBrk="0" hangingPunct="1">
              <a:lnSpc>
                <a:spcPct val="90000"/>
              </a:lnSpc>
              <a:spcAft>
                <a:spcPts val="600"/>
              </a:spcAft>
              <a:buNone/>
              <a:defRPr lang="en-US" sz="1800" kern="1200" dirty="0">
                <a:solidFill>
                  <a:schemeClr val="tx1"/>
                </a:solidFill>
                <a:latin typeface="+mn-lt"/>
                <a:ea typeface="+mn-ea"/>
                <a:cs typeface="Segoe UI" pitchFamily="34" charset="0"/>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14192" rtl="0" eaLnBrk="1" fontAlgn="auto" latinLnBrk="0" hangingPunct="1">
              <a:lnSpc>
                <a:spcPct val="90000"/>
              </a:lnSpc>
              <a:spcBef>
                <a:spcPts val="0"/>
              </a:spcBef>
              <a:spcAft>
                <a:spcPts val="600"/>
              </a:spcAft>
              <a:buClrTx/>
              <a:buSzTx/>
              <a:buFontTx/>
              <a:buNone/>
              <a:tabLst/>
              <a:defRPr/>
            </a:pPr>
            <a:r>
              <a:rPr lang="en-US"/>
              <a:t>Click to add text</a:t>
            </a:r>
          </a:p>
        </p:txBody>
      </p:sp>
      <p:sp>
        <p:nvSpPr>
          <p:cNvPr id="31" name="Text Placeholder 13">
            <a:extLst>
              <a:ext uri="{FF2B5EF4-FFF2-40B4-BE49-F238E27FC236}">
                <a16:creationId xmlns:a16="http://schemas.microsoft.com/office/drawing/2014/main" id="{2E3AD68B-0A55-0FC4-ECC4-C572E5E347A3}"/>
              </a:ext>
            </a:extLst>
          </p:cNvPr>
          <p:cNvSpPr>
            <a:spLocks noGrp="1"/>
          </p:cNvSpPr>
          <p:nvPr>
            <p:ph type="body" sz="quarter" idx="21" hasCustomPrompt="1"/>
          </p:nvPr>
        </p:nvSpPr>
        <p:spPr>
          <a:xfrm>
            <a:off x="8742005" y="4769754"/>
            <a:ext cx="2861732" cy="276999"/>
          </a:xfrm>
        </p:spPr>
        <p:txBody>
          <a:bodyPr wrap="square" lIns="0" tIns="0" rIns="0" bIns="0">
            <a:spAutoFit/>
          </a:bodyPr>
          <a:lstStyle>
            <a:lvl1pPr marL="0" indent="0">
              <a:buNone/>
              <a:defRPr kumimoji="0" lang="en-US" sz="2000" b="0" i="0" u="none" strike="noStrike" kern="1200" cap="none" spc="0" normalizeH="0" baseline="0" dirty="0">
                <a:ln>
                  <a:noFill/>
                </a:ln>
                <a:gradFill>
                  <a:gsLst>
                    <a:gs pos="0">
                      <a:schemeClr val="tx2">
                        <a:lumMod val="50000"/>
                      </a:schemeClr>
                    </a:gs>
                    <a:gs pos="87000">
                      <a:schemeClr val="accent4"/>
                    </a:gs>
                    <a:gs pos="46000">
                      <a:schemeClr val="tx2"/>
                    </a:gs>
                  </a:gsLst>
                  <a:lin ang="13500000" scaled="1"/>
                </a:gradFill>
                <a:effectLst/>
                <a:uLnTx/>
                <a:uFillTx/>
                <a:latin typeface="+mj-lt"/>
                <a:ea typeface="+mn-ea"/>
                <a:cs typeface="Segoe UI" pitchFamily="34" charset="0"/>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14192" rtl="0" eaLnBrk="1" fontAlgn="auto" latinLnBrk="0" hangingPunct="1">
              <a:lnSpc>
                <a:spcPct val="90000"/>
              </a:lnSpc>
              <a:spcBef>
                <a:spcPts val="0"/>
              </a:spcBef>
              <a:spcAft>
                <a:spcPts val="600"/>
              </a:spcAft>
              <a:buClrTx/>
              <a:buSzTx/>
              <a:buFontTx/>
              <a:buNone/>
              <a:tabLst/>
              <a:defRPr/>
            </a:pPr>
            <a:r>
              <a:rPr lang="en-US"/>
              <a:t>Click to add text</a:t>
            </a:r>
          </a:p>
        </p:txBody>
      </p:sp>
      <p:sp>
        <p:nvSpPr>
          <p:cNvPr id="32" name="Text Placeholder 13">
            <a:extLst>
              <a:ext uri="{FF2B5EF4-FFF2-40B4-BE49-F238E27FC236}">
                <a16:creationId xmlns:a16="http://schemas.microsoft.com/office/drawing/2014/main" id="{BD1AFFA9-83AC-76A1-280F-7F65D43BA6B5}"/>
              </a:ext>
            </a:extLst>
          </p:cNvPr>
          <p:cNvSpPr>
            <a:spLocks noGrp="1"/>
          </p:cNvSpPr>
          <p:nvPr>
            <p:ph type="body" sz="quarter" idx="22" hasCustomPrompt="1"/>
          </p:nvPr>
        </p:nvSpPr>
        <p:spPr>
          <a:xfrm>
            <a:off x="8742005" y="5179097"/>
            <a:ext cx="2861732" cy="249299"/>
          </a:xfrm>
        </p:spPr>
        <p:txBody>
          <a:bodyPr wrap="square" lIns="0" tIns="0" rIns="0" bIns="0">
            <a:spAutoFit/>
          </a:bodyPr>
          <a:lstStyle>
            <a:lvl1pPr marL="0" indent="0" algn="l" defTabSz="914192" rtl="0" eaLnBrk="1" latinLnBrk="0" hangingPunct="1">
              <a:lnSpc>
                <a:spcPct val="90000"/>
              </a:lnSpc>
              <a:spcAft>
                <a:spcPts val="600"/>
              </a:spcAft>
              <a:buNone/>
              <a:defRPr lang="en-US" sz="1800" kern="1200" dirty="0">
                <a:solidFill>
                  <a:schemeClr val="tx1"/>
                </a:solidFill>
                <a:latin typeface="+mn-lt"/>
                <a:ea typeface="+mn-ea"/>
                <a:cs typeface="Segoe UI" pitchFamily="34" charset="0"/>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14192" rtl="0" eaLnBrk="1" fontAlgn="auto" latinLnBrk="0" hangingPunct="1">
              <a:lnSpc>
                <a:spcPct val="90000"/>
              </a:lnSpc>
              <a:spcBef>
                <a:spcPts val="0"/>
              </a:spcBef>
              <a:spcAft>
                <a:spcPts val="600"/>
              </a:spcAft>
              <a:buClrTx/>
              <a:buSzTx/>
              <a:buFontTx/>
              <a:buNone/>
              <a:tabLst/>
              <a:defRPr/>
            </a:pPr>
            <a:r>
              <a:rPr lang="en-US"/>
              <a:t>Click to add text</a:t>
            </a:r>
          </a:p>
        </p:txBody>
      </p:sp>
    </p:spTree>
    <p:extLst>
      <p:ext uri="{BB962C8B-B14F-4D97-AF65-F5344CB8AC3E}">
        <p14:creationId xmlns:p14="http://schemas.microsoft.com/office/powerpoint/2010/main" val="1451354227"/>
      </p:ext>
    </p:extLst>
  </p:cSld>
  <p:clrMapOvr>
    <a:masterClrMapping/>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p:cSld name="1_Title &amp; Non-bulleted text">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032BCA93-EAA6-C318-C53A-8E6E16B28102}"/>
              </a:ext>
              <a:ext uri="{C183D7F6-B498-43B3-948B-1728B52AA6E4}">
                <adec:decorative xmlns:adec="http://schemas.microsoft.com/office/drawing/2017/decorative" val="1"/>
              </a:ext>
            </a:extLst>
          </p:cNvPr>
          <p:cNvSpPr>
            <a:spLocks/>
          </p:cNvSpPr>
          <p:nvPr userDrawn="1"/>
        </p:nvSpPr>
        <p:spPr bwMode="auto">
          <a:xfrm>
            <a:off x="571499" y="1190665"/>
            <a:ext cx="11049002" cy="5078374"/>
          </a:xfrm>
          <a:prstGeom prst="roundRect">
            <a:avLst>
              <a:gd name="adj" fmla="val 4449"/>
            </a:avLst>
          </a:prstGeom>
          <a:noFill/>
          <a:ln>
            <a:solidFill>
              <a:schemeClr val="bg1"/>
            </a:solidFill>
            <a:headEnd type="none" w="med" len="med"/>
            <a:tailEnd type="none" w="med" len="med"/>
          </a:ln>
          <a:effectLst>
            <a:outerShdw blurRad="50800" dist="38100" dir="8100000" algn="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sp>
        <p:nvSpPr>
          <p:cNvPr id="3" name="Rectangle: Rounded Corners 2">
            <a:extLst>
              <a:ext uri="{FF2B5EF4-FFF2-40B4-BE49-F238E27FC236}">
                <a16:creationId xmlns:a16="http://schemas.microsoft.com/office/drawing/2014/main" id="{48059072-AD3B-AE59-B5B3-1945F009001D}"/>
              </a:ext>
            </a:extLst>
          </p:cNvPr>
          <p:cNvSpPr/>
          <p:nvPr userDrawn="1"/>
        </p:nvSpPr>
        <p:spPr bwMode="auto">
          <a:xfrm rot="10800000" flipH="1" flipV="1">
            <a:off x="627364" y="1255358"/>
            <a:ext cx="10937273" cy="4948990"/>
          </a:xfrm>
          <a:prstGeom prst="roundRect">
            <a:avLst>
              <a:gd name="adj" fmla="val 3387"/>
            </a:avLst>
          </a:prstGeom>
          <a:solidFill>
            <a:schemeClr val="bg1"/>
          </a:solidFill>
          <a:ln>
            <a:noFill/>
          </a:ln>
          <a:effectLst>
            <a:outerShdw blurRad="381000" dist="152400" dir="5400000" algn="t" rotWithShape="0">
              <a:schemeClr val="bg1">
                <a:lumMod val="8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err="1"/>
          </a:p>
        </p:txBody>
      </p:sp>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1612749"/>
          </a:xfrm>
        </p:spPr>
        <p:txBody>
          <a:bodyPr wrap="square" lIns="182880">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3158971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p:cSld name="2_Title &amp; Non-bulleted text">
    <p:spTree>
      <p:nvGrpSpPr>
        <p:cNvPr id="1" name=""/>
        <p:cNvGrpSpPr/>
        <p:nvPr/>
      </p:nvGrpSpPr>
      <p:grpSpPr>
        <a:xfrm>
          <a:off x="0" y="0"/>
          <a:ext cx="0" cy="0"/>
          <a:chOff x="0" y="0"/>
          <a:chExt cx="0" cy="0"/>
        </a:xfrm>
      </p:grpSpPr>
      <p:pic>
        <p:nvPicPr>
          <p:cNvPr id="8" name="Picture 7" descr="A logo with a black background&#10;&#10;AI-generated content may be incorrect.">
            <a:extLst>
              <a:ext uri="{FF2B5EF4-FFF2-40B4-BE49-F238E27FC236}">
                <a16:creationId xmlns:a16="http://schemas.microsoft.com/office/drawing/2014/main" id="{42FCE860-2892-F272-1737-00B93B8C03F5}"/>
              </a:ext>
            </a:extLst>
          </p:cNvPr>
          <p:cNvPicPr>
            <a:picLocks noChangeAspect="1"/>
          </p:cNvPicPr>
          <p:nvPr userDrawn="1"/>
        </p:nvPicPr>
        <p:blipFill>
          <a:blip r:embed="rId2"/>
          <a:srcRect r="9504" b="34858"/>
          <a:stretch/>
        </p:blipFill>
        <p:spPr>
          <a:xfrm>
            <a:off x="9158496" y="4674394"/>
            <a:ext cx="3033504" cy="2183606"/>
          </a:xfrm>
          <a:prstGeom prst="rect">
            <a:avLst/>
          </a:prstGeom>
        </p:spPr>
      </p:pic>
      <p:sp>
        <p:nvSpPr>
          <p:cNvPr id="2" name="Rectangle: Rounded Corners 1">
            <a:extLst>
              <a:ext uri="{FF2B5EF4-FFF2-40B4-BE49-F238E27FC236}">
                <a16:creationId xmlns:a16="http://schemas.microsoft.com/office/drawing/2014/main" id="{032BCA93-EAA6-C318-C53A-8E6E16B28102}"/>
              </a:ext>
              <a:ext uri="{C183D7F6-B498-43B3-948B-1728B52AA6E4}">
                <adec:decorative xmlns:adec="http://schemas.microsoft.com/office/drawing/2017/decorative" val="1"/>
              </a:ext>
            </a:extLst>
          </p:cNvPr>
          <p:cNvSpPr>
            <a:spLocks/>
          </p:cNvSpPr>
          <p:nvPr userDrawn="1"/>
        </p:nvSpPr>
        <p:spPr bwMode="auto">
          <a:xfrm>
            <a:off x="571499" y="1190665"/>
            <a:ext cx="11049002" cy="5078374"/>
          </a:xfrm>
          <a:prstGeom prst="roundRect">
            <a:avLst>
              <a:gd name="adj" fmla="val 4449"/>
            </a:avLst>
          </a:prstGeom>
          <a:noFill/>
          <a:ln>
            <a:solidFill>
              <a:schemeClr val="bg1"/>
            </a:solidFill>
            <a:headEnd type="none" w="med" len="med"/>
            <a:tailEnd type="none" w="med" len="med"/>
          </a:ln>
          <a:effectLst>
            <a:outerShdw blurRad="50800" dist="38100" dir="8100000" algn="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sp>
        <p:nvSpPr>
          <p:cNvPr id="3" name="Rectangle: Rounded Corners 2">
            <a:extLst>
              <a:ext uri="{FF2B5EF4-FFF2-40B4-BE49-F238E27FC236}">
                <a16:creationId xmlns:a16="http://schemas.microsoft.com/office/drawing/2014/main" id="{48059072-AD3B-AE59-B5B3-1945F009001D}"/>
              </a:ext>
            </a:extLst>
          </p:cNvPr>
          <p:cNvSpPr/>
          <p:nvPr userDrawn="1"/>
        </p:nvSpPr>
        <p:spPr bwMode="auto">
          <a:xfrm rot="10800000" flipH="1" flipV="1">
            <a:off x="627364" y="1255358"/>
            <a:ext cx="10937273" cy="4948990"/>
          </a:xfrm>
          <a:prstGeom prst="roundRect">
            <a:avLst>
              <a:gd name="adj" fmla="val 3387"/>
            </a:avLst>
          </a:prstGeom>
          <a:solidFill>
            <a:schemeClr val="bg1"/>
          </a:solidFill>
          <a:ln>
            <a:noFill/>
          </a:ln>
          <a:effectLst>
            <a:outerShdw blurRad="381000" dist="152400" dir="5400000" algn="t" rotWithShape="0">
              <a:schemeClr val="bg1">
                <a:lumMod val="8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err="1"/>
          </a:p>
        </p:txBody>
      </p:sp>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1612749"/>
          </a:xfrm>
        </p:spPr>
        <p:txBody>
          <a:bodyPr wrap="square" lIns="182880">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1023107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49"/>
          </a:xfrm>
        </p:spPr>
        <p:txBody>
          <a:bodyPr/>
          <a:lstStyle>
            <a:lvl1pPr marL="228600" indent="-228600">
              <a:buSzPct val="100000"/>
              <a:buFont typeface="Arial" panose="020B0604020202020204" pitchFamily="34" charset="0"/>
              <a:buChar char="•"/>
              <a:defRPr>
                <a:solidFill>
                  <a:schemeClr val="tx1"/>
                </a:solidFill>
              </a:defRPr>
            </a:lvl1pPr>
            <a:lvl2pPr marL="457200" indent="-228600">
              <a:buSzPct val="100000"/>
              <a:buFont typeface="Arial" panose="020B0604020202020204" pitchFamily="34" charset="0"/>
              <a:buChar char="•"/>
              <a:defRPr>
                <a:solidFill>
                  <a:schemeClr val="tx1"/>
                </a:solidFill>
              </a:defRPr>
            </a:lvl2pPr>
            <a:lvl3pPr marL="657225" indent="-200025">
              <a:buSzPct val="100000"/>
              <a:buFont typeface="Arial" panose="020B0604020202020204" pitchFamily="34" charset="0"/>
              <a:buChar char="•"/>
              <a:defRPr>
                <a:solidFill>
                  <a:schemeClr val="tx1"/>
                </a:solidFill>
              </a:defRPr>
            </a:lvl3pPr>
            <a:lvl4pPr marL="842963" indent="-180975">
              <a:buSzPct val="100000"/>
              <a:buFont typeface="Arial" panose="020B0604020202020204" pitchFamily="34" charset="0"/>
              <a:buChar char="•"/>
              <a:defRPr>
                <a:solidFill>
                  <a:schemeClr val="tx1"/>
                </a:solidFill>
              </a:defRPr>
            </a:lvl4pPr>
            <a:lvl5pPr marL="1023938" indent="-168275">
              <a:buSzPct val="100000"/>
              <a:buFont typeface="Arial" panose="020B0604020202020204" pitchFamily="34" charset="0"/>
              <a:buChar cha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356616892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noAutofit/>
          </a:bodyPr>
          <a:lstStyle>
            <a:lvl1pPr marL="228600" indent="-228600">
              <a:buSzPct val="100000"/>
              <a:buFont typeface="Arial" panose="020B0604020202020204" pitchFamily="34" charset="0"/>
              <a:buChar char="•"/>
              <a:defRPr/>
            </a:lvl1pPr>
            <a:lvl2pPr marL="457200" indent="-228600">
              <a:buSzPct val="100000"/>
              <a:buFont typeface="Arial" panose="020B0604020202020204" pitchFamily="34" charset="0"/>
              <a:buChar char="•"/>
              <a:defRPr/>
            </a:lvl2pPr>
            <a:lvl3pPr marL="657225" indent="-200025">
              <a:buSzPct val="100000"/>
              <a:buFont typeface="Arial" panose="020B0604020202020204" pitchFamily="34" charset="0"/>
              <a:buChar char="•"/>
              <a:defRPr/>
            </a:lvl3pPr>
            <a:lvl4pPr marL="842963" indent="-180975">
              <a:buSzPct val="100000"/>
              <a:buFont typeface="Arial" panose="020B0604020202020204" pitchFamily="34" charset="0"/>
              <a:buChar char="•"/>
              <a:defRPr/>
            </a:lvl4pPr>
            <a:lvl5pPr marL="1023938" indent="-168275">
              <a:buSzPct val="100000"/>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noAutofit/>
          </a:bodyPr>
          <a:lstStyle>
            <a:lvl1pPr marL="228600" indent="-228600">
              <a:buSzPct val="100000"/>
              <a:buFont typeface="Arial" panose="020B0604020202020204" pitchFamily="34" charset="0"/>
              <a:buChar char="•"/>
              <a:defRPr/>
            </a:lvl1pPr>
            <a:lvl2pPr marL="457200" indent="-228600">
              <a:buSzPct val="100000"/>
              <a:buFont typeface="Arial" panose="020B0604020202020204" pitchFamily="34" charset="0"/>
              <a:buChar char="•"/>
              <a:defRPr/>
            </a:lvl2pPr>
            <a:lvl3pPr marL="657225" indent="-200025">
              <a:buSzPct val="100000"/>
              <a:buFont typeface="Arial" panose="020B0604020202020204" pitchFamily="34" charset="0"/>
              <a:buChar char="•"/>
              <a:defRPr/>
            </a:lvl3pPr>
            <a:lvl4pPr marL="842963" indent="-180975">
              <a:buSzPct val="100000"/>
              <a:buFont typeface="Arial" panose="020B0604020202020204" pitchFamily="34" charset="0"/>
              <a:buChar char="•"/>
              <a:defRPr/>
            </a:lvl4pPr>
            <a:lvl5pPr marL="1023938" indent="-168275">
              <a:buSzPct val="100000"/>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3031599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noAutofit/>
          </a:bodyPr>
          <a:lstStyle>
            <a:lvl1pPr marL="228600" indent="-228600">
              <a:buSzPct val="100000"/>
              <a:buFont typeface="Arial" panose="020B0604020202020204" pitchFamily="34" charset="0"/>
              <a:buChar char="•"/>
              <a:defRPr sz="2400"/>
            </a:lvl1pPr>
            <a:lvl2pPr marL="457200" indent="-228600">
              <a:buSzPct val="100000"/>
              <a:buFont typeface="Arial" panose="020B0604020202020204" pitchFamily="34" charset="0"/>
              <a:buChar char="•"/>
              <a:defRPr/>
            </a:lvl2pPr>
            <a:lvl3pPr marL="657225" indent="-200025">
              <a:buSzPct val="100000"/>
              <a:buFont typeface="Arial" panose="020B0604020202020204" pitchFamily="34" charset="0"/>
              <a:buChar char="•"/>
              <a:defRPr/>
            </a:lvl3pPr>
            <a:lvl4pPr marL="842963" indent="-180975">
              <a:buSzPct val="100000"/>
              <a:buFont typeface="Arial" panose="020B0604020202020204" pitchFamily="34" charset="0"/>
              <a:buChar char="•"/>
              <a:defRPr/>
            </a:lvl4pPr>
            <a:lvl5pPr marL="1023938" indent="-168275">
              <a:buSzPct val="100000"/>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noAutofit/>
          </a:bodyPr>
          <a:lstStyle>
            <a:lvl1pPr marL="228600" indent="-228600">
              <a:buSzPct val="100000"/>
              <a:buFont typeface="Arial" panose="020B0604020202020204" pitchFamily="34" charset="0"/>
              <a:buChar char="•"/>
              <a:defRPr sz="2400"/>
            </a:lvl1pPr>
            <a:lvl2pPr marL="457200" indent="-228600">
              <a:buSzPct val="100000"/>
              <a:buFont typeface="Arial" panose="020B0604020202020204" pitchFamily="34" charset="0"/>
              <a:buChar char="•"/>
              <a:defRPr/>
            </a:lvl2pPr>
            <a:lvl3pPr marL="657225" indent="-200025">
              <a:buSzPct val="100000"/>
              <a:buFont typeface="Arial" panose="020B0604020202020204" pitchFamily="34" charset="0"/>
              <a:buChar char="•"/>
              <a:defRPr/>
            </a:lvl3pPr>
            <a:lvl4pPr marL="842963" indent="-180975">
              <a:buSzPct val="100000"/>
              <a:buFont typeface="Arial" panose="020B0604020202020204" pitchFamily="34" charset="0"/>
              <a:buChar char="•"/>
              <a:defRPr/>
            </a:lvl4pPr>
            <a:lvl5pPr marL="1023938" indent="-168275">
              <a:buSzPct val="100000"/>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CFADFBB8-E1C1-D5AB-8154-CBA2D9EFB6B9}"/>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82471224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noAutofit/>
          </a:bodyPr>
          <a:lstStyle>
            <a:lvl1pPr marL="176213" indent="-176213">
              <a:buSzPct val="100000"/>
              <a:buFont typeface="Arial" panose="020B0604020202020204" pitchFamily="34" charset="0"/>
              <a:buChar char="•"/>
              <a:defRPr lang="en-US" sz="2000" dirty="0"/>
            </a:lvl1pPr>
            <a:lvl2pPr marL="322263" indent="-150813">
              <a:buSzPct val="100000"/>
              <a:buFont typeface="Arial" panose="020B0604020202020204" pitchFamily="34" charset="0"/>
              <a:buChar char="•"/>
              <a:defRPr lang="en-US" sz="1800" dirty="0"/>
            </a:lvl2pPr>
            <a:lvl3pPr marL="466725" indent="-138113">
              <a:buSzPct val="100000"/>
              <a:buFont typeface="Arial" panose="020B0604020202020204" pitchFamily="34" charset="0"/>
              <a:buChar char="•"/>
              <a:defRPr lang="en-US" dirty="0"/>
            </a:lvl3pPr>
            <a:lvl4pPr marL="595313" indent="-128588">
              <a:buSzPct val="100000"/>
              <a:buFont typeface="Arial" panose="020B0604020202020204" pitchFamily="34" charset="0"/>
              <a:buChar char="•"/>
              <a:defRPr lang="en-US" dirty="0"/>
            </a:lvl4pPr>
            <a:lvl5pPr marL="731838" indent="-122238">
              <a:buSzPct val="100000"/>
              <a:buFont typeface="Arial" panose="020B0604020202020204" pitchFamily="34" charset="0"/>
              <a:buChar cha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noAutofit/>
          </a:bodyPr>
          <a:lstStyle>
            <a:lvl1pPr marL="176213" indent="-176213">
              <a:buSzPct val="100000"/>
              <a:buFont typeface="Arial" panose="020B0604020202020204" pitchFamily="34" charset="0"/>
              <a:buChar char="•"/>
              <a:defRPr lang="en-US" sz="2000" dirty="0"/>
            </a:lvl1pPr>
            <a:lvl2pPr marL="398463" indent="-169863">
              <a:buSzPct val="100000"/>
              <a:buFont typeface="Arial" panose="020B0604020202020204" pitchFamily="34" charset="0"/>
              <a:buChar char="•"/>
              <a:defRPr lang="en-US" sz="1800" dirty="0"/>
            </a:lvl2pPr>
            <a:lvl3pPr marL="555625" indent="-157163">
              <a:buSzPct val="100000"/>
              <a:buFont typeface="Arial" panose="020B0604020202020204" pitchFamily="34" charset="0"/>
              <a:buChar char="•"/>
              <a:defRPr lang="en-US" dirty="0"/>
            </a:lvl3pPr>
            <a:lvl4pPr marL="685800" indent="-136525">
              <a:buSzPct val="100000"/>
              <a:buFont typeface="Arial" panose="020B0604020202020204" pitchFamily="34" charset="0"/>
              <a:buChar char="•"/>
              <a:defRPr lang="en-US" dirty="0"/>
            </a:lvl4pPr>
            <a:lvl5pPr marL="800100" indent="-111125">
              <a:buSzPct val="100000"/>
              <a:buFont typeface="Arial" panose="020B0604020202020204" pitchFamily="34" charset="0"/>
              <a:buChar cha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noAutofit/>
          </a:bodyPr>
          <a:lstStyle>
            <a:lvl1pPr marL="176213" indent="-176213">
              <a:buSzPct val="100000"/>
              <a:buFont typeface="Arial" panose="020B0604020202020204" pitchFamily="34" charset="0"/>
              <a:buChar char="•"/>
              <a:defRPr lang="en-US" sz="2000" dirty="0"/>
            </a:lvl1pPr>
            <a:lvl2pPr marL="398463" indent="-169863">
              <a:buSzPct val="100000"/>
              <a:buFont typeface="Arial" panose="020B0604020202020204" pitchFamily="34" charset="0"/>
              <a:buChar char="•"/>
              <a:defRPr lang="en-US" sz="1800" dirty="0"/>
            </a:lvl2pPr>
            <a:lvl3pPr marL="555625" indent="-157163">
              <a:buSzPct val="100000"/>
              <a:buFont typeface="Arial" panose="020B0604020202020204" pitchFamily="34" charset="0"/>
              <a:buChar char="•"/>
              <a:defRPr lang="en-US" dirty="0"/>
            </a:lvl3pPr>
            <a:lvl4pPr marL="685800" indent="-136525">
              <a:buSzPct val="100000"/>
              <a:buFont typeface="Arial" panose="020B0604020202020204" pitchFamily="34" charset="0"/>
              <a:buChar char="•"/>
              <a:defRPr lang="en-US" dirty="0"/>
            </a:lvl4pPr>
            <a:lvl5pPr marL="800100" indent="-111125">
              <a:buSzPct val="100000"/>
              <a:buFont typeface="Arial" panose="020B0604020202020204" pitchFamily="34" charset="0"/>
              <a:buChar cha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36560962"/>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noAutofit/>
          </a:bodyPr>
          <a:lstStyle>
            <a:lvl1pPr marL="141288" indent="-141288">
              <a:buSzPct val="100000"/>
              <a:buFont typeface="Arial" panose="020B0604020202020204" pitchFamily="34" charset="0"/>
              <a:buChar char="•"/>
              <a:defRPr lang="en-US" sz="1800" dirty="0"/>
            </a:lvl1pPr>
            <a:lvl2pPr marL="285750" indent="-125413">
              <a:buSzPct val="100000"/>
              <a:buFont typeface="Arial" panose="020B0604020202020204" pitchFamily="34" charset="0"/>
              <a:buChar char="•"/>
              <a:defRPr lang="en-US" sz="1600" dirty="0"/>
            </a:lvl2pPr>
            <a:lvl3pPr marL="438150" indent="-133350">
              <a:buSzPct val="100000"/>
              <a:buFont typeface="Arial" panose="020B0604020202020204" pitchFamily="34" charset="0"/>
              <a:buChar char="•"/>
              <a:defRPr lang="en-US" dirty="0"/>
            </a:lvl3pPr>
            <a:lvl4pPr marL="566738" indent="-114300">
              <a:buSzPct val="100000"/>
              <a:buFont typeface="Arial" panose="020B0604020202020204" pitchFamily="34" charset="0"/>
              <a:buChar char="•"/>
              <a:defRPr lang="en-US" dirty="0"/>
            </a:lvl4pPr>
            <a:lvl5pPr marL="685800" indent="-109538">
              <a:buSzPct val="100000"/>
              <a:buFont typeface="Arial" panose="020B0604020202020204" pitchFamily="34" charset="0"/>
              <a:buChar cha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noAutofit/>
          </a:bodyPr>
          <a:lstStyle>
            <a:lvl1pPr marL="141288" indent="-141288">
              <a:buSzPct val="100000"/>
              <a:buFont typeface="Arial" panose="020B0604020202020204" pitchFamily="34" charset="0"/>
              <a:buChar char="•"/>
              <a:defRPr lang="en-US" sz="1800" dirty="0"/>
            </a:lvl1pPr>
            <a:lvl2pPr marL="285750" indent="-125413">
              <a:buSzPct val="100000"/>
              <a:buFont typeface="Arial" panose="020B0604020202020204" pitchFamily="34" charset="0"/>
              <a:buChar char="•"/>
              <a:defRPr lang="en-US" sz="1600" dirty="0"/>
            </a:lvl2pPr>
            <a:lvl3pPr marL="438150" indent="-133350">
              <a:buSzPct val="100000"/>
              <a:buFont typeface="Arial" panose="020B0604020202020204" pitchFamily="34" charset="0"/>
              <a:buChar char="•"/>
              <a:defRPr lang="en-US" dirty="0"/>
            </a:lvl3pPr>
            <a:lvl4pPr marL="566738" indent="-114300">
              <a:buSzPct val="100000"/>
              <a:buFont typeface="Arial" panose="020B0604020202020204" pitchFamily="34" charset="0"/>
              <a:buChar char="•"/>
              <a:defRPr lang="en-US" dirty="0"/>
            </a:lvl4pPr>
            <a:lvl5pPr marL="685800" indent="-109538">
              <a:buSzPct val="100000"/>
              <a:buFont typeface="Arial" panose="020B0604020202020204" pitchFamily="34" charset="0"/>
              <a:buChar cha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noAutofit/>
          </a:bodyPr>
          <a:lstStyle>
            <a:lvl1pPr marL="141288" indent="-141288">
              <a:buSzPct val="100000"/>
              <a:buFont typeface="Arial" panose="020B0604020202020204" pitchFamily="34" charset="0"/>
              <a:buChar char="•"/>
              <a:defRPr lang="en-US" sz="1800" dirty="0"/>
            </a:lvl1pPr>
            <a:lvl2pPr marL="285750" indent="-125413">
              <a:buSzPct val="100000"/>
              <a:buFont typeface="Arial" panose="020B0604020202020204" pitchFamily="34" charset="0"/>
              <a:buChar char="•"/>
              <a:defRPr lang="en-US" sz="1600" dirty="0"/>
            </a:lvl2pPr>
            <a:lvl3pPr marL="438150" indent="-133350">
              <a:buSzPct val="100000"/>
              <a:buFont typeface="Arial" panose="020B0604020202020204" pitchFamily="34" charset="0"/>
              <a:buChar char="•"/>
              <a:defRPr lang="en-US" dirty="0"/>
            </a:lvl3pPr>
            <a:lvl4pPr marL="566738" indent="-114300">
              <a:buSzPct val="100000"/>
              <a:buFont typeface="Arial" panose="020B0604020202020204" pitchFamily="34" charset="0"/>
              <a:buChar char="•"/>
              <a:defRPr lang="en-US" dirty="0"/>
            </a:lvl4pPr>
            <a:lvl5pPr marL="685800" indent="-109538">
              <a:buSzPct val="100000"/>
              <a:buFont typeface="Arial" panose="020B0604020202020204" pitchFamily="34" charset="0"/>
              <a:buChar cha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noAutofit/>
          </a:bodyPr>
          <a:lstStyle>
            <a:lvl1pPr marL="141288" indent="-141288">
              <a:buSzPct val="100000"/>
              <a:buFont typeface="Arial" panose="020B0604020202020204" pitchFamily="34" charset="0"/>
              <a:buChar char="•"/>
              <a:defRPr lang="en-US" sz="1800" dirty="0"/>
            </a:lvl1pPr>
            <a:lvl2pPr marL="285750" indent="-125413">
              <a:buSzPct val="100000"/>
              <a:buFont typeface="Arial" panose="020B0604020202020204" pitchFamily="34" charset="0"/>
              <a:buChar char="•"/>
              <a:defRPr lang="en-US" sz="1600" dirty="0"/>
            </a:lvl2pPr>
            <a:lvl3pPr marL="438150" indent="-133350">
              <a:buSzPct val="100000"/>
              <a:buFont typeface="Arial" panose="020B0604020202020204" pitchFamily="34" charset="0"/>
              <a:buChar char="•"/>
              <a:defRPr lang="en-US" dirty="0"/>
            </a:lvl3pPr>
            <a:lvl4pPr marL="566738" indent="-114300">
              <a:buSzPct val="100000"/>
              <a:buFont typeface="Arial" panose="020B0604020202020204" pitchFamily="34" charset="0"/>
              <a:buChar char="•"/>
              <a:defRPr lang="en-US" dirty="0"/>
            </a:lvl4pPr>
            <a:lvl5pPr marL="685800" indent="-109538">
              <a:buSzPct val="100000"/>
              <a:buFont typeface="Arial" panose="020B0604020202020204" pitchFamily="34" charset="0"/>
              <a:buChar cha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08609702"/>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noAutofit/>
          </a:bodyPr>
          <a:lstStyle>
            <a:lvl1pPr marL="141288" indent="-141288">
              <a:buSzPct val="100000"/>
              <a:buFont typeface="Arial" panose="020B0604020202020204" pitchFamily="34" charset="0"/>
              <a:buChar char="•"/>
              <a:defRPr lang="en-US" sz="1500" dirty="0"/>
            </a:lvl1pPr>
            <a:lvl2pPr marL="285750" indent="-125413">
              <a:buSzPct val="100000"/>
              <a:buFont typeface="Arial" panose="020B0604020202020204" pitchFamily="34" charset="0"/>
              <a:buChar char="•"/>
              <a:defRPr lang="en-US" sz="1400" dirty="0"/>
            </a:lvl2pPr>
            <a:lvl3pPr marL="438150" indent="-133350">
              <a:buSzPct val="100000"/>
              <a:buFont typeface="Arial" panose="020B0604020202020204" pitchFamily="34" charset="0"/>
              <a:buChar char="•"/>
              <a:defRPr lang="en-US" sz="1400" dirty="0"/>
            </a:lvl3pPr>
            <a:lvl4pPr marL="566738" indent="-114300">
              <a:buSzPct val="100000"/>
              <a:buFont typeface="Arial" panose="020B0604020202020204" pitchFamily="34" charset="0"/>
              <a:buChar char="•"/>
              <a:defRPr lang="en-US" sz="1200" dirty="0"/>
            </a:lvl4pPr>
            <a:lvl5pPr marL="685800" indent="-109538">
              <a:buSzPct val="100000"/>
              <a:buFont typeface="Arial" panose="020B0604020202020204" pitchFamily="34" charset="0"/>
              <a:buChar char="•"/>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noAutofit/>
          </a:bodyPr>
          <a:lstStyle>
            <a:lvl1pPr marL="141288" indent="-141288">
              <a:buSzPct val="100000"/>
              <a:buFont typeface="Arial" panose="020B0604020202020204" pitchFamily="34" charset="0"/>
              <a:buChar char="•"/>
              <a:defRPr lang="en-US" sz="1500" dirty="0"/>
            </a:lvl1pPr>
            <a:lvl2pPr marL="285750" indent="-125413">
              <a:buSzPct val="100000"/>
              <a:buFont typeface="Arial" panose="020B0604020202020204" pitchFamily="34" charset="0"/>
              <a:buChar char="•"/>
              <a:defRPr lang="en-US" sz="1400" dirty="0"/>
            </a:lvl2pPr>
            <a:lvl3pPr marL="438150" indent="-133350">
              <a:buSzPct val="100000"/>
              <a:buFont typeface="Arial" panose="020B0604020202020204" pitchFamily="34" charset="0"/>
              <a:buChar char="•"/>
              <a:defRPr lang="en-US" sz="1400" dirty="0"/>
            </a:lvl3pPr>
            <a:lvl4pPr marL="566738" indent="-114300">
              <a:buSzPct val="100000"/>
              <a:buFont typeface="Arial" panose="020B0604020202020204" pitchFamily="34" charset="0"/>
              <a:buChar char="•"/>
              <a:defRPr lang="en-US" sz="1200" dirty="0"/>
            </a:lvl4pPr>
            <a:lvl5pPr marL="685800" indent="-109538">
              <a:buSzPct val="100000"/>
              <a:buFont typeface="Arial" panose="020B0604020202020204" pitchFamily="34" charset="0"/>
              <a:buChar char="•"/>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noAutofit/>
          </a:bodyPr>
          <a:lstStyle>
            <a:lvl1pPr marL="141288" indent="-141288">
              <a:buSzPct val="100000"/>
              <a:buFont typeface="Arial" panose="020B0604020202020204" pitchFamily="34" charset="0"/>
              <a:buChar char="•"/>
              <a:defRPr lang="en-US" sz="1500" dirty="0"/>
            </a:lvl1pPr>
            <a:lvl2pPr marL="285750" indent="-125413">
              <a:buSzPct val="100000"/>
              <a:buFont typeface="Arial" panose="020B0604020202020204" pitchFamily="34" charset="0"/>
              <a:buChar char="•"/>
              <a:defRPr lang="en-US" sz="1400" dirty="0"/>
            </a:lvl2pPr>
            <a:lvl3pPr marL="438150" indent="-133350">
              <a:buSzPct val="100000"/>
              <a:buFont typeface="Arial" panose="020B0604020202020204" pitchFamily="34" charset="0"/>
              <a:buChar char="•"/>
              <a:defRPr lang="en-US" sz="1400" dirty="0"/>
            </a:lvl3pPr>
            <a:lvl4pPr marL="566738" indent="-114300">
              <a:buSzPct val="100000"/>
              <a:buFont typeface="Arial" panose="020B0604020202020204" pitchFamily="34" charset="0"/>
              <a:buChar char="•"/>
              <a:defRPr lang="en-US" sz="1200" dirty="0"/>
            </a:lvl4pPr>
            <a:lvl5pPr marL="685800" indent="-109538">
              <a:buSzPct val="100000"/>
              <a:buFont typeface="Arial" panose="020B0604020202020204" pitchFamily="34" charset="0"/>
              <a:buChar char="•"/>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noAutofit/>
          </a:bodyPr>
          <a:lstStyle>
            <a:lvl1pPr marL="141288" indent="-141288">
              <a:buSzPct val="100000"/>
              <a:buFont typeface="Arial" panose="020B0604020202020204" pitchFamily="34" charset="0"/>
              <a:buChar char="•"/>
              <a:defRPr lang="en-US" sz="1500" dirty="0"/>
            </a:lvl1pPr>
            <a:lvl2pPr marL="285750" indent="-125413">
              <a:buSzPct val="100000"/>
              <a:buFont typeface="Arial" panose="020B0604020202020204" pitchFamily="34" charset="0"/>
              <a:buChar char="•"/>
              <a:defRPr lang="en-US" sz="1400" dirty="0"/>
            </a:lvl2pPr>
            <a:lvl3pPr marL="438150" indent="-133350">
              <a:buSzPct val="100000"/>
              <a:buFont typeface="Arial" panose="020B0604020202020204" pitchFamily="34" charset="0"/>
              <a:buChar char="•"/>
              <a:defRPr lang="en-US" sz="1400" dirty="0"/>
            </a:lvl3pPr>
            <a:lvl4pPr marL="566738" indent="-114300">
              <a:buSzPct val="100000"/>
              <a:buFont typeface="Arial" panose="020B0604020202020204" pitchFamily="34" charset="0"/>
              <a:buChar char="•"/>
              <a:defRPr lang="en-US" sz="1200" dirty="0"/>
            </a:lvl4pPr>
            <a:lvl5pPr marL="685800" indent="-109538">
              <a:buSzPct val="100000"/>
              <a:buFont typeface="Arial" panose="020B0604020202020204" pitchFamily="34" charset="0"/>
              <a:buChar char="•"/>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noAutofit/>
          </a:bodyPr>
          <a:lstStyle>
            <a:lvl1pPr marL="141288" indent="-141288">
              <a:buSzPct val="100000"/>
              <a:buFont typeface="Arial" panose="020B0604020202020204" pitchFamily="34" charset="0"/>
              <a:buChar char="•"/>
              <a:defRPr lang="en-US" sz="1500" dirty="0"/>
            </a:lvl1pPr>
            <a:lvl2pPr marL="285750" indent="-125413">
              <a:buSzPct val="100000"/>
              <a:buFont typeface="Arial" panose="020B0604020202020204" pitchFamily="34" charset="0"/>
              <a:buChar char="•"/>
              <a:defRPr lang="en-US" sz="1400" dirty="0"/>
            </a:lvl2pPr>
            <a:lvl3pPr marL="438150" indent="-133350">
              <a:buSzPct val="100000"/>
              <a:buFont typeface="Arial" panose="020B0604020202020204" pitchFamily="34" charset="0"/>
              <a:buChar char="•"/>
              <a:defRPr lang="en-US" sz="1400" dirty="0"/>
            </a:lvl3pPr>
            <a:lvl4pPr marL="566738" indent="-114300">
              <a:buSzPct val="100000"/>
              <a:buFont typeface="Arial" panose="020B0604020202020204" pitchFamily="34" charset="0"/>
              <a:buChar char="•"/>
              <a:defRPr lang="en-US" sz="1200" dirty="0"/>
            </a:lvl4pPr>
            <a:lvl5pPr marL="685800" indent="-109538">
              <a:buSzPct val="100000"/>
              <a:buFont typeface="Arial" panose="020B0604020202020204" pitchFamily="34" charset="0"/>
              <a:buChar char="•"/>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6892494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6152363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73475328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6669374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5017313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72517149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613384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userDrawn="1">
          <p15:clr>
            <a:srgbClr val="5ACBF0"/>
          </p15:clr>
        </p15:guide>
        <p15:guide id="34" pos="3336" userDrawn="1">
          <p15:clr>
            <a:srgbClr val="5ACBF0"/>
          </p15:clr>
        </p15:guide>
      </p15:sldGuideLst>
    </p:ext>
  </p:extLs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97185507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318187208"/>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260436314"/>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861253913"/>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47201476"/>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44682112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87386213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370287912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092311286"/>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364499728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userDrawn="1">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guide id="31" pos="3840" userDrawn="1">
          <p15:clr>
            <a:srgbClr val="5ACBF0"/>
          </p15:clr>
        </p15:guide>
      </p15:sldGuideLst>
    </p:ext>
  </p:extLs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373858443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400549673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63714323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43472994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63894010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3491653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noAutofit/>
          </a:bodyPr>
          <a:lstStyle>
            <a:lvl1pPr marL="231775" indent="-231775">
              <a:spcAft>
                <a:spcPts val="600"/>
              </a:spcAft>
              <a:buSzPct val="100000"/>
              <a:buFont typeface="Arial" panose="020B0604020202020204" pitchFamily="34" charset="0"/>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476678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noAutofit/>
          </a:bodyPr>
          <a:lstStyle>
            <a:lvl1pPr marL="231775" indent="-231775">
              <a:spcAft>
                <a:spcPts val="600"/>
              </a:spcAft>
              <a:buSzPct val="100000"/>
              <a:buFont typeface="Arial" panose="020B0604020202020204" pitchFamily="34" charset="0"/>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94277628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48.xml><?xml version="1.0" encoding="utf-8"?>
<p:sldLayout xmlns:a="http://schemas.openxmlformats.org/drawingml/2006/main" xmlns:r="http://schemas.openxmlformats.org/officeDocument/2006/relationships" xmlns:p="http://schemas.openxmlformats.org/presentationml/2006/main" showMasterSp="0"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userDrawn="1">
            <p:ph type="title" hasCustomPrompt="1"/>
          </p:nvPr>
        </p:nvSpPr>
        <p:spPr>
          <a:xfrm>
            <a:off x="585216" y="2977823"/>
            <a:ext cx="4710684" cy="553998"/>
          </a:xfrm>
          <a:noFill/>
        </p:spPr>
        <p:txBody>
          <a:bodyPr wrap="square"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userDrawn="1">
            <p:ph type="body" sz="quarter" idx="12" hasCustomPrompt="1"/>
          </p:nvPr>
        </p:nvSpPr>
        <p:spPr>
          <a:xfrm>
            <a:off x="585216" y="3977319"/>
            <a:ext cx="4710684" cy="246221"/>
          </a:xfrm>
          <a:noFill/>
        </p:spPr>
        <p:txBody>
          <a:bodyPr wrap="square"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
        <p:nvSpPr>
          <p:cNvPr id="20" name="Freeform: Shape 19">
            <a:extLst>
              <a:ext uri="{FF2B5EF4-FFF2-40B4-BE49-F238E27FC236}">
                <a16:creationId xmlns:a16="http://schemas.microsoft.com/office/drawing/2014/main" id="{9F53C8F2-EC31-55BF-16D2-0044C59960AA}"/>
              </a:ext>
            </a:extLst>
          </p:cNvPr>
          <p:cNvSpPr/>
          <p:nvPr userDrawn="1"/>
        </p:nvSpPr>
        <p:spPr bwMode="auto">
          <a:xfrm rot="7200000">
            <a:off x="5564149" y="869891"/>
            <a:ext cx="7763628" cy="7162923"/>
          </a:xfrm>
          <a:custGeom>
            <a:avLst/>
            <a:gdLst>
              <a:gd name="connsiteX0" fmla="*/ 628891 w 7763628"/>
              <a:gd name="connsiteY0" fmla="*/ 5071461 h 7162923"/>
              <a:gd name="connsiteX1" fmla="*/ 0 w 7763628"/>
              <a:gd name="connsiteY1" fmla="*/ 2818956 h 7162923"/>
              <a:gd name="connsiteX2" fmla="*/ 4290 w 7763628"/>
              <a:gd name="connsiteY2" fmla="*/ 2649300 h 7162923"/>
              <a:gd name="connsiteX3" fmla="*/ 4593014 w 7763628"/>
              <a:gd name="connsiteY3" fmla="*/ 0 h 7162923"/>
              <a:gd name="connsiteX4" fmla="*/ 7763628 w 7763628"/>
              <a:gd name="connsiteY4" fmla="*/ 5491665 h 7162923"/>
              <a:gd name="connsiteX5" fmla="*/ 7695985 w 7763628"/>
              <a:gd name="connsiteY5" fmla="*/ 5582122 h 7162923"/>
              <a:gd name="connsiteX6" fmla="*/ 4343968 w 7763628"/>
              <a:gd name="connsiteY6" fmla="*/ 7162923 h 7162923"/>
              <a:gd name="connsiteX7" fmla="*/ 628891 w 7763628"/>
              <a:gd name="connsiteY7" fmla="*/ 5071461 h 7162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63628" h="7162923">
                <a:moveTo>
                  <a:pt x="628891" y="5071461"/>
                </a:moveTo>
                <a:cubicBezTo>
                  <a:pt x="229813" y="4414666"/>
                  <a:pt x="0" y="3643649"/>
                  <a:pt x="0" y="2818956"/>
                </a:cubicBezTo>
                <a:lnTo>
                  <a:pt x="4290" y="2649300"/>
                </a:lnTo>
                <a:lnTo>
                  <a:pt x="4593014" y="0"/>
                </a:lnTo>
                <a:lnTo>
                  <a:pt x="7763628" y="5491665"/>
                </a:lnTo>
                <a:lnTo>
                  <a:pt x="7695985" y="5582122"/>
                </a:lnTo>
                <a:cubicBezTo>
                  <a:pt x="6899237" y="6547557"/>
                  <a:pt x="5693466" y="7162923"/>
                  <a:pt x="4343968" y="7162923"/>
                </a:cubicBezTo>
                <a:cubicBezTo>
                  <a:pt x="2769554" y="7162923"/>
                  <a:pt x="1390768" y="6325342"/>
                  <a:pt x="628891" y="5071461"/>
                </a:cubicBezTo>
                <a:close/>
              </a:path>
            </a:pathLst>
          </a:custGeom>
          <a:gradFill>
            <a:gsLst>
              <a:gs pos="0">
                <a:srgbClr val="C3E5FF"/>
              </a:gs>
              <a:gs pos="100000">
                <a:schemeClr val="accent4">
                  <a:alpha val="0"/>
                </a:scheme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R="0" lvl="0" indent="0" fontAlgn="base">
              <a:lnSpc>
                <a:spcPct val="100000"/>
              </a:lnSpc>
              <a:spcBef>
                <a:spcPct val="0"/>
              </a:spcBef>
              <a:spcAft>
                <a:spcPct val="0"/>
              </a:spcAft>
              <a:buClrTx/>
              <a:buSzTx/>
              <a:buFontTx/>
              <a:buNone/>
              <a:tabLst/>
            </a:pPr>
            <a:endParaRPr kumimoji="0" lang="en-US" sz="2600" b="0" i="0" u="none" strike="noStrike" cap="none" spc="0" normalizeH="0" baseline="0" err="1">
              <a:ln w="3175">
                <a:noFill/>
              </a:ln>
              <a:gradFill>
                <a:gsLst>
                  <a:gs pos="100000">
                    <a:srgbClr val="49C5B1"/>
                  </a:gs>
                  <a:gs pos="63000">
                    <a:srgbClr val="0078D4"/>
                  </a:gs>
                  <a:gs pos="0">
                    <a:srgbClr val="C03BC4"/>
                  </a:gs>
                </a:gsLst>
                <a:path path="circle">
                  <a:fillToRect l="100000" t="100000"/>
                </a:path>
              </a:gradFill>
              <a:effectLst/>
              <a:uLnTx/>
              <a:uFillTx/>
              <a:latin typeface="Segoe UI Semibold"/>
              <a:cs typeface="Segoe UI" pitchFamily="34" charset="0"/>
            </a:endParaRPr>
          </a:p>
        </p:txBody>
      </p:sp>
      <p:sp>
        <p:nvSpPr>
          <p:cNvPr id="22" name="Freeform: Shape 21">
            <a:extLst>
              <a:ext uri="{FF2B5EF4-FFF2-40B4-BE49-F238E27FC236}">
                <a16:creationId xmlns:a16="http://schemas.microsoft.com/office/drawing/2014/main" id="{2360F82B-6715-A9A5-4124-AF6BF4D6B385}"/>
              </a:ext>
            </a:extLst>
          </p:cNvPr>
          <p:cNvSpPr/>
          <p:nvPr userDrawn="1"/>
        </p:nvSpPr>
        <p:spPr bwMode="auto">
          <a:xfrm rot="7200000">
            <a:off x="6365309" y="1563400"/>
            <a:ext cx="6629950" cy="6430010"/>
          </a:xfrm>
          <a:custGeom>
            <a:avLst/>
            <a:gdLst>
              <a:gd name="connsiteX0" fmla="*/ 522785 w 6629950"/>
              <a:gd name="connsiteY0" fmla="*/ 4691418 h 6430010"/>
              <a:gd name="connsiteX1" fmla="*/ 0 w 6629950"/>
              <a:gd name="connsiteY1" fmla="*/ 2818955 h 6430010"/>
              <a:gd name="connsiteX2" fmla="*/ 18644 w 6629950"/>
              <a:gd name="connsiteY2" fmla="*/ 2449745 h 6430010"/>
              <a:gd name="connsiteX3" fmla="*/ 57452 w 6629950"/>
              <a:gd name="connsiteY3" fmla="*/ 2195459 h 6430010"/>
              <a:gd name="connsiteX4" fmla="*/ 3860100 w 6629950"/>
              <a:gd name="connsiteY4" fmla="*/ 0 h 6430010"/>
              <a:gd name="connsiteX5" fmla="*/ 6629950 w 6629950"/>
              <a:gd name="connsiteY5" fmla="*/ 4797520 h 6430010"/>
              <a:gd name="connsiteX6" fmla="*/ 6605400 w 6629950"/>
              <a:gd name="connsiteY6" fmla="*/ 4837930 h 6430010"/>
              <a:gd name="connsiteX7" fmla="*/ 3611056 w 6629950"/>
              <a:gd name="connsiteY7" fmla="*/ 6430010 h 6430010"/>
              <a:gd name="connsiteX8" fmla="*/ 522785 w 6629950"/>
              <a:gd name="connsiteY8" fmla="*/ 4691418 h 6430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29950" h="6430010">
                <a:moveTo>
                  <a:pt x="522785" y="4691418"/>
                </a:moveTo>
                <a:cubicBezTo>
                  <a:pt x="191039" y="4145438"/>
                  <a:pt x="0" y="3504506"/>
                  <a:pt x="0" y="2818955"/>
                </a:cubicBezTo>
                <a:cubicBezTo>
                  <a:pt x="0" y="2694310"/>
                  <a:pt x="6315" y="2571138"/>
                  <a:pt x="18644" y="2449745"/>
                </a:cubicBezTo>
                <a:lnTo>
                  <a:pt x="57452" y="2195459"/>
                </a:lnTo>
                <a:lnTo>
                  <a:pt x="3860100" y="0"/>
                </a:lnTo>
                <a:lnTo>
                  <a:pt x="6629950" y="4797520"/>
                </a:lnTo>
                <a:lnTo>
                  <a:pt x="6605400" y="4837930"/>
                </a:lnTo>
                <a:cubicBezTo>
                  <a:pt x="5956468" y="5798476"/>
                  <a:pt x="4857513" y="6430010"/>
                  <a:pt x="3611056" y="6430010"/>
                </a:cubicBezTo>
                <a:cubicBezTo>
                  <a:pt x="2302276" y="6430010"/>
                  <a:pt x="1156118" y="5733745"/>
                  <a:pt x="522785" y="4691418"/>
                </a:cubicBezTo>
                <a:close/>
              </a:path>
            </a:pathLst>
          </a:custGeom>
          <a:gradFill>
            <a:gsLst>
              <a:gs pos="0">
                <a:srgbClr val="C3E5FF"/>
              </a:gs>
              <a:gs pos="100000">
                <a:schemeClr val="accent4">
                  <a:alpha val="0"/>
                </a:scheme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R="0" lvl="0" indent="0" fontAlgn="base">
              <a:lnSpc>
                <a:spcPct val="100000"/>
              </a:lnSpc>
              <a:spcBef>
                <a:spcPct val="0"/>
              </a:spcBef>
              <a:spcAft>
                <a:spcPct val="0"/>
              </a:spcAft>
              <a:buClrTx/>
              <a:buSzTx/>
              <a:buFontTx/>
              <a:buNone/>
              <a:tabLst/>
            </a:pPr>
            <a:endParaRPr kumimoji="0" lang="en-US" sz="2600" b="0" i="0" u="none" strike="noStrike" cap="none" spc="0" normalizeH="0" baseline="0" err="1">
              <a:ln w="3175">
                <a:noFill/>
              </a:ln>
              <a:gradFill>
                <a:gsLst>
                  <a:gs pos="100000">
                    <a:srgbClr val="49C5B1"/>
                  </a:gs>
                  <a:gs pos="63000">
                    <a:srgbClr val="0078D4"/>
                  </a:gs>
                  <a:gs pos="0">
                    <a:srgbClr val="C03BC4"/>
                  </a:gs>
                </a:gsLst>
                <a:path path="circle">
                  <a:fillToRect l="100000" t="100000"/>
                </a:path>
              </a:gradFill>
              <a:effectLst/>
              <a:uLnTx/>
              <a:uFillTx/>
              <a:latin typeface="Segoe UI Semibold"/>
              <a:cs typeface="Segoe UI" pitchFamily="34" charset="0"/>
            </a:endParaRPr>
          </a:p>
        </p:txBody>
      </p:sp>
      <p:pic>
        <p:nvPicPr>
          <p:cNvPr id="14" name="Picture 13" descr="A logo with a black background&#10;&#10;AI-generated content may be incorrect.">
            <a:extLst>
              <a:ext uri="{FF2B5EF4-FFF2-40B4-BE49-F238E27FC236}">
                <a16:creationId xmlns:a16="http://schemas.microsoft.com/office/drawing/2014/main" id="{768E583E-C024-6139-8A31-CF091C9E47FB}"/>
              </a:ext>
            </a:extLst>
          </p:cNvPr>
          <p:cNvPicPr>
            <a:picLocks noChangeAspect="1"/>
          </p:cNvPicPr>
          <p:nvPr userDrawn="1"/>
        </p:nvPicPr>
        <p:blipFill>
          <a:blip r:embed="rId2"/>
          <a:stretch/>
        </p:blipFill>
        <p:spPr>
          <a:xfrm>
            <a:off x="6239020" y="972457"/>
            <a:ext cx="6373652" cy="6373652"/>
          </a:xfrm>
          <a:prstGeom prst="rect">
            <a:avLst/>
          </a:prstGeom>
        </p:spPr>
      </p:pic>
    </p:spTree>
    <p:extLst>
      <p:ext uri="{BB962C8B-B14F-4D97-AF65-F5344CB8AC3E}">
        <p14:creationId xmlns:p14="http://schemas.microsoft.com/office/powerpoint/2010/main" val="28234170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p:cSld name="Demo slide 2">
    <p:bg>
      <p:bgPr>
        <a:solidFill>
          <a:schemeClr val="bg1"/>
        </a:solidFill>
        <a:effectLst/>
      </p:bgPr>
    </p:bg>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6206B757-9C63-24D6-999F-5C559937AEA0}"/>
              </a:ext>
            </a:extLst>
          </p:cNvPr>
          <p:cNvSpPr/>
          <p:nvPr userDrawn="1"/>
        </p:nvSpPr>
        <p:spPr bwMode="auto">
          <a:xfrm rot="7200000">
            <a:off x="5564149" y="869891"/>
            <a:ext cx="7763628" cy="7162923"/>
          </a:xfrm>
          <a:custGeom>
            <a:avLst/>
            <a:gdLst>
              <a:gd name="connsiteX0" fmla="*/ 628891 w 7763628"/>
              <a:gd name="connsiteY0" fmla="*/ 5071461 h 7162923"/>
              <a:gd name="connsiteX1" fmla="*/ 0 w 7763628"/>
              <a:gd name="connsiteY1" fmla="*/ 2818956 h 7162923"/>
              <a:gd name="connsiteX2" fmla="*/ 4290 w 7763628"/>
              <a:gd name="connsiteY2" fmla="*/ 2649300 h 7162923"/>
              <a:gd name="connsiteX3" fmla="*/ 4593014 w 7763628"/>
              <a:gd name="connsiteY3" fmla="*/ 0 h 7162923"/>
              <a:gd name="connsiteX4" fmla="*/ 7763628 w 7763628"/>
              <a:gd name="connsiteY4" fmla="*/ 5491665 h 7162923"/>
              <a:gd name="connsiteX5" fmla="*/ 7695985 w 7763628"/>
              <a:gd name="connsiteY5" fmla="*/ 5582122 h 7162923"/>
              <a:gd name="connsiteX6" fmla="*/ 4343968 w 7763628"/>
              <a:gd name="connsiteY6" fmla="*/ 7162923 h 7162923"/>
              <a:gd name="connsiteX7" fmla="*/ 628891 w 7763628"/>
              <a:gd name="connsiteY7" fmla="*/ 5071461 h 7162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63628" h="7162923">
                <a:moveTo>
                  <a:pt x="628891" y="5071461"/>
                </a:moveTo>
                <a:cubicBezTo>
                  <a:pt x="229813" y="4414666"/>
                  <a:pt x="0" y="3643649"/>
                  <a:pt x="0" y="2818956"/>
                </a:cubicBezTo>
                <a:lnTo>
                  <a:pt x="4290" y="2649300"/>
                </a:lnTo>
                <a:lnTo>
                  <a:pt x="4593014" y="0"/>
                </a:lnTo>
                <a:lnTo>
                  <a:pt x="7763628" y="5491665"/>
                </a:lnTo>
                <a:lnTo>
                  <a:pt x="7695985" y="5582122"/>
                </a:lnTo>
                <a:cubicBezTo>
                  <a:pt x="6899237" y="6547557"/>
                  <a:pt x="5693466" y="7162923"/>
                  <a:pt x="4343968" y="7162923"/>
                </a:cubicBezTo>
                <a:cubicBezTo>
                  <a:pt x="2769554" y="7162923"/>
                  <a:pt x="1390768" y="6325342"/>
                  <a:pt x="628891" y="5071461"/>
                </a:cubicBezTo>
                <a:close/>
              </a:path>
            </a:pathLst>
          </a:custGeom>
          <a:solidFill>
            <a:schemeClr val="bg1">
              <a:alpha val="82000"/>
            </a:schemeClr>
          </a:solidFill>
          <a:ln>
            <a:noFill/>
            <a:headEnd type="none" w="med" len="med"/>
            <a:tailEnd type="none" w="med" len="med"/>
          </a:ln>
          <a:effectLst>
            <a:outerShdw blurRad="635000" algn="ctr" rotWithShape="0">
              <a:schemeClr val="accent4">
                <a:alpha val="16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R="0" lvl="0" indent="0" fontAlgn="base">
              <a:lnSpc>
                <a:spcPct val="100000"/>
              </a:lnSpc>
              <a:spcBef>
                <a:spcPct val="0"/>
              </a:spcBef>
              <a:spcAft>
                <a:spcPct val="0"/>
              </a:spcAft>
              <a:buClrTx/>
              <a:buSzTx/>
              <a:buFontTx/>
              <a:buNone/>
              <a:tabLst/>
            </a:pPr>
            <a:endParaRPr kumimoji="0" lang="en-US" sz="2600" b="0" i="0" u="none" strike="noStrike" cap="none" spc="0" normalizeH="0" baseline="0" err="1">
              <a:ln w="3175">
                <a:noFill/>
              </a:ln>
              <a:gradFill>
                <a:gsLst>
                  <a:gs pos="100000">
                    <a:srgbClr val="49C5B1"/>
                  </a:gs>
                  <a:gs pos="63000">
                    <a:srgbClr val="0078D4"/>
                  </a:gs>
                  <a:gs pos="0">
                    <a:srgbClr val="C03BC4"/>
                  </a:gs>
                </a:gsLst>
                <a:path path="circle">
                  <a:fillToRect l="100000" t="100000"/>
                </a:path>
              </a:gradFill>
              <a:effectLst/>
              <a:uLnTx/>
              <a:uFillTx/>
              <a:latin typeface="Segoe UI Semibold"/>
              <a:cs typeface="Segoe UI" pitchFamily="34" charset="0"/>
            </a:endParaRPr>
          </a:p>
        </p:txBody>
      </p:sp>
      <p:sp>
        <p:nvSpPr>
          <p:cNvPr id="7" name="Freeform: Shape 6">
            <a:extLst>
              <a:ext uri="{FF2B5EF4-FFF2-40B4-BE49-F238E27FC236}">
                <a16:creationId xmlns:a16="http://schemas.microsoft.com/office/drawing/2014/main" id="{8373E8C4-3677-66A8-6F73-22414FD5A814}"/>
              </a:ext>
            </a:extLst>
          </p:cNvPr>
          <p:cNvSpPr/>
          <p:nvPr userDrawn="1"/>
        </p:nvSpPr>
        <p:spPr bwMode="auto">
          <a:xfrm rot="7200000">
            <a:off x="6365309" y="1563400"/>
            <a:ext cx="6629950" cy="6430010"/>
          </a:xfrm>
          <a:custGeom>
            <a:avLst/>
            <a:gdLst>
              <a:gd name="connsiteX0" fmla="*/ 522785 w 6629950"/>
              <a:gd name="connsiteY0" fmla="*/ 4691418 h 6430010"/>
              <a:gd name="connsiteX1" fmla="*/ 0 w 6629950"/>
              <a:gd name="connsiteY1" fmla="*/ 2818955 h 6430010"/>
              <a:gd name="connsiteX2" fmla="*/ 18644 w 6629950"/>
              <a:gd name="connsiteY2" fmla="*/ 2449745 h 6430010"/>
              <a:gd name="connsiteX3" fmla="*/ 57452 w 6629950"/>
              <a:gd name="connsiteY3" fmla="*/ 2195459 h 6430010"/>
              <a:gd name="connsiteX4" fmla="*/ 3860100 w 6629950"/>
              <a:gd name="connsiteY4" fmla="*/ 0 h 6430010"/>
              <a:gd name="connsiteX5" fmla="*/ 6629950 w 6629950"/>
              <a:gd name="connsiteY5" fmla="*/ 4797520 h 6430010"/>
              <a:gd name="connsiteX6" fmla="*/ 6605400 w 6629950"/>
              <a:gd name="connsiteY6" fmla="*/ 4837930 h 6430010"/>
              <a:gd name="connsiteX7" fmla="*/ 3611056 w 6629950"/>
              <a:gd name="connsiteY7" fmla="*/ 6430010 h 6430010"/>
              <a:gd name="connsiteX8" fmla="*/ 522785 w 6629950"/>
              <a:gd name="connsiteY8" fmla="*/ 4691418 h 6430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29950" h="6430010">
                <a:moveTo>
                  <a:pt x="522785" y="4691418"/>
                </a:moveTo>
                <a:cubicBezTo>
                  <a:pt x="191039" y="4145438"/>
                  <a:pt x="0" y="3504506"/>
                  <a:pt x="0" y="2818955"/>
                </a:cubicBezTo>
                <a:cubicBezTo>
                  <a:pt x="0" y="2694310"/>
                  <a:pt x="6315" y="2571138"/>
                  <a:pt x="18644" y="2449745"/>
                </a:cubicBezTo>
                <a:lnTo>
                  <a:pt x="57452" y="2195459"/>
                </a:lnTo>
                <a:lnTo>
                  <a:pt x="3860100" y="0"/>
                </a:lnTo>
                <a:lnTo>
                  <a:pt x="6629950" y="4797520"/>
                </a:lnTo>
                <a:lnTo>
                  <a:pt x="6605400" y="4837930"/>
                </a:lnTo>
                <a:cubicBezTo>
                  <a:pt x="5956468" y="5798476"/>
                  <a:pt x="4857513" y="6430010"/>
                  <a:pt x="3611056" y="6430010"/>
                </a:cubicBezTo>
                <a:cubicBezTo>
                  <a:pt x="2302276" y="6430010"/>
                  <a:pt x="1156118" y="5733745"/>
                  <a:pt x="522785" y="4691418"/>
                </a:cubicBezTo>
                <a:close/>
              </a:path>
            </a:pathLst>
          </a:custGeom>
          <a:solidFill>
            <a:schemeClr val="bg1">
              <a:alpha val="82000"/>
            </a:schemeClr>
          </a:solidFill>
          <a:ln>
            <a:noFill/>
            <a:headEnd type="none" w="med" len="med"/>
            <a:tailEnd type="none" w="med" len="med"/>
          </a:ln>
          <a:effectLst>
            <a:outerShdw blurRad="635000" algn="ctr" rotWithShape="0">
              <a:schemeClr val="accent4">
                <a:alpha val="16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R="0" lvl="0" indent="0" fontAlgn="base">
              <a:lnSpc>
                <a:spcPct val="100000"/>
              </a:lnSpc>
              <a:spcBef>
                <a:spcPct val="0"/>
              </a:spcBef>
              <a:spcAft>
                <a:spcPct val="0"/>
              </a:spcAft>
              <a:buClrTx/>
              <a:buSzTx/>
              <a:buFontTx/>
              <a:buNone/>
              <a:tabLst/>
            </a:pPr>
            <a:endParaRPr kumimoji="0" lang="en-US" sz="2600" b="0" i="0" u="none" strike="noStrike" cap="none" spc="0" normalizeH="0" baseline="0" err="1">
              <a:ln w="3175">
                <a:noFill/>
              </a:ln>
              <a:gradFill>
                <a:gsLst>
                  <a:gs pos="100000">
                    <a:srgbClr val="49C5B1"/>
                  </a:gs>
                  <a:gs pos="63000">
                    <a:srgbClr val="0078D4"/>
                  </a:gs>
                  <a:gs pos="0">
                    <a:srgbClr val="C03BC4"/>
                  </a:gs>
                </a:gsLst>
                <a:path path="circle">
                  <a:fillToRect l="100000" t="100000"/>
                </a:path>
              </a:gradFill>
              <a:effectLst/>
              <a:uLnTx/>
              <a:uFillTx/>
              <a:latin typeface="Segoe UI Semibold"/>
              <a:cs typeface="Segoe UI" pitchFamily="34" charset="0"/>
            </a:endParaRPr>
          </a:p>
        </p:txBody>
      </p:sp>
      <p:sp>
        <p:nvSpPr>
          <p:cNvPr id="2" name="Title 1"/>
          <p:cNvSpPr>
            <a:spLocks noGrp="1"/>
          </p:cNvSpPr>
          <p:nvPr>
            <p:ph type="title" hasCustomPrompt="1"/>
          </p:nvPr>
        </p:nvSpPr>
        <p:spPr>
          <a:xfrm>
            <a:off x="585216" y="2977823"/>
            <a:ext cx="4530748" cy="553998"/>
          </a:xfrm>
          <a:noFill/>
        </p:spPr>
        <p:txBody>
          <a:bodyPr wrap="square"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4530748" cy="246221"/>
          </a:xfrm>
          <a:noFill/>
        </p:spPr>
        <p:txBody>
          <a:bodyPr wrap="square"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pic>
        <p:nvPicPr>
          <p:cNvPr id="11" name="Picture 10" descr="A logo with a black background&#10;&#10;AI-generated content may be incorrect.">
            <a:extLst>
              <a:ext uri="{FF2B5EF4-FFF2-40B4-BE49-F238E27FC236}">
                <a16:creationId xmlns:a16="http://schemas.microsoft.com/office/drawing/2014/main" id="{6D03DF59-FEFF-D865-C4AF-FAA068E4C113}"/>
              </a:ext>
            </a:extLst>
          </p:cNvPr>
          <p:cNvPicPr>
            <a:picLocks noChangeAspect="1"/>
          </p:cNvPicPr>
          <p:nvPr userDrawn="1"/>
        </p:nvPicPr>
        <p:blipFill>
          <a:blip r:embed="rId2"/>
          <a:srcRect l="7429" t="8220" b="7658"/>
          <a:stretch/>
        </p:blipFill>
        <p:spPr>
          <a:xfrm>
            <a:off x="6712526" y="1496291"/>
            <a:ext cx="5900145" cy="5361709"/>
          </a:xfrm>
          <a:prstGeom prst="rect">
            <a:avLst/>
          </a:prstGeom>
          <a:effectLst>
            <a:outerShdw blurRad="203200" dist="266700" dir="10080000" algn="ctr" rotWithShape="0">
              <a:schemeClr val="accent4">
                <a:alpha val="14000"/>
              </a:schemeClr>
            </a:outerShdw>
          </a:effectLst>
        </p:spPr>
      </p:pic>
    </p:spTree>
    <p:extLst>
      <p:ext uri="{BB962C8B-B14F-4D97-AF65-F5344CB8AC3E}">
        <p14:creationId xmlns:p14="http://schemas.microsoft.com/office/powerpoint/2010/main" val="10918149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48112344"/>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7" orient="horz" pos="1968">
          <p15:clr>
            <a:srgbClr val="5ACBF0"/>
          </p15:clr>
        </p15:guide>
        <p15:guide id="8" orient="horz" pos="2226">
          <p15:clr>
            <a:srgbClr val="5ACBF0"/>
          </p15:clr>
        </p15:guide>
        <p15:guide id="10" pos="3729" userDrawn="1">
          <p15:clr>
            <a:srgbClr val="C35EA4"/>
          </p15:clr>
        </p15:guide>
        <p15:guide id="11" pos="2993">
          <p15:clr>
            <a:srgbClr val="5ACBF0"/>
          </p15:clr>
        </p15:guide>
        <p15:guide id="12" pos="3543">
          <p15:clr>
            <a:srgbClr val="A4A3A4"/>
          </p15:clr>
        </p15:guide>
      </p15:sldGuideLst>
    </p:ext>
  </p:extLst>
</p:sldLayout>
</file>

<file path=ppt/slideLayouts/slideLayout250.xml><?xml version="1.0" encoding="utf-8"?>
<p:sldLayout xmlns:a="http://schemas.openxmlformats.org/drawingml/2006/main" xmlns:r="http://schemas.openxmlformats.org/officeDocument/2006/relationships" xmlns:p="http://schemas.openxmlformats.org/presentationml/2006/main" showMasterSp="0" preserve="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5002784" cy="553998"/>
          </a:xfrm>
          <a:noFill/>
        </p:spPr>
        <p:txBody>
          <a:bodyPr wrap="square"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
        <p:nvSpPr>
          <p:cNvPr id="3" name="Freeform: Shape 2">
            <a:extLst>
              <a:ext uri="{FF2B5EF4-FFF2-40B4-BE49-F238E27FC236}">
                <a16:creationId xmlns:a16="http://schemas.microsoft.com/office/drawing/2014/main" id="{5F88F596-7371-7EF3-C798-0A01A56217A8}"/>
              </a:ext>
            </a:extLst>
          </p:cNvPr>
          <p:cNvSpPr/>
          <p:nvPr userDrawn="1"/>
        </p:nvSpPr>
        <p:spPr bwMode="auto">
          <a:xfrm rot="7200000">
            <a:off x="5564149" y="869891"/>
            <a:ext cx="7763628" cy="7162923"/>
          </a:xfrm>
          <a:custGeom>
            <a:avLst/>
            <a:gdLst>
              <a:gd name="connsiteX0" fmla="*/ 628891 w 7763628"/>
              <a:gd name="connsiteY0" fmla="*/ 5071461 h 7162923"/>
              <a:gd name="connsiteX1" fmla="*/ 0 w 7763628"/>
              <a:gd name="connsiteY1" fmla="*/ 2818956 h 7162923"/>
              <a:gd name="connsiteX2" fmla="*/ 4290 w 7763628"/>
              <a:gd name="connsiteY2" fmla="*/ 2649300 h 7162923"/>
              <a:gd name="connsiteX3" fmla="*/ 4593014 w 7763628"/>
              <a:gd name="connsiteY3" fmla="*/ 0 h 7162923"/>
              <a:gd name="connsiteX4" fmla="*/ 7763628 w 7763628"/>
              <a:gd name="connsiteY4" fmla="*/ 5491665 h 7162923"/>
              <a:gd name="connsiteX5" fmla="*/ 7695985 w 7763628"/>
              <a:gd name="connsiteY5" fmla="*/ 5582122 h 7162923"/>
              <a:gd name="connsiteX6" fmla="*/ 4343968 w 7763628"/>
              <a:gd name="connsiteY6" fmla="*/ 7162923 h 7162923"/>
              <a:gd name="connsiteX7" fmla="*/ 628891 w 7763628"/>
              <a:gd name="connsiteY7" fmla="*/ 5071461 h 7162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63628" h="7162923">
                <a:moveTo>
                  <a:pt x="628891" y="5071461"/>
                </a:moveTo>
                <a:cubicBezTo>
                  <a:pt x="229813" y="4414666"/>
                  <a:pt x="0" y="3643649"/>
                  <a:pt x="0" y="2818956"/>
                </a:cubicBezTo>
                <a:lnTo>
                  <a:pt x="4290" y="2649300"/>
                </a:lnTo>
                <a:lnTo>
                  <a:pt x="4593014" y="0"/>
                </a:lnTo>
                <a:lnTo>
                  <a:pt x="7763628" y="5491665"/>
                </a:lnTo>
                <a:lnTo>
                  <a:pt x="7695985" y="5582122"/>
                </a:lnTo>
                <a:cubicBezTo>
                  <a:pt x="6899237" y="6547557"/>
                  <a:pt x="5693466" y="7162923"/>
                  <a:pt x="4343968" y="7162923"/>
                </a:cubicBezTo>
                <a:cubicBezTo>
                  <a:pt x="2769554" y="7162923"/>
                  <a:pt x="1390768" y="6325342"/>
                  <a:pt x="628891" y="5071461"/>
                </a:cubicBezTo>
                <a:close/>
              </a:path>
            </a:pathLst>
          </a:custGeom>
          <a:gradFill>
            <a:gsLst>
              <a:gs pos="0">
                <a:srgbClr val="C3E5FF"/>
              </a:gs>
              <a:gs pos="100000">
                <a:schemeClr val="accent4">
                  <a:alpha val="0"/>
                </a:scheme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R="0" lvl="0" indent="0" fontAlgn="base">
              <a:lnSpc>
                <a:spcPct val="100000"/>
              </a:lnSpc>
              <a:spcBef>
                <a:spcPct val="0"/>
              </a:spcBef>
              <a:spcAft>
                <a:spcPct val="0"/>
              </a:spcAft>
              <a:buClrTx/>
              <a:buSzTx/>
              <a:buFontTx/>
              <a:buNone/>
              <a:tabLst/>
            </a:pPr>
            <a:endParaRPr kumimoji="0" lang="en-US" sz="2600" b="0" i="0" u="none" strike="noStrike" cap="none" spc="0" normalizeH="0" baseline="0" err="1">
              <a:ln w="3175">
                <a:noFill/>
              </a:ln>
              <a:gradFill>
                <a:gsLst>
                  <a:gs pos="100000">
                    <a:srgbClr val="49C5B1"/>
                  </a:gs>
                  <a:gs pos="63000">
                    <a:srgbClr val="0078D4"/>
                  </a:gs>
                  <a:gs pos="0">
                    <a:srgbClr val="C03BC4"/>
                  </a:gs>
                </a:gsLst>
                <a:path path="circle">
                  <a:fillToRect l="100000" t="100000"/>
                </a:path>
              </a:gradFill>
              <a:effectLst/>
              <a:uLnTx/>
              <a:uFillTx/>
              <a:latin typeface="Segoe UI Semibold"/>
              <a:cs typeface="Segoe UI" pitchFamily="34" charset="0"/>
            </a:endParaRPr>
          </a:p>
        </p:txBody>
      </p:sp>
      <p:sp>
        <p:nvSpPr>
          <p:cNvPr id="4" name="Freeform: Shape 3">
            <a:extLst>
              <a:ext uri="{FF2B5EF4-FFF2-40B4-BE49-F238E27FC236}">
                <a16:creationId xmlns:a16="http://schemas.microsoft.com/office/drawing/2014/main" id="{320CF577-1635-1D5E-00BF-BF60EB02DA2A}"/>
              </a:ext>
            </a:extLst>
          </p:cNvPr>
          <p:cNvSpPr/>
          <p:nvPr userDrawn="1"/>
        </p:nvSpPr>
        <p:spPr bwMode="auto">
          <a:xfrm rot="7200000">
            <a:off x="6365309" y="1563400"/>
            <a:ext cx="6629950" cy="6430010"/>
          </a:xfrm>
          <a:custGeom>
            <a:avLst/>
            <a:gdLst>
              <a:gd name="connsiteX0" fmla="*/ 522785 w 6629950"/>
              <a:gd name="connsiteY0" fmla="*/ 4691418 h 6430010"/>
              <a:gd name="connsiteX1" fmla="*/ 0 w 6629950"/>
              <a:gd name="connsiteY1" fmla="*/ 2818955 h 6430010"/>
              <a:gd name="connsiteX2" fmla="*/ 18644 w 6629950"/>
              <a:gd name="connsiteY2" fmla="*/ 2449745 h 6430010"/>
              <a:gd name="connsiteX3" fmla="*/ 57452 w 6629950"/>
              <a:gd name="connsiteY3" fmla="*/ 2195459 h 6430010"/>
              <a:gd name="connsiteX4" fmla="*/ 3860100 w 6629950"/>
              <a:gd name="connsiteY4" fmla="*/ 0 h 6430010"/>
              <a:gd name="connsiteX5" fmla="*/ 6629950 w 6629950"/>
              <a:gd name="connsiteY5" fmla="*/ 4797520 h 6430010"/>
              <a:gd name="connsiteX6" fmla="*/ 6605400 w 6629950"/>
              <a:gd name="connsiteY6" fmla="*/ 4837930 h 6430010"/>
              <a:gd name="connsiteX7" fmla="*/ 3611056 w 6629950"/>
              <a:gd name="connsiteY7" fmla="*/ 6430010 h 6430010"/>
              <a:gd name="connsiteX8" fmla="*/ 522785 w 6629950"/>
              <a:gd name="connsiteY8" fmla="*/ 4691418 h 6430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29950" h="6430010">
                <a:moveTo>
                  <a:pt x="522785" y="4691418"/>
                </a:moveTo>
                <a:cubicBezTo>
                  <a:pt x="191039" y="4145438"/>
                  <a:pt x="0" y="3504506"/>
                  <a:pt x="0" y="2818955"/>
                </a:cubicBezTo>
                <a:cubicBezTo>
                  <a:pt x="0" y="2694310"/>
                  <a:pt x="6315" y="2571138"/>
                  <a:pt x="18644" y="2449745"/>
                </a:cubicBezTo>
                <a:lnTo>
                  <a:pt x="57452" y="2195459"/>
                </a:lnTo>
                <a:lnTo>
                  <a:pt x="3860100" y="0"/>
                </a:lnTo>
                <a:lnTo>
                  <a:pt x="6629950" y="4797520"/>
                </a:lnTo>
                <a:lnTo>
                  <a:pt x="6605400" y="4837930"/>
                </a:lnTo>
                <a:cubicBezTo>
                  <a:pt x="5956468" y="5798476"/>
                  <a:pt x="4857513" y="6430010"/>
                  <a:pt x="3611056" y="6430010"/>
                </a:cubicBezTo>
                <a:cubicBezTo>
                  <a:pt x="2302276" y="6430010"/>
                  <a:pt x="1156118" y="5733745"/>
                  <a:pt x="522785" y="4691418"/>
                </a:cubicBezTo>
                <a:close/>
              </a:path>
            </a:pathLst>
          </a:custGeom>
          <a:gradFill>
            <a:gsLst>
              <a:gs pos="0">
                <a:srgbClr val="C3E5FF"/>
              </a:gs>
              <a:gs pos="100000">
                <a:schemeClr val="accent4">
                  <a:alpha val="0"/>
                </a:scheme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R="0" lvl="0" indent="0" fontAlgn="base">
              <a:lnSpc>
                <a:spcPct val="100000"/>
              </a:lnSpc>
              <a:spcBef>
                <a:spcPct val="0"/>
              </a:spcBef>
              <a:spcAft>
                <a:spcPct val="0"/>
              </a:spcAft>
              <a:buClrTx/>
              <a:buSzTx/>
              <a:buFontTx/>
              <a:buNone/>
              <a:tabLst/>
            </a:pPr>
            <a:endParaRPr kumimoji="0" lang="en-US" sz="2600" b="0" i="0" u="none" strike="noStrike" cap="none" spc="0" normalizeH="0" baseline="0" err="1">
              <a:ln w="3175">
                <a:noFill/>
              </a:ln>
              <a:gradFill>
                <a:gsLst>
                  <a:gs pos="100000">
                    <a:srgbClr val="49C5B1"/>
                  </a:gs>
                  <a:gs pos="63000">
                    <a:srgbClr val="0078D4"/>
                  </a:gs>
                  <a:gs pos="0">
                    <a:srgbClr val="C03BC4"/>
                  </a:gs>
                </a:gsLst>
                <a:path path="circle">
                  <a:fillToRect l="100000" t="100000"/>
                </a:path>
              </a:gradFill>
              <a:effectLst/>
              <a:uLnTx/>
              <a:uFillTx/>
              <a:latin typeface="Segoe UI Semibold"/>
              <a:cs typeface="Segoe UI" pitchFamily="34" charset="0"/>
            </a:endParaRPr>
          </a:p>
        </p:txBody>
      </p:sp>
      <p:pic>
        <p:nvPicPr>
          <p:cNvPr id="5" name="Picture 4" descr="A logo with a black background&#10;&#10;AI-generated content may be incorrect.">
            <a:extLst>
              <a:ext uri="{FF2B5EF4-FFF2-40B4-BE49-F238E27FC236}">
                <a16:creationId xmlns:a16="http://schemas.microsoft.com/office/drawing/2014/main" id="{1A38541D-B209-A2A9-FB32-D8653F0B74E1}"/>
              </a:ext>
            </a:extLst>
          </p:cNvPr>
          <p:cNvPicPr>
            <a:picLocks noChangeAspect="1"/>
          </p:cNvPicPr>
          <p:nvPr userDrawn="1"/>
        </p:nvPicPr>
        <p:blipFill>
          <a:blip r:embed="rId2"/>
          <a:stretch/>
        </p:blipFill>
        <p:spPr>
          <a:xfrm>
            <a:off x="6239020" y="972457"/>
            <a:ext cx="6373652" cy="6373652"/>
          </a:xfrm>
          <a:prstGeom prst="rect">
            <a:avLst/>
          </a:prstGeom>
        </p:spPr>
      </p:pic>
    </p:spTree>
    <p:extLst>
      <p:ext uri="{BB962C8B-B14F-4D97-AF65-F5344CB8AC3E}">
        <p14:creationId xmlns:p14="http://schemas.microsoft.com/office/powerpoint/2010/main" val="33005176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1"/>
        </a:solidFill>
        <a:effectLst/>
      </p:bgPr>
    </p:bg>
    <p:spTree>
      <p:nvGrpSpPr>
        <p:cNvPr id="1" name=""/>
        <p:cNvGrpSpPr/>
        <p:nvPr/>
      </p:nvGrpSpPr>
      <p:grpSpPr>
        <a:xfrm>
          <a:off x="0" y="0"/>
          <a:ext cx="0" cy="0"/>
          <a:chOff x="0" y="0"/>
          <a:chExt cx="0" cy="0"/>
        </a:xfrm>
      </p:grpSpPr>
      <p:sp>
        <p:nvSpPr>
          <p:cNvPr id="3" name="Freeform: Shape 2">
            <a:extLst>
              <a:ext uri="{FF2B5EF4-FFF2-40B4-BE49-F238E27FC236}">
                <a16:creationId xmlns:a16="http://schemas.microsoft.com/office/drawing/2014/main" id="{05E75D26-CB1F-735A-72E7-E7F07B8A182B}"/>
              </a:ext>
            </a:extLst>
          </p:cNvPr>
          <p:cNvSpPr/>
          <p:nvPr userDrawn="1"/>
        </p:nvSpPr>
        <p:spPr bwMode="auto">
          <a:xfrm rot="7200000">
            <a:off x="5564149" y="869891"/>
            <a:ext cx="7763628" cy="7162923"/>
          </a:xfrm>
          <a:custGeom>
            <a:avLst/>
            <a:gdLst>
              <a:gd name="connsiteX0" fmla="*/ 628891 w 7763628"/>
              <a:gd name="connsiteY0" fmla="*/ 5071461 h 7162923"/>
              <a:gd name="connsiteX1" fmla="*/ 0 w 7763628"/>
              <a:gd name="connsiteY1" fmla="*/ 2818956 h 7162923"/>
              <a:gd name="connsiteX2" fmla="*/ 4290 w 7763628"/>
              <a:gd name="connsiteY2" fmla="*/ 2649300 h 7162923"/>
              <a:gd name="connsiteX3" fmla="*/ 4593014 w 7763628"/>
              <a:gd name="connsiteY3" fmla="*/ 0 h 7162923"/>
              <a:gd name="connsiteX4" fmla="*/ 7763628 w 7763628"/>
              <a:gd name="connsiteY4" fmla="*/ 5491665 h 7162923"/>
              <a:gd name="connsiteX5" fmla="*/ 7695985 w 7763628"/>
              <a:gd name="connsiteY5" fmla="*/ 5582122 h 7162923"/>
              <a:gd name="connsiteX6" fmla="*/ 4343968 w 7763628"/>
              <a:gd name="connsiteY6" fmla="*/ 7162923 h 7162923"/>
              <a:gd name="connsiteX7" fmla="*/ 628891 w 7763628"/>
              <a:gd name="connsiteY7" fmla="*/ 5071461 h 7162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63628" h="7162923">
                <a:moveTo>
                  <a:pt x="628891" y="5071461"/>
                </a:moveTo>
                <a:cubicBezTo>
                  <a:pt x="229813" y="4414666"/>
                  <a:pt x="0" y="3643649"/>
                  <a:pt x="0" y="2818956"/>
                </a:cubicBezTo>
                <a:lnTo>
                  <a:pt x="4290" y="2649300"/>
                </a:lnTo>
                <a:lnTo>
                  <a:pt x="4593014" y="0"/>
                </a:lnTo>
                <a:lnTo>
                  <a:pt x="7763628" y="5491665"/>
                </a:lnTo>
                <a:lnTo>
                  <a:pt x="7695985" y="5582122"/>
                </a:lnTo>
                <a:cubicBezTo>
                  <a:pt x="6899237" y="6547557"/>
                  <a:pt x="5693466" y="7162923"/>
                  <a:pt x="4343968" y="7162923"/>
                </a:cubicBezTo>
                <a:cubicBezTo>
                  <a:pt x="2769554" y="7162923"/>
                  <a:pt x="1390768" y="6325342"/>
                  <a:pt x="628891" y="5071461"/>
                </a:cubicBezTo>
                <a:close/>
              </a:path>
            </a:pathLst>
          </a:custGeom>
          <a:solidFill>
            <a:schemeClr val="bg1">
              <a:alpha val="82000"/>
            </a:schemeClr>
          </a:solidFill>
          <a:ln>
            <a:noFill/>
            <a:headEnd type="none" w="med" len="med"/>
            <a:tailEnd type="none" w="med" len="med"/>
          </a:ln>
          <a:effectLst>
            <a:outerShdw blurRad="635000" algn="ctr" rotWithShape="0">
              <a:schemeClr val="accent4">
                <a:alpha val="16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R="0" lvl="0" indent="0" fontAlgn="base">
              <a:lnSpc>
                <a:spcPct val="100000"/>
              </a:lnSpc>
              <a:spcBef>
                <a:spcPct val="0"/>
              </a:spcBef>
              <a:spcAft>
                <a:spcPct val="0"/>
              </a:spcAft>
              <a:buClrTx/>
              <a:buSzTx/>
              <a:buFontTx/>
              <a:buNone/>
              <a:tabLst/>
            </a:pPr>
            <a:endParaRPr kumimoji="0" lang="en-US" sz="2600" b="0" i="0" u="none" strike="noStrike" cap="none" spc="0" normalizeH="0" baseline="0" err="1">
              <a:ln w="3175">
                <a:noFill/>
              </a:ln>
              <a:gradFill>
                <a:gsLst>
                  <a:gs pos="100000">
                    <a:srgbClr val="49C5B1"/>
                  </a:gs>
                  <a:gs pos="63000">
                    <a:srgbClr val="0078D4"/>
                  </a:gs>
                  <a:gs pos="0">
                    <a:srgbClr val="C03BC4"/>
                  </a:gs>
                </a:gsLst>
                <a:path path="circle">
                  <a:fillToRect l="100000" t="100000"/>
                </a:path>
              </a:gradFill>
              <a:effectLst/>
              <a:uLnTx/>
              <a:uFillTx/>
              <a:latin typeface="Segoe UI Semibold"/>
              <a:cs typeface="Segoe UI" pitchFamily="34" charset="0"/>
            </a:endParaRPr>
          </a:p>
        </p:txBody>
      </p:sp>
      <p:sp>
        <p:nvSpPr>
          <p:cNvPr id="4" name="Freeform: Shape 3">
            <a:extLst>
              <a:ext uri="{FF2B5EF4-FFF2-40B4-BE49-F238E27FC236}">
                <a16:creationId xmlns:a16="http://schemas.microsoft.com/office/drawing/2014/main" id="{9669AB9A-20CC-D4E5-D806-39E171E33BCE}"/>
              </a:ext>
            </a:extLst>
          </p:cNvPr>
          <p:cNvSpPr/>
          <p:nvPr userDrawn="1"/>
        </p:nvSpPr>
        <p:spPr bwMode="auto">
          <a:xfrm rot="7200000">
            <a:off x="6365309" y="1563400"/>
            <a:ext cx="6629950" cy="6430010"/>
          </a:xfrm>
          <a:custGeom>
            <a:avLst/>
            <a:gdLst>
              <a:gd name="connsiteX0" fmla="*/ 522785 w 6629950"/>
              <a:gd name="connsiteY0" fmla="*/ 4691418 h 6430010"/>
              <a:gd name="connsiteX1" fmla="*/ 0 w 6629950"/>
              <a:gd name="connsiteY1" fmla="*/ 2818955 h 6430010"/>
              <a:gd name="connsiteX2" fmla="*/ 18644 w 6629950"/>
              <a:gd name="connsiteY2" fmla="*/ 2449745 h 6430010"/>
              <a:gd name="connsiteX3" fmla="*/ 57452 w 6629950"/>
              <a:gd name="connsiteY3" fmla="*/ 2195459 h 6430010"/>
              <a:gd name="connsiteX4" fmla="*/ 3860100 w 6629950"/>
              <a:gd name="connsiteY4" fmla="*/ 0 h 6430010"/>
              <a:gd name="connsiteX5" fmla="*/ 6629950 w 6629950"/>
              <a:gd name="connsiteY5" fmla="*/ 4797520 h 6430010"/>
              <a:gd name="connsiteX6" fmla="*/ 6605400 w 6629950"/>
              <a:gd name="connsiteY6" fmla="*/ 4837930 h 6430010"/>
              <a:gd name="connsiteX7" fmla="*/ 3611056 w 6629950"/>
              <a:gd name="connsiteY7" fmla="*/ 6430010 h 6430010"/>
              <a:gd name="connsiteX8" fmla="*/ 522785 w 6629950"/>
              <a:gd name="connsiteY8" fmla="*/ 4691418 h 6430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29950" h="6430010">
                <a:moveTo>
                  <a:pt x="522785" y="4691418"/>
                </a:moveTo>
                <a:cubicBezTo>
                  <a:pt x="191039" y="4145438"/>
                  <a:pt x="0" y="3504506"/>
                  <a:pt x="0" y="2818955"/>
                </a:cubicBezTo>
                <a:cubicBezTo>
                  <a:pt x="0" y="2694310"/>
                  <a:pt x="6315" y="2571138"/>
                  <a:pt x="18644" y="2449745"/>
                </a:cubicBezTo>
                <a:lnTo>
                  <a:pt x="57452" y="2195459"/>
                </a:lnTo>
                <a:lnTo>
                  <a:pt x="3860100" y="0"/>
                </a:lnTo>
                <a:lnTo>
                  <a:pt x="6629950" y="4797520"/>
                </a:lnTo>
                <a:lnTo>
                  <a:pt x="6605400" y="4837930"/>
                </a:lnTo>
                <a:cubicBezTo>
                  <a:pt x="5956468" y="5798476"/>
                  <a:pt x="4857513" y="6430010"/>
                  <a:pt x="3611056" y="6430010"/>
                </a:cubicBezTo>
                <a:cubicBezTo>
                  <a:pt x="2302276" y="6430010"/>
                  <a:pt x="1156118" y="5733745"/>
                  <a:pt x="522785" y="4691418"/>
                </a:cubicBezTo>
                <a:close/>
              </a:path>
            </a:pathLst>
          </a:custGeom>
          <a:solidFill>
            <a:schemeClr val="bg1">
              <a:alpha val="82000"/>
            </a:schemeClr>
          </a:solidFill>
          <a:ln>
            <a:noFill/>
            <a:headEnd type="none" w="med" len="med"/>
            <a:tailEnd type="none" w="med" len="med"/>
          </a:ln>
          <a:effectLst>
            <a:outerShdw blurRad="635000" algn="ctr" rotWithShape="0">
              <a:schemeClr val="accent4">
                <a:alpha val="16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R="0" lvl="0" indent="0" fontAlgn="base">
              <a:lnSpc>
                <a:spcPct val="100000"/>
              </a:lnSpc>
              <a:spcBef>
                <a:spcPct val="0"/>
              </a:spcBef>
              <a:spcAft>
                <a:spcPct val="0"/>
              </a:spcAft>
              <a:buClrTx/>
              <a:buSzTx/>
              <a:buFontTx/>
              <a:buNone/>
              <a:tabLst/>
            </a:pPr>
            <a:endParaRPr kumimoji="0" lang="en-US" sz="2600" b="0" i="0" u="none" strike="noStrike" cap="none" spc="0" normalizeH="0" baseline="0" err="1">
              <a:ln w="3175">
                <a:noFill/>
              </a:ln>
              <a:gradFill>
                <a:gsLst>
                  <a:gs pos="100000">
                    <a:srgbClr val="49C5B1"/>
                  </a:gs>
                  <a:gs pos="63000">
                    <a:srgbClr val="0078D4"/>
                  </a:gs>
                  <a:gs pos="0">
                    <a:srgbClr val="C03BC4"/>
                  </a:gs>
                </a:gsLst>
                <a:path path="circle">
                  <a:fillToRect l="100000" t="100000"/>
                </a:path>
              </a:gradFill>
              <a:effectLst/>
              <a:uLnTx/>
              <a:uFillTx/>
              <a:latin typeface="Segoe UI Semibold"/>
              <a:cs typeface="Segoe UI" pitchFamily="34" charset="0"/>
            </a:endParaRPr>
          </a:p>
        </p:txBody>
      </p:sp>
      <p:pic>
        <p:nvPicPr>
          <p:cNvPr id="5" name="Picture 4" descr="A logo with a black background&#10;&#10;AI-generated content may be incorrect.">
            <a:extLst>
              <a:ext uri="{FF2B5EF4-FFF2-40B4-BE49-F238E27FC236}">
                <a16:creationId xmlns:a16="http://schemas.microsoft.com/office/drawing/2014/main" id="{BB945BAB-E13D-888F-8E90-C9D8BD9D6A5A}"/>
              </a:ext>
            </a:extLst>
          </p:cNvPr>
          <p:cNvPicPr>
            <a:picLocks noChangeAspect="1"/>
          </p:cNvPicPr>
          <p:nvPr userDrawn="1"/>
        </p:nvPicPr>
        <p:blipFill>
          <a:blip r:embed="rId2"/>
          <a:srcRect l="7429" t="8220" b="7658"/>
          <a:stretch/>
        </p:blipFill>
        <p:spPr>
          <a:xfrm>
            <a:off x="6712526" y="1496291"/>
            <a:ext cx="5900145" cy="5361709"/>
          </a:xfrm>
          <a:prstGeom prst="rect">
            <a:avLst/>
          </a:prstGeom>
          <a:effectLst>
            <a:outerShdw blurRad="203200" dist="266700" dir="10080000" algn="ctr" rotWithShape="0">
              <a:schemeClr val="accent4">
                <a:alpha val="14000"/>
              </a:schemeClr>
            </a:outerShdw>
          </a:effectLst>
        </p:spPr>
      </p:pic>
      <p:sp>
        <p:nvSpPr>
          <p:cNvPr id="2" name="Title 1"/>
          <p:cNvSpPr>
            <a:spLocks noGrp="1"/>
          </p:cNvSpPr>
          <p:nvPr>
            <p:ph type="title" hasCustomPrompt="1"/>
          </p:nvPr>
        </p:nvSpPr>
        <p:spPr>
          <a:xfrm>
            <a:off x="585216" y="2980408"/>
            <a:ext cx="4480270" cy="553998"/>
          </a:xfrm>
          <a:noFill/>
        </p:spPr>
        <p:txBody>
          <a:bodyPr wrap="square"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7675566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7547701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3.xml><?xml version="1.0" encoding="utf-8"?>
<p:sldLayout xmlns:a="http://schemas.openxmlformats.org/drawingml/2006/main" xmlns:r="http://schemas.openxmlformats.org/officeDocument/2006/relationships" xmlns:p="http://schemas.openxmlformats.org/presentationml/2006/main" showMasterSp="0" preserve="1">
  <p:cSld name="Blank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681690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4.xml><?xml version="1.0" encoding="utf-8"?>
<p:sldLayout xmlns:a="http://schemas.openxmlformats.org/drawingml/2006/main" xmlns:r="http://schemas.openxmlformats.org/officeDocument/2006/relationships" xmlns:p="http://schemas.openxmlformats.org/presentationml/2006/main" showMasterSp="0" preserve="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29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a:ea typeface="+mn-ea"/>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1054032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5.xml><?xml version="1.0" encoding="utf-8"?>
<p:sldLayout xmlns:a="http://schemas.openxmlformats.org/drawingml/2006/main" xmlns:r="http://schemas.openxmlformats.org/officeDocument/2006/relationships" xmlns:p="http://schemas.openxmlformats.org/presentationml/2006/main" showMasterSp="0" preserve="1">
  <p:cSld name="Black Notes slide Layout">
    <p:bg bwMode="gray">
      <p:bgPr>
        <a:solidFill>
          <a:schemeClr val="accent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noAutofit/>
          </a:bodyPr>
          <a:lstStyle>
            <a:lvl1pPr marL="228600" indent="-228600">
              <a:buSzPct val="100000"/>
              <a:buFont typeface="Arial" panose="020B0604020202020204" pitchFamily="34" charset="0"/>
              <a:buChar char="•"/>
              <a:defRPr sz="3600">
                <a:latin typeface="+mn-lt"/>
              </a:defRPr>
            </a:lvl1pPr>
            <a:lvl2pPr marL="457200" indent="-228600">
              <a:buSzPct val="100000"/>
              <a:buFont typeface="Arial" panose="020B0604020202020204" pitchFamily="34" charset="0"/>
              <a:buChar char="•"/>
              <a:defRPr sz="2800">
                <a:latin typeface="+mn-lt"/>
              </a:defRPr>
            </a:lvl2pPr>
            <a:lvl3pPr marL="657225" indent="-200025">
              <a:buSzPct val="100000"/>
              <a:buFont typeface="Arial" panose="020B0604020202020204" pitchFamily="34" charset="0"/>
              <a:buChar char="•"/>
              <a:defRPr sz="2400">
                <a:latin typeface="+mn-lt"/>
              </a:defRPr>
            </a:lvl3pPr>
            <a:lvl4pPr marL="842963" indent="-180975">
              <a:buSzPct val="100000"/>
              <a:buFont typeface="Arial" panose="020B0604020202020204" pitchFamily="34" charset="0"/>
              <a:buChar char="•"/>
              <a:defRPr sz="2000">
                <a:latin typeface="+mn-lt"/>
              </a:defRPr>
            </a:lvl4pPr>
            <a:lvl5pPr marL="1023938" indent="-168275">
              <a:buSzPct val="100000"/>
              <a:buFont typeface="Arial" panose="020B0604020202020204" pitchFamily="34" charset="0"/>
              <a:buChar cha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58839698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 Title">
    <p:bg>
      <p:bgPr>
        <a:solidFill>
          <a:srgbClr val="EAE4D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Graphic: Create impact faster metaphor" descr="Image of create impact faster metaphor">
            <a:extLst>
              <a:ext uri="{FF2B5EF4-FFF2-40B4-BE49-F238E27FC236}">
                <a16:creationId xmlns:a16="http://schemas.microsoft.com/office/drawing/2014/main" id="{71E6F1EB-96BE-40C0-8FF7-9CA9D6B5675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570" t="3570" r="3570" b="828"/>
          <a:stretch/>
        </p:blipFill>
        <p:spPr>
          <a:xfrm>
            <a:off x="6065081" y="478972"/>
            <a:ext cx="5900060" cy="6074228"/>
          </a:xfrm>
          <a:prstGeom prst="rect">
            <a:avLst/>
          </a:prstGeom>
        </p:spPr>
      </p:pic>
      <p:pic>
        <p:nvPicPr>
          <p:cNvPr id="4" name="Picture 3" descr="Logo&#10;&#10;Description automatically generated with medium confidence">
            <a:extLst>
              <a:ext uri="{FF2B5EF4-FFF2-40B4-BE49-F238E27FC236}">
                <a16:creationId xmlns:a16="http://schemas.microsoft.com/office/drawing/2014/main" id="{C7D24C81-C6B4-4566-BEC3-F1E03E491846}"/>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6312913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Title 2">
    <p:bg>
      <p:bgPr>
        <a:solidFill>
          <a:srgbClr val="EAE4DC"/>
        </a:solidFill>
        <a:effectLst/>
      </p:bgPr>
    </p:bg>
    <p:spTree>
      <p:nvGrpSpPr>
        <p:cNvPr id="1" name=""/>
        <p:cNvGrpSpPr/>
        <p:nvPr/>
      </p:nvGrpSpPr>
      <p:grpSpPr>
        <a:xfrm>
          <a:off x="0" y="0"/>
          <a:ext cx="0" cy="0"/>
          <a:chOff x="0" y="0"/>
          <a:chExt cx="0" cy="0"/>
        </a:xfrm>
      </p:grpSpPr>
      <p:pic>
        <p:nvPicPr>
          <p:cNvPr id="7" name="Light: Break through barriers">
            <a:extLst>
              <a:ext uri="{FF2B5EF4-FFF2-40B4-BE49-F238E27FC236}">
                <a16:creationId xmlns:a16="http://schemas.microsoft.com/office/drawing/2014/main" id="{168BE704-B556-45E9-BE93-C19A745DB30C}"/>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5638197" y="260049"/>
            <a:ext cx="6337904" cy="6337902"/>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Logo&#10;&#10;Description automatically generated with medium confidence">
            <a:extLst>
              <a:ext uri="{FF2B5EF4-FFF2-40B4-BE49-F238E27FC236}">
                <a16:creationId xmlns:a16="http://schemas.microsoft.com/office/drawing/2014/main" id="{2A9CEB69-ACA2-426E-A1A5-54DB916D6182}"/>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33313545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Title 3">
    <p:bg>
      <p:bgPr>
        <a:solidFill>
          <a:srgbClr val="EAE4DC"/>
        </a:solidFill>
        <a:effectLst/>
      </p:bgPr>
    </p:bg>
    <p:spTree>
      <p:nvGrpSpPr>
        <p:cNvPr id="1" name=""/>
        <p:cNvGrpSpPr/>
        <p:nvPr/>
      </p:nvGrpSpPr>
      <p:grpSpPr>
        <a:xfrm>
          <a:off x="0" y="0"/>
          <a:ext cx="0" cy="0"/>
          <a:chOff x="0" y="0"/>
          <a:chExt cx="0" cy="0"/>
        </a:xfrm>
      </p:grpSpPr>
      <p:pic>
        <p:nvPicPr>
          <p:cNvPr id="8" name="Light: Adapt to anything ">
            <a:extLst>
              <a:ext uri="{FF2B5EF4-FFF2-40B4-BE49-F238E27FC236}">
                <a16:creationId xmlns:a16="http://schemas.microsoft.com/office/drawing/2014/main" id="{547E7F7C-2D58-481F-8331-3FE0241E1FB3}"/>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5880702" y="194129"/>
            <a:ext cx="6311298" cy="6311287"/>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Picture 6" descr="Logo&#10;&#10;Description automatically generated with medium confidence">
            <a:extLst>
              <a:ext uri="{FF2B5EF4-FFF2-40B4-BE49-F238E27FC236}">
                <a16:creationId xmlns:a16="http://schemas.microsoft.com/office/drawing/2014/main" id="{17AABFA6-6857-43EF-9CDC-D483A94CE64F}"/>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35350782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Title 4">
    <p:bg>
      <p:bgPr>
        <a:solidFill>
          <a:srgbClr val="EAE4DC"/>
        </a:solidFill>
        <a:effectLst/>
      </p:bgPr>
    </p:bg>
    <p:spTree>
      <p:nvGrpSpPr>
        <p:cNvPr id="1" name=""/>
        <p:cNvGrpSpPr/>
        <p:nvPr/>
      </p:nvGrpSpPr>
      <p:grpSpPr>
        <a:xfrm>
          <a:off x="0" y="0"/>
          <a:ext cx="0" cy="0"/>
          <a:chOff x="0" y="0"/>
          <a:chExt cx="0" cy="0"/>
        </a:xfrm>
      </p:grpSpPr>
      <p:pic>
        <p:nvPicPr>
          <p:cNvPr id="6" name="Light: Innovate everywhere">
            <a:extLst>
              <a:ext uri="{FF2B5EF4-FFF2-40B4-BE49-F238E27FC236}">
                <a16:creationId xmlns:a16="http://schemas.microsoft.com/office/drawing/2014/main" id="{DC04341E-C617-413D-A754-103CAA84E5C2}"/>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5456117" y="53298"/>
            <a:ext cx="6592960" cy="659296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Picture 6" descr="Logo&#10;&#10;Description automatically generated with medium confidence">
            <a:extLst>
              <a:ext uri="{FF2B5EF4-FFF2-40B4-BE49-F238E27FC236}">
                <a16:creationId xmlns:a16="http://schemas.microsoft.com/office/drawing/2014/main" id="{17AABFA6-6857-43EF-9CDC-D483A94CE64F}"/>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22904568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51151599"/>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p15:clr>
            <a:srgbClr val="5ACBF0"/>
          </p15:clr>
        </p15:guide>
        <p15:guide id="7" pos="3728" userDrawn="1">
          <p15:clr>
            <a:srgbClr val="C35EA4"/>
          </p15:clr>
        </p15:guide>
        <p15:guide id="8" pos="3544">
          <p15:clr>
            <a:srgbClr val="A4A3A4"/>
          </p15:clr>
        </p15:guide>
      </p15:sldGuideLst>
    </p:ext>
  </p:extLst>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Dark Title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Picture 3" descr="Graphical user interface&#10;&#10;Description automatically generated with low confidence">
            <a:extLst>
              <a:ext uri="{FF2B5EF4-FFF2-40B4-BE49-F238E27FC236}">
                <a16:creationId xmlns:a16="http://schemas.microsoft.com/office/drawing/2014/main" id="{E44A620F-90A5-4F90-A46E-589E29C354F0}"/>
              </a:ext>
            </a:extLst>
          </p:cNvPr>
          <p:cNvPicPr>
            <a:picLocks noChangeAspect="1"/>
          </p:cNvPicPr>
          <p:nvPr userDrawn="1"/>
        </p:nvPicPr>
        <p:blipFill rotWithShape="1">
          <a:blip r:embed="rId2"/>
          <a:srcRect l="8251" t="33298" r="8207" b="32992"/>
          <a:stretch/>
        </p:blipFill>
        <p:spPr bwMode="invGray">
          <a:xfrm>
            <a:off x="584200" y="585788"/>
            <a:ext cx="2855205" cy="289320"/>
          </a:xfrm>
          <a:prstGeom prst="rect">
            <a:avLst/>
          </a:prstGeom>
        </p:spPr>
      </p:pic>
      <p:pic>
        <p:nvPicPr>
          <p:cNvPr id="6" name="Dark: Create impact faster">
            <a:extLst>
              <a:ext uri="{FF2B5EF4-FFF2-40B4-BE49-F238E27FC236}">
                <a16:creationId xmlns:a16="http://schemas.microsoft.com/office/drawing/2014/main" id="{CFC91BBC-1960-4789-9C92-73EDA57735F9}"/>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bwMode="ltGray">
          <a:xfrm>
            <a:off x="5852811" y="266700"/>
            <a:ext cx="6324600" cy="6324600"/>
          </a:xfrm>
          <a:prstGeom prst="rect">
            <a:avLst/>
          </a:prstGeom>
        </p:spPr>
      </p:pic>
    </p:spTree>
    <p:extLst>
      <p:ext uri="{BB962C8B-B14F-4D97-AF65-F5344CB8AC3E}">
        <p14:creationId xmlns:p14="http://schemas.microsoft.com/office/powerpoint/2010/main" val="30362825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Dark title 2">
    <p:bg>
      <p:bgRef idx="1001">
        <a:schemeClr val="bg2"/>
      </p:bgRef>
    </p:bg>
    <p:spTree>
      <p:nvGrpSpPr>
        <p:cNvPr id="1" name=""/>
        <p:cNvGrpSpPr/>
        <p:nvPr/>
      </p:nvGrpSpPr>
      <p:grpSpPr>
        <a:xfrm>
          <a:off x="0" y="0"/>
          <a:ext cx="0" cy="0"/>
          <a:chOff x="0" y="0"/>
          <a:chExt cx="0" cy="0"/>
        </a:xfrm>
      </p:grpSpPr>
      <p:pic>
        <p:nvPicPr>
          <p:cNvPr id="7" name="Dark: Break through barriers">
            <a:extLst>
              <a:ext uri="{FF2B5EF4-FFF2-40B4-BE49-F238E27FC236}">
                <a16:creationId xmlns:a16="http://schemas.microsoft.com/office/drawing/2014/main" id="{DD933C26-17AD-4009-92E5-51D531D61A86}"/>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bwMode="ltGray">
          <a:xfrm>
            <a:off x="5693594" y="292101"/>
            <a:ext cx="6271552" cy="6271542"/>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8" name="Picture 7" descr="Graphical user interface&#10;&#10;Description automatically generated with low confidence">
            <a:extLst>
              <a:ext uri="{FF2B5EF4-FFF2-40B4-BE49-F238E27FC236}">
                <a16:creationId xmlns:a16="http://schemas.microsoft.com/office/drawing/2014/main" id="{5FFF0A47-7543-41B6-9868-D5B1EA735187}"/>
              </a:ext>
            </a:extLst>
          </p:cNvPr>
          <p:cNvPicPr>
            <a:picLocks noChangeAspect="1"/>
          </p:cNvPicPr>
          <p:nvPr userDrawn="1"/>
        </p:nvPicPr>
        <p:blipFill rotWithShape="1">
          <a:blip r:embed="rId3"/>
          <a:srcRect l="8251" t="33298" r="8207" b="32992"/>
          <a:stretch/>
        </p:blipFill>
        <p:spPr bwMode="invGray">
          <a:xfrm>
            <a:off x="584200" y="585788"/>
            <a:ext cx="2855205" cy="289320"/>
          </a:xfrm>
          <a:prstGeom prst="rect">
            <a:avLst/>
          </a:prstGeom>
        </p:spPr>
      </p:pic>
    </p:spTree>
    <p:extLst>
      <p:ext uri="{BB962C8B-B14F-4D97-AF65-F5344CB8AC3E}">
        <p14:creationId xmlns:p14="http://schemas.microsoft.com/office/powerpoint/2010/main" val="568810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Dark title 3">
    <p:bg>
      <p:bgRef idx="1001">
        <a:schemeClr val="bg2"/>
      </p:bgRef>
    </p:bg>
    <p:spTree>
      <p:nvGrpSpPr>
        <p:cNvPr id="1" name=""/>
        <p:cNvGrpSpPr/>
        <p:nvPr/>
      </p:nvGrpSpPr>
      <p:grpSpPr>
        <a:xfrm>
          <a:off x="0" y="0"/>
          <a:ext cx="0" cy="0"/>
          <a:chOff x="0" y="0"/>
          <a:chExt cx="0" cy="0"/>
        </a:xfrm>
      </p:grpSpPr>
      <p:pic>
        <p:nvPicPr>
          <p:cNvPr id="8" name="Dark: Adapt to anything">
            <a:extLst>
              <a:ext uri="{FF2B5EF4-FFF2-40B4-BE49-F238E27FC236}">
                <a16:creationId xmlns:a16="http://schemas.microsoft.com/office/drawing/2014/main" id="{994EB93C-6F19-49E9-A6E6-6858355E5133}"/>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bwMode="ltGray">
          <a:xfrm>
            <a:off x="5854695" y="152401"/>
            <a:ext cx="6347416" cy="6347406"/>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Graphical user interface&#10;&#10;Description automatically generated with low confidence">
            <a:extLst>
              <a:ext uri="{FF2B5EF4-FFF2-40B4-BE49-F238E27FC236}">
                <a16:creationId xmlns:a16="http://schemas.microsoft.com/office/drawing/2014/main" id="{80DE0B83-1A11-4323-B03A-220D262F53C9}"/>
              </a:ext>
            </a:extLst>
          </p:cNvPr>
          <p:cNvPicPr>
            <a:picLocks noChangeAspect="1"/>
          </p:cNvPicPr>
          <p:nvPr userDrawn="1"/>
        </p:nvPicPr>
        <p:blipFill rotWithShape="1">
          <a:blip r:embed="rId3"/>
          <a:srcRect l="8251" t="33298" r="8207" b="32992"/>
          <a:stretch/>
        </p:blipFill>
        <p:spPr bwMode="invGray">
          <a:xfrm>
            <a:off x="584200" y="585788"/>
            <a:ext cx="2855205" cy="289320"/>
          </a:xfrm>
          <a:prstGeom prst="rect">
            <a:avLst/>
          </a:prstGeom>
        </p:spPr>
      </p:pic>
    </p:spTree>
    <p:extLst>
      <p:ext uri="{BB962C8B-B14F-4D97-AF65-F5344CB8AC3E}">
        <p14:creationId xmlns:p14="http://schemas.microsoft.com/office/powerpoint/2010/main" val="6696182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Dark titl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Graphical user interface&#10;&#10;Description automatically generated with low confidence">
            <a:extLst>
              <a:ext uri="{FF2B5EF4-FFF2-40B4-BE49-F238E27FC236}">
                <a16:creationId xmlns:a16="http://schemas.microsoft.com/office/drawing/2014/main" id="{80DE0B83-1A11-4323-B03A-220D262F53C9}"/>
              </a:ext>
            </a:extLst>
          </p:cNvPr>
          <p:cNvPicPr>
            <a:picLocks noChangeAspect="1"/>
          </p:cNvPicPr>
          <p:nvPr userDrawn="1"/>
        </p:nvPicPr>
        <p:blipFill rotWithShape="1">
          <a:blip r:embed="rId2"/>
          <a:srcRect l="8251" t="33298" r="8207" b="32992"/>
          <a:stretch/>
        </p:blipFill>
        <p:spPr bwMode="invGray">
          <a:xfrm>
            <a:off x="584200" y="585788"/>
            <a:ext cx="2855205" cy="289320"/>
          </a:xfrm>
          <a:prstGeom prst="rect">
            <a:avLst/>
          </a:prstGeom>
        </p:spPr>
      </p:pic>
      <p:pic>
        <p:nvPicPr>
          <p:cNvPr id="7" name="Dark:">
            <a:extLst>
              <a:ext uri="{FF2B5EF4-FFF2-40B4-BE49-F238E27FC236}">
                <a16:creationId xmlns:a16="http://schemas.microsoft.com/office/drawing/2014/main" id="{7D8593D0-D7C9-4321-A0F9-23E7597E2F45}"/>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bwMode="ltGray">
          <a:xfrm>
            <a:off x="5453615" y="50801"/>
            <a:ext cx="6597966" cy="6597956"/>
          </a:xfrm>
          <a:prstGeom prst="rect">
            <a:avLst/>
          </a:prstGeom>
        </p:spPr>
      </p:pic>
    </p:spTree>
    <p:extLst>
      <p:ext uri="{BB962C8B-B14F-4D97-AF65-F5344CB8AC3E}">
        <p14:creationId xmlns:p14="http://schemas.microsoft.com/office/powerpoint/2010/main" val="37931599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 Title square photo placeholder">
    <p:bg>
      <p:bgPr>
        <a:solidFill>
          <a:srgbClr val="EAE4D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1D9633D-0250-45DF-8C52-8A5F894D7FA7}"/>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pic>
        <p:nvPicPr>
          <p:cNvPr id="6" name="Picture 5" descr="Logo&#10;&#10;Description automatically generated with medium confidence">
            <a:extLst>
              <a:ext uri="{FF2B5EF4-FFF2-40B4-BE49-F238E27FC236}">
                <a16:creationId xmlns:a16="http://schemas.microsoft.com/office/drawing/2014/main" id="{D9214802-33BD-472E-84C0-CBCD65AD4E6E}"/>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40728749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Title Slide tan">
    <p:bg>
      <p:bgPr>
        <a:solidFill>
          <a:srgbClr val="EAE4DC"/>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descr="Logo&#10;&#10;Description automatically generated with medium confidence">
            <a:extLst>
              <a:ext uri="{FF2B5EF4-FFF2-40B4-BE49-F238E27FC236}">
                <a16:creationId xmlns:a16="http://schemas.microsoft.com/office/drawing/2014/main" id="{F4838EB7-9B13-4ACB-97C0-51BAB78757B4}"/>
              </a:ext>
            </a:extLst>
          </p:cNvPr>
          <p:cNvPicPr>
            <a:picLocks noChangeAspect="1"/>
          </p:cNvPicPr>
          <p:nvPr userDrawn="1"/>
        </p:nvPicPr>
        <p:blipFill rotWithShape="1">
          <a:blip r:embed="rId2"/>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42429961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Agenda 1">
    <p:bg>
      <p:bgPr>
        <a:solidFill>
          <a:srgbClr val="EAE4DC"/>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614E108-2258-4959-A182-798030A0C286}"/>
              </a:ext>
            </a:extLst>
          </p:cNvPr>
          <p:cNvSpPr/>
          <p:nvPr userDrawn="1"/>
        </p:nvSpPr>
        <p:spPr bwMode="auto">
          <a:xfrm>
            <a:off x="0" y="0"/>
            <a:ext cx="3556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3152001"/>
            <a:ext cx="2053337" cy="553998"/>
          </a:xfrm>
        </p:spPr>
        <p:txBody>
          <a:bodyPr/>
          <a:lstStyle>
            <a:lvl1pPr>
              <a:defRPr>
                <a:solidFill>
                  <a:schemeClr val="bg1"/>
                </a:solidFill>
              </a:defRPr>
            </a:lvl1pPr>
          </a:lstStyle>
          <a:p>
            <a:r>
              <a:rPr lang="en-US"/>
              <a:t>Agenda</a:t>
            </a:r>
          </a:p>
        </p:txBody>
      </p:sp>
      <p:sp>
        <p:nvSpPr>
          <p:cNvPr id="4" name="Text Placeholder 3"/>
          <p:cNvSpPr>
            <a:spLocks noGrp="1"/>
          </p:cNvSpPr>
          <p:nvPr>
            <p:ph type="body" sz="quarter" idx="10"/>
          </p:nvPr>
        </p:nvSpPr>
        <p:spPr>
          <a:xfrm>
            <a:off x="4165600" y="2604159"/>
            <a:ext cx="5212080" cy="1649682"/>
          </a:xfrm>
        </p:spPr>
        <p:txBody>
          <a:bodyPr wrap="square" anchor="ctr" anchorCtr="0">
            <a:spAutoFit/>
          </a:bodyPr>
          <a:lstStyle>
            <a:lvl1pPr marL="457200" indent="-457200">
              <a:spcBef>
                <a:spcPts val="1224"/>
              </a:spcBef>
              <a:buClr>
                <a:schemeClr val="tx1"/>
              </a:buClr>
              <a:buFont typeface="Arial" panose="020B0604020202020204" pitchFamily="34" charset="0"/>
              <a:buChar char="•"/>
              <a:defRPr sz="2800" b="0">
                <a:latin typeface="Segoe UI" panose="020B0502040204020203" pitchFamily="34" charset="0"/>
                <a:cs typeface="Segoe UI" panose="020B0502040204020203" pitchFamily="34" charset="0"/>
              </a:defRPr>
            </a:lvl1pPr>
            <a:lvl2pPr marL="598488" indent="-342900">
              <a:buFont typeface="Arial" panose="020B0604020202020204" pitchFamily="34" charset="0"/>
              <a:buChar char="•"/>
              <a:defRPr sz="2000" b="0"/>
            </a:lvl2pPr>
            <a:lvl3pPr marL="736600" indent="-285750">
              <a:buFont typeface="Arial" panose="020B0604020202020204" pitchFamily="34" charset="0"/>
              <a:buChar char="•"/>
              <a:tabLst/>
              <a:defRPr sz="1600" b="0"/>
            </a:lvl3pPr>
            <a:lvl4pPr marL="938212" indent="-285750">
              <a:buFont typeface="Arial" panose="020B0604020202020204" pitchFamily="34" charset="0"/>
              <a:buChar char="•"/>
              <a:defRPr sz="1400" b="0"/>
            </a:lvl4pPr>
            <a:lvl5pPr marL="1139825" indent="-285750">
              <a:buFont typeface="Arial" panose="020B0604020202020204" pitchFamily="34" charset="0"/>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048646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B3FA96-19FC-48A6-A985-267EB2138E23}"/>
              </a:ext>
            </a:extLst>
          </p:cNvPr>
          <p:cNvSpPr/>
          <p:nvPr userDrawn="1"/>
        </p:nvSpPr>
        <p:spPr bwMode="auto">
          <a:xfrm>
            <a:off x="0" y="0"/>
            <a:ext cx="12192000" cy="1208988"/>
          </a:xfrm>
          <a:prstGeom prst="rect">
            <a:avLst/>
          </a:prstGeom>
          <a:solidFill>
            <a:srgbClr val="EAE4D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accent2"/>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66618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66618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66618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66618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70914824"/>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8551309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4918677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35627901"/>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1577417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2053622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6437941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7135153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14562309"/>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2121550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54148708"/>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8152892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30847296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15472676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6144360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2141971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009817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8911357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26599729"/>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12154184"/>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10611497"/>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83970876"/>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31554170"/>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5314753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8353650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0340208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27806472"/>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467941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0620382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8566954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2689729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1797814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9353887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0671177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306612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9331266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3">
    <p:bg>
      <p:bgPr>
        <a:solidFill>
          <a:srgbClr val="EAE4DC"/>
        </a:solidFill>
        <a:effectLst/>
      </p:bgPr>
    </p:bg>
    <p:spTree>
      <p:nvGrpSpPr>
        <p:cNvPr id="1" name=""/>
        <p:cNvGrpSpPr/>
        <p:nvPr/>
      </p:nvGrpSpPr>
      <p:grpSpPr>
        <a:xfrm>
          <a:off x="0" y="0"/>
          <a:ext cx="0" cy="0"/>
          <a:chOff x="0" y="0"/>
          <a:chExt cx="0" cy="0"/>
        </a:xfrm>
      </p:grpSpPr>
      <p:pic>
        <p:nvPicPr>
          <p:cNvPr id="8" name="Light: Adapt to anything ">
            <a:extLst>
              <a:ext uri="{FF2B5EF4-FFF2-40B4-BE49-F238E27FC236}">
                <a16:creationId xmlns:a16="http://schemas.microsoft.com/office/drawing/2014/main" id="{547E7F7C-2D58-481F-8331-3FE0241E1FB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5880702" y="194129"/>
            <a:ext cx="6311298" cy="6311287"/>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Picture 6" descr="Logo&#10;&#10;Description automatically generated with medium confidence">
            <a:extLst>
              <a:ext uri="{FF2B5EF4-FFF2-40B4-BE49-F238E27FC236}">
                <a16:creationId xmlns:a16="http://schemas.microsoft.com/office/drawing/2014/main" id="{17AABFA6-6857-43EF-9CDC-D483A94CE64F}"/>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26695061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968668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userDrawn="1">
          <p15:clr>
            <a:srgbClr val="5ACBF0"/>
          </p15:clr>
        </p15:guide>
      </p15:sldGuideLst>
    </p:ext>
  </p:extLst>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20017394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55300272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411327245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20844396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3393887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38880071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Quote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38375" y="1033463"/>
            <a:ext cx="9371013"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2238375" y="4424994"/>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2238375" y="4831394"/>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sp>
        <p:nvSpPr>
          <p:cNvPr id="12" name="Freeform: Shape 11">
            <a:extLst>
              <a:ext uri="{FF2B5EF4-FFF2-40B4-BE49-F238E27FC236}">
                <a16:creationId xmlns:a16="http://schemas.microsoft.com/office/drawing/2014/main" id="{B7906C05-2D3A-4EE1-8C05-624CD0DA8D38}"/>
              </a:ext>
            </a:extLst>
          </p:cNvPr>
          <p:cNvSpPr>
            <a:spLocks/>
          </p:cNvSpPr>
          <p:nvPr userDrawn="1"/>
        </p:nvSpPr>
        <p:spPr bwMode="auto">
          <a:xfrm>
            <a:off x="569912" y="1047750"/>
            <a:ext cx="1270000" cy="1133475"/>
          </a:xfrm>
          <a:custGeom>
            <a:avLst/>
            <a:gdLst>
              <a:gd name="connsiteX0" fmla="*/ 730250 w 1270000"/>
              <a:gd name="connsiteY0" fmla="*/ 0 h 1133475"/>
              <a:gd name="connsiteX1" fmla="*/ 1270000 w 1270000"/>
              <a:gd name="connsiteY1" fmla="*/ 0 h 1133475"/>
              <a:gd name="connsiteX2" fmla="*/ 1270000 w 1270000"/>
              <a:gd name="connsiteY2" fmla="*/ 566949 h 1133475"/>
              <a:gd name="connsiteX3" fmla="*/ 1029312 w 1270000"/>
              <a:gd name="connsiteY3" fmla="*/ 566949 h 1133475"/>
              <a:gd name="connsiteX4" fmla="*/ 1085148 w 1270000"/>
              <a:gd name="connsiteY4" fmla="*/ 773266 h 1133475"/>
              <a:gd name="connsiteX5" fmla="*/ 1270000 w 1270000"/>
              <a:gd name="connsiteY5" fmla="*/ 865432 h 1133475"/>
              <a:gd name="connsiteX6" fmla="*/ 1270000 w 1270000"/>
              <a:gd name="connsiteY6" fmla="*/ 1133475 h 1133475"/>
              <a:gd name="connsiteX7" fmla="*/ 988281 w 1270000"/>
              <a:gd name="connsiteY7" fmla="*/ 1045537 h 1133475"/>
              <a:gd name="connsiteX8" fmla="*/ 825425 w 1270000"/>
              <a:gd name="connsiteY8" fmla="*/ 897986 h 1133475"/>
              <a:gd name="connsiteX9" fmla="*/ 749285 w 1270000"/>
              <a:gd name="connsiteY9" fmla="*/ 702239 h 1133475"/>
              <a:gd name="connsiteX10" fmla="*/ 730250 w 1270000"/>
              <a:gd name="connsiteY10" fmla="*/ 471401 h 1133475"/>
              <a:gd name="connsiteX11" fmla="*/ 0 w 1270000"/>
              <a:gd name="connsiteY11" fmla="*/ 0 h 1133475"/>
              <a:gd name="connsiteX12" fmla="*/ 538163 w 1270000"/>
              <a:gd name="connsiteY12" fmla="*/ 0 h 1133475"/>
              <a:gd name="connsiteX13" fmla="*/ 538163 w 1270000"/>
              <a:gd name="connsiteY13" fmla="*/ 566949 h 1133475"/>
              <a:gd name="connsiteX14" fmla="*/ 297283 w 1270000"/>
              <a:gd name="connsiteY14" fmla="*/ 566949 h 1133475"/>
              <a:gd name="connsiteX15" fmla="*/ 353262 w 1270000"/>
              <a:gd name="connsiteY15" fmla="*/ 773266 h 1133475"/>
              <a:gd name="connsiteX16" fmla="*/ 538163 w 1270000"/>
              <a:gd name="connsiteY16" fmla="*/ 865432 h 1133475"/>
              <a:gd name="connsiteX17" fmla="*/ 538163 w 1270000"/>
              <a:gd name="connsiteY17" fmla="*/ 1133475 h 1133475"/>
              <a:gd name="connsiteX18" fmla="*/ 256147 w 1270000"/>
              <a:gd name="connsiteY18" fmla="*/ 1045537 h 1133475"/>
              <a:gd name="connsiteX19" fmla="*/ 92875 w 1270000"/>
              <a:gd name="connsiteY19" fmla="*/ 897986 h 1133475"/>
              <a:gd name="connsiteX20" fmla="*/ 16539 w 1270000"/>
              <a:gd name="connsiteY20" fmla="*/ 702239 h 1133475"/>
              <a:gd name="connsiteX21" fmla="*/ 0 w 1270000"/>
              <a:gd name="connsiteY21" fmla="*/ 563144 h 113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70000" h="1133475">
                <a:moveTo>
                  <a:pt x="730250" y="0"/>
                </a:moveTo>
                <a:lnTo>
                  <a:pt x="1270000" y="0"/>
                </a:lnTo>
                <a:lnTo>
                  <a:pt x="1270000" y="566949"/>
                </a:lnTo>
                <a:lnTo>
                  <a:pt x="1029312" y="566949"/>
                </a:lnTo>
                <a:cubicBezTo>
                  <a:pt x="1029312" y="656156"/>
                  <a:pt x="1050039" y="721687"/>
                  <a:pt x="1085148" y="773266"/>
                </a:cubicBezTo>
                <a:cubicBezTo>
                  <a:pt x="1120258" y="824422"/>
                  <a:pt x="1182016" y="855285"/>
                  <a:pt x="1270000" y="865432"/>
                </a:cubicBezTo>
                <a:lnTo>
                  <a:pt x="1270000" y="1133475"/>
                </a:lnTo>
                <a:cubicBezTo>
                  <a:pt x="1152406" y="1114873"/>
                  <a:pt x="1058499" y="1085701"/>
                  <a:pt x="988281" y="1045537"/>
                </a:cubicBezTo>
                <a:cubicBezTo>
                  <a:pt x="918063" y="1005795"/>
                  <a:pt x="863496" y="956330"/>
                  <a:pt x="825425" y="897986"/>
                </a:cubicBezTo>
                <a:cubicBezTo>
                  <a:pt x="787355" y="839220"/>
                  <a:pt x="761975" y="774112"/>
                  <a:pt x="749285" y="702239"/>
                </a:cubicBezTo>
                <a:cubicBezTo>
                  <a:pt x="736595" y="630366"/>
                  <a:pt x="730250" y="553420"/>
                  <a:pt x="730250" y="471401"/>
                </a:cubicBezTo>
                <a:close/>
                <a:moveTo>
                  <a:pt x="0" y="0"/>
                </a:moveTo>
                <a:lnTo>
                  <a:pt x="538163" y="0"/>
                </a:lnTo>
                <a:lnTo>
                  <a:pt x="538163" y="566949"/>
                </a:lnTo>
                <a:lnTo>
                  <a:pt x="297283" y="566949"/>
                </a:lnTo>
                <a:cubicBezTo>
                  <a:pt x="297283" y="655310"/>
                  <a:pt x="317639" y="721687"/>
                  <a:pt x="353262" y="773266"/>
                </a:cubicBezTo>
                <a:cubicBezTo>
                  <a:pt x="388461" y="824422"/>
                  <a:pt x="449954" y="855285"/>
                  <a:pt x="538163" y="865432"/>
                </a:cubicBezTo>
                <a:lnTo>
                  <a:pt x="538163" y="1133475"/>
                </a:lnTo>
                <a:cubicBezTo>
                  <a:pt x="420692" y="1114873"/>
                  <a:pt x="326545" y="1085701"/>
                  <a:pt x="256147" y="1045537"/>
                </a:cubicBezTo>
                <a:cubicBezTo>
                  <a:pt x="185325" y="1005795"/>
                  <a:pt x="131042" y="956330"/>
                  <a:pt x="92875" y="897986"/>
                </a:cubicBezTo>
                <a:cubicBezTo>
                  <a:pt x="54707" y="839220"/>
                  <a:pt x="29262" y="774112"/>
                  <a:pt x="16539" y="702239"/>
                </a:cubicBezTo>
                <a:cubicBezTo>
                  <a:pt x="8482" y="657847"/>
                  <a:pt x="2969" y="611341"/>
                  <a:pt x="0" y="563144"/>
                </a:cubicBezTo>
                <a:close/>
              </a:path>
            </a:pathLst>
          </a:custGeom>
          <a:gradFill>
            <a:gsLst>
              <a:gs pos="0">
                <a:srgbClr val="50E6FF"/>
              </a:gs>
              <a:gs pos="100000">
                <a:srgbClr val="D59DFF"/>
              </a:gs>
            </a:gsLst>
            <a:lin ang="2400000" scaled="0"/>
          </a:gradFill>
          <a:ln>
            <a:noFill/>
            <a:headEnd type="none" w="med" len="med"/>
            <a:tailEnd type="none" w="med" len="med"/>
          </a:ln>
          <a:effectLst>
            <a:outerShdw blurRad="355600" dist="190500" dir="5400000" sx="101000" sy="101000" algn="ctr" rotWithShape="0">
              <a:srgbClr val="000000">
                <a:alpha val="27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a:solidFill>
                <a:srgbClr val="FFFFFF"/>
              </a:solidFill>
              <a:cs typeface="Segoe UI" pitchFamily="34" charset="0"/>
            </a:endParaRPr>
          </a:p>
        </p:txBody>
      </p:sp>
    </p:spTree>
    <p:extLst>
      <p:ext uri="{BB962C8B-B14F-4D97-AF65-F5344CB8AC3E}">
        <p14:creationId xmlns:p14="http://schemas.microsoft.com/office/powerpoint/2010/main" val="32691390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Quote ocea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36787" y="1030655"/>
            <a:ext cx="9371013"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2236787" y="4422186"/>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2236787" y="4828586"/>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6" name="Picture 5">
            <a:extLst>
              <a:ext uri="{FF2B5EF4-FFF2-40B4-BE49-F238E27FC236}">
                <a16:creationId xmlns:a16="http://schemas.microsoft.com/office/drawing/2014/main" id="{E48B7899-CB4D-47CD-A953-8FAD549121F1}"/>
              </a:ext>
            </a:extLst>
          </p:cNvPr>
          <p:cNvPicPr>
            <a:picLocks noChangeAspect="1"/>
          </p:cNvPicPr>
          <p:nvPr userDrawn="1"/>
        </p:nvPicPr>
        <p:blipFill>
          <a:blip r:embed="rId2"/>
          <a:stretch>
            <a:fillRect/>
          </a:stretch>
        </p:blipFill>
        <p:spPr bwMode="black">
          <a:xfrm>
            <a:off x="549201" y="1033463"/>
            <a:ext cx="1555824" cy="1392940"/>
          </a:xfrm>
          <a:prstGeom prst="rect">
            <a:avLst/>
          </a:prstGeom>
        </p:spPr>
      </p:pic>
    </p:spTree>
    <p:extLst>
      <p:ext uri="{BB962C8B-B14F-4D97-AF65-F5344CB8AC3E}">
        <p14:creationId xmlns:p14="http://schemas.microsoft.com/office/powerpoint/2010/main" val="35522215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Quote violet">
    <p:bg>
      <p:bgPr>
        <a:solidFill>
          <a:schemeClr val="accent2"/>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66B4EC0E-1A04-488E-9DE2-3E485E0F7BD5}"/>
              </a:ext>
            </a:extLst>
          </p:cNvPr>
          <p:cNvSpPr>
            <a:spLocks noGrp="1"/>
          </p:cNvSpPr>
          <p:nvPr>
            <p:ph type="title" hasCustomPrompt="1"/>
          </p:nvPr>
        </p:nvSpPr>
        <p:spPr>
          <a:xfrm>
            <a:off x="2236787" y="1030655"/>
            <a:ext cx="9371013"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9" name="Text Placeholder 4">
            <a:extLst>
              <a:ext uri="{FF2B5EF4-FFF2-40B4-BE49-F238E27FC236}">
                <a16:creationId xmlns:a16="http://schemas.microsoft.com/office/drawing/2014/main" id="{FCC19D23-D1E4-4510-8049-F818AF4AC73B}"/>
              </a:ext>
            </a:extLst>
          </p:cNvPr>
          <p:cNvSpPr>
            <a:spLocks noGrp="1"/>
          </p:cNvSpPr>
          <p:nvPr>
            <p:ph type="body" sz="quarter" idx="12" hasCustomPrompt="1"/>
          </p:nvPr>
        </p:nvSpPr>
        <p:spPr>
          <a:xfrm>
            <a:off x="2236787" y="4422186"/>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10" name="Text Placeholder 4">
            <a:extLst>
              <a:ext uri="{FF2B5EF4-FFF2-40B4-BE49-F238E27FC236}">
                <a16:creationId xmlns:a16="http://schemas.microsoft.com/office/drawing/2014/main" id="{9C33B5F3-01CE-4749-9431-1FBF746009EB}"/>
              </a:ext>
            </a:extLst>
          </p:cNvPr>
          <p:cNvSpPr>
            <a:spLocks noGrp="1"/>
          </p:cNvSpPr>
          <p:nvPr>
            <p:ph type="body" sz="quarter" idx="13" hasCustomPrompt="1"/>
          </p:nvPr>
        </p:nvSpPr>
        <p:spPr>
          <a:xfrm>
            <a:off x="2236787" y="4828586"/>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6" name="Picture 5">
            <a:extLst>
              <a:ext uri="{FF2B5EF4-FFF2-40B4-BE49-F238E27FC236}">
                <a16:creationId xmlns:a16="http://schemas.microsoft.com/office/drawing/2014/main" id="{350AB3FA-3405-4169-9479-480C4E8FE5D9}"/>
              </a:ext>
            </a:extLst>
          </p:cNvPr>
          <p:cNvPicPr>
            <a:picLocks noChangeAspect="1"/>
          </p:cNvPicPr>
          <p:nvPr userDrawn="1"/>
        </p:nvPicPr>
        <p:blipFill>
          <a:blip r:embed="rId2"/>
          <a:stretch>
            <a:fillRect/>
          </a:stretch>
        </p:blipFill>
        <p:spPr bwMode="black">
          <a:xfrm>
            <a:off x="549201" y="1033463"/>
            <a:ext cx="1555824" cy="1392940"/>
          </a:xfrm>
          <a:prstGeom prst="rect">
            <a:avLst/>
          </a:prstGeom>
        </p:spPr>
      </p:pic>
    </p:spTree>
    <p:extLst>
      <p:ext uri="{BB962C8B-B14F-4D97-AF65-F5344CB8AC3E}">
        <p14:creationId xmlns:p14="http://schemas.microsoft.com/office/powerpoint/2010/main" val="15347857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Alternate quote">
    <p:bg>
      <p:bgPr>
        <a:solidFill>
          <a:srgbClr val="EAE4DC"/>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5E78741-2E92-4352-847E-7E79AA3BEDE7}"/>
              </a:ext>
            </a:extLst>
          </p:cNvPr>
          <p:cNvSpPr/>
          <p:nvPr userDrawn="1"/>
        </p:nvSpPr>
        <p:spPr bwMode="auto">
          <a:xfrm>
            <a:off x="0" y="0"/>
            <a:ext cx="4064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40156270-9C86-4171-BEB2-C0F0D7A6B76A}"/>
              </a:ext>
            </a:extLst>
          </p:cNvPr>
          <p:cNvSpPr/>
          <p:nvPr userDrawn="1"/>
        </p:nvSpPr>
        <p:spPr bwMode="auto">
          <a:xfrm>
            <a:off x="1066800" y="1623526"/>
            <a:ext cx="10540999" cy="4217537"/>
          </a:xfrm>
          <a:prstGeom prst="rect">
            <a:avLst/>
          </a:prstGeom>
          <a:solidFill>
            <a:schemeClr val="bg1"/>
          </a:solidFill>
          <a:ln>
            <a:noFill/>
            <a:headEnd type="none" w="med" len="med"/>
            <a:tailEnd type="none" w="med" len="med"/>
          </a:ln>
          <a:effectLst>
            <a:outerShdw blurRad="355600" dist="190500" dir="5400000" sx="101000" sy="101000" algn="ctr" rotWithShape="0">
              <a:srgbClr val="000000">
                <a:alpha val="11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1066801" y="2191554"/>
            <a:ext cx="10058399" cy="2195395"/>
          </a:xfrm>
          <a:noFill/>
        </p:spPr>
        <p:txBody>
          <a:bodyPr wrap="square" lIns="457200" tIns="0" rIns="182880" bIns="0" anchor="b" anchorCtr="0">
            <a:normAutofit/>
          </a:bodyPr>
          <a:lstStyle>
            <a:lvl1pPr algn="l" defTabSz="932742" rtl="0" eaLnBrk="1" latinLnBrk="0" hangingPunct="1">
              <a:lnSpc>
                <a:spcPct val="90000"/>
              </a:lnSpc>
              <a:spcBef>
                <a:spcPct val="0"/>
              </a:spcBef>
              <a:buNone/>
              <a:defRPr lang="en-US" sz="28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1066801" y="4705389"/>
            <a:ext cx="10056883" cy="338554"/>
          </a:xfrm>
          <a:noFill/>
        </p:spPr>
        <p:txBody>
          <a:bodyPr wrap="square" lIns="457200" tIns="0" rIns="18288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1066801" y="5111789"/>
            <a:ext cx="10056882" cy="338554"/>
          </a:xfrm>
          <a:noFill/>
        </p:spPr>
        <p:txBody>
          <a:bodyPr wrap="square" lIns="457200" tIns="0" rIns="18288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sp>
        <p:nvSpPr>
          <p:cNvPr id="12" name="Rectangle 11">
            <a:extLst>
              <a:ext uri="{FF2B5EF4-FFF2-40B4-BE49-F238E27FC236}">
                <a16:creationId xmlns:a16="http://schemas.microsoft.com/office/drawing/2014/main" id="{B5CAA7F6-8C5E-4C0C-9380-3938313CCE9B}"/>
              </a:ext>
            </a:extLst>
          </p:cNvPr>
          <p:cNvSpPr/>
          <p:nvPr userDrawn="1"/>
        </p:nvSpPr>
        <p:spPr bwMode="auto">
          <a:xfrm>
            <a:off x="584200" y="866944"/>
            <a:ext cx="1460500" cy="1463040"/>
          </a:xfrm>
          <a:prstGeom prst="rect">
            <a:avLst/>
          </a:prstGeom>
          <a:gradFill>
            <a:gsLst>
              <a:gs pos="1000">
                <a:srgbClr val="50E6FF">
                  <a:alpha val="90000"/>
                </a:srgbClr>
              </a:gs>
              <a:gs pos="100000">
                <a:srgbClr val="D59DFF">
                  <a:alpha val="90000"/>
                </a:srgbClr>
              </a:gs>
            </a:gsLst>
            <a:lin ang="2400000" scaled="0"/>
          </a:gradFill>
          <a:ln>
            <a:noFill/>
            <a:headEnd type="none" w="med" len="med"/>
            <a:tailEnd type="none" w="med" len="med"/>
          </a:ln>
          <a:effectLst>
            <a:outerShdw blurRad="355600" dist="190500" dir="5400000" sx="101000" sy="101000" algn="ctr" rotWithShape="0">
              <a:srgbClr val="000000">
                <a:alpha val="27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14" name="Picture 13">
            <a:extLst>
              <a:ext uri="{FF2B5EF4-FFF2-40B4-BE49-F238E27FC236}">
                <a16:creationId xmlns:a16="http://schemas.microsoft.com/office/drawing/2014/main" id="{0D984DC6-2262-41BA-8742-20A3565F58FA}"/>
              </a:ext>
            </a:extLst>
          </p:cNvPr>
          <p:cNvPicPr>
            <a:picLocks noChangeAspect="1"/>
          </p:cNvPicPr>
          <p:nvPr userDrawn="1"/>
        </p:nvPicPr>
        <p:blipFill>
          <a:blip r:embed="rId2"/>
          <a:stretch>
            <a:fillRect/>
          </a:stretch>
        </p:blipFill>
        <p:spPr>
          <a:xfrm>
            <a:off x="862537" y="1222206"/>
            <a:ext cx="1079086" cy="969348"/>
          </a:xfrm>
          <a:prstGeom prst="rect">
            <a:avLst/>
          </a:prstGeom>
        </p:spPr>
      </p:pic>
    </p:spTree>
    <p:extLst>
      <p:ext uri="{BB962C8B-B14F-4D97-AF65-F5344CB8AC3E}">
        <p14:creationId xmlns:p14="http://schemas.microsoft.com/office/powerpoint/2010/main" val="13508077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9083819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userDrawn="1">
          <p15:clr>
            <a:srgbClr val="5ACBF0"/>
          </p15:clr>
        </p15:guide>
      </p15:sldGuideLst>
    </p:ext>
  </p:extLst>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Demo slide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1917488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Demo slide ocea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749979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Demo slide violet">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0668067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Section Title gradient 1">
    <p:bg>
      <p:bgPr>
        <a:gradFill>
          <a:gsLst>
            <a:gs pos="1000">
              <a:srgbClr val="50E6FF"/>
            </a:gs>
            <a:gs pos="99000">
              <a:schemeClr val="accent3"/>
            </a:gs>
          </a:gsLst>
          <a:lin ang="2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3098437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Section Title gradient 2">
    <p:bg>
      <p:bgPr>
        <a:gradFill>
          <a:gsLst>
            <a:gs pos="1000">
              <a:srgbClr val="FF9349"/>
            </a:gs>
            <a:gs pos="99000">
              <a:srgbClr val="D83B01"/>
            </a:gs>
          </a:gsLst>
          <a:lin ang="2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7414880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Section Title gradient 3">
    <p:bg>
      <p:bgPr>
        <a:gradFill>
          <a:gsLst>
            <a:gs pos="99000">
              <a:srgbClr val="831490"/>
            </a:gs>
            <a:gs pos="1000">
              <a:srgbClr val="D59DFF"/>
            </a:gs>
          </a:gsLst>
          <a:lin ang="2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2375328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Section title graphic 1">
    <p:bg>
      <p:bgRef idx="1001">
        <a:schemeClr val="bg2"/>
      </p:bgRef>
    </p:bg>
    <p:spTree>
      <p:nvGrpSpPr>
        <p:cNvPr id="1" name=""/>
        <p:cNvGrpSpPr/>
        <p:nvPr/>
      </p:nvGrpSpPr>
      <p:grpSpPr>
        <a:xfrm>
          <a:off x="0" y="0"/>
          <a:ext cx="0" cy="0"/>
          <a:chOff x="0" y="0"/>
          <a:chExt cx="0" cy="0"/>
        </a:xfrm>
      </p:grpSpPr>
      <p:pic>
        <p:nvPicPr>
          <p:cNvPr id="7" name="Dark: Create impact faster">
            <a:extLst>
              <a:ext uri="{FF2B5EF4-FFF2-40B4-BE49-F238E27FC236}">
                <a16:creationId xmlns:a16="http://schemas.microsoft.com/office/drawing/2014/main" id="{53BEC10D-83A8-4649-88F8-525050193CA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6919" t="25380" r="45026" b="35480"/>
          <a:stretch/>
        </p:blipFill>
        <p:spPr bwMode="ltGray">
          <a:xfrm>
            <a:off x="3771901" y="0"/>
            <a:ext cx="8420100" cy="6858000"/>
          </a:xfrm>
          <a:prstGeom prst="rect">
            <a:avLst/>
          </a:prstGeom>
        </p:spPr>
      </p:pic>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9405573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Section title graphic 2">
    <p:bg>
      <p:bgRef idx="1001">
        <a:schemeClr val="bg2"/>
      </p:bgRef>
    </p:bg>
    <p:spTree>
      <p:nvGrpSpPr>
        <p:cNvPr id="1" name=""/>
        <p:cNvGrpSpPr/>
        <p:nvPr/>
      </p:nvGrpSpPr>
      <p:grpSpPr>
        <a:xfrm>
          <a:off x="0" y="0"/>
          <a:ext cx="0" cy="0"/>
          <a:chOff x="0" y="0"/>
          <a:chExt cx="0" cy="0"/>
        </a:xfrm>
      </p:grpSpPr>
      <p:pic>
        <p:nvPicPr>
          <p:cNvPr id="4" name="Dark: Break through barriers">
            <a:extLst>
              <a:ext uri="{FF2B5EF4-FFF2-40B4-BE49-F238E27FC236}">
                <a16:creationId xmlns:a16="http://schemas.microsoft.com/office/drawing/2014/main" id="{AE01FB6F-69FB-4C55-8F77-47A913335DB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2458" t="41245" r="41127" b="18630"/>
          <a:stretch/>
        </p:blipFill>
        <p:spPr bwMode="ltGray">
          <a:xfrm>
            <a:off x="0" y="-1"/>
            <a:ext cx="12192001" cy="6858001"/>
          </a:xfrm>
          <a:prstGeom prst="rect">
            <a:avLst/>
          </a:prstGeom>
        </p:spPr>
      </p:pic>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0947455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Section title graphic 3">
    <p:bg>
      <p:bgRef idx="1001">
        <a:schemeClr val="bg2"/>
      </p:bgRef>
    </p:bg>
    <p:spTree>
      <p:nvGrpSpPr>
        <p:cNvPr id="1" name=""/>
        <p:cNvGrpSpPr/>
        <p:nvPr/>
      </p:nvGrpSpPr>
      <p:grpSpPr>
        <a:xfrm>
          <a:off x="0" y="0"/>
          <a:ext cx="0" cy="0"/>
          <a:chOff x="0" y="0"/>
          <a:chExt cx="0" cy="0"/>
        </a:xfrm>
      </p:grpSpPr>
      <p:pic>
        <p:nvPicPr>
          <p:cNvPr id="5" name="Dark: Adapt to anything">
            <a:extLst>
              <a:ext uri="{FF2B5EF4-FFF2-40B4-BE49-F238E27FC236}">
                <a16:creationId xmlns:a16="http://schemas.microsoft.com/office/drawing/2014/main" id="{C01D04A8-6185-4D88-82A2-8E8101A916D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611" t="18783" r="47913" b="31741"/>
          <a:stretch/>
        </p:blipFill>
        <p:spPr bwMode="ltGray">
          <a:xfrm>
            <a:off x="5334001" y="-1"/>
            <a:ext cx="6858000" cy="6858001"/>
          </a:xfrm>
          <a:prstGeom prst="rect">
            <a:avLst/>
          </a:prstGeom>
        </p:spPr>
      </p:pic>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5958234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Section title graphic 4">
    <p:bg>
      <p:bgRef idx="1001">
        <a:schemeClr val="bg2"/>
      </p:bgRef>
    </p:bg>
    <p:spTree>
      <p:nvGrpSpPr>
        <p:cNvPr id="1" name=""/>
        <p:cNvGrpSpPr/>
        <p:nvPr/>
      </p:nvGrpSpPr>
      <p:grpSpPr>
        <a:xfrm>
          <a:off x="0" y="0"/>
          <a:ext cx="0" cy="0"/>
          <a:chOff x="0" y="0"/>
          <a:chExt cx="0" cy="0"/>
        </a:xfrm>
      </p:grpSpPr>
      <p:pic>
        <p:nvPicPr>
          <p:cNvPr id="4" name="Dark: Innovate everywhere">
            <a:extLst>
              <a:ext uri="{FF2B5EF4-FFF2-40B4-BE49-F238E27FC236}">
                <a16:creationId xmlns:a16="http://schemas.microsoft.com/office/drawing/2014/main" id="{4EAC99E1-B968-408B-9767-C938059B736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0347" t="14647" r="41253" b="35235"/>
          <a:stretch/>
        </p:blipFill>
        <p:spPr bwMode="ltGray">
          <a:xfrm>
            <a:off x="0" y="-1"/>
            <a:ext cx="12192000" cy="6858001"/>
          </a:xfrm>
          <a:prstGeom prst="rect">
            <a:avLst/>
          </a:prstGeom>
        </p:spPr>
      </p:pic>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69201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2513658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Screenshot">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10198-B250-44FD-9AC7-BA0E6E23B5C1}"/>
              </a:ext>
            </a:extLst>
          </p:cNvPr>
          <p:cNvSpPr>
            <a:spLocks noGrp="1"/>
          </p:cNvSpPr>
          <p:nvPr>
            <p:ph type="title"/>
          </p:nvPr>
        </p:nvSpPr>
        <p:spPr>
          <a:xfrm>
            <a:off x="588263" y="457200"/>
            <a:ext cx="3856737" cy="553998"/>
          </a:xfrm>
        </p:spPr>
        <p:txBody>
          <a:bodyPr/>
          <a:lstStyle/>
          <a:p>
            <a:r>
              <a:rPr lang="en-US"/>
              <a:t>Click to edit Master title style</a:t>
            </a:r>
          </a:p>
        </p:txBody>
      </p:sp>
      <p:sp>
        <p:nvSpPr>
          <p:cNvPr id="14" name="Text Placeholder 13">
            <a:extLst>
              <a:ext uri="{FF2B5EF4-FFF2-40B4-BE49-F238E27FC236}">
                <a16:creationId xmlns:a16="http://schemas.microsoft.com/office/drawing/2014/main" id="{6F25D0DC-756F-45C2-A98F-05B75941978C}"/>
              </a:ext>
            </a:extLst>
          </p:cNvPr>
          <p:cNvSpPr>
            <a:spLocks noGrp="1"/>
          </p:cNvSpPr>
          <p:nvPr>
            <p:ph type="body" sz="quarter" idx="11"/>
          </p:nvPr>
        </p:nvSpPr>
        <p:spPr>
          <a:xfrm>
            <a:off x="588263" y="2395538"/>
            <a:ext cx="3856737" cy="861774"/>
          </a:xfrm>
        </p:spPr>
        <p:txBody>
          <a:bodyPr/>
          <a:lstStyle>
            <a:lvl1pPr marL="0" indent="0">
              <a:buNone/>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Content Placeholder 4">
            <a:extLst>
              <a:ext uri="{FF2B5EF4-FFF2-40B4-BE49-F238E27FC236}">
                <a16:creationId xmlns:a16="http://schemas.microsoft.com/office/drawing/2014/main" id="{A111676F-0A7B-49C1-8A96-1063E1813997}"/>
              </a:ext>
            </a:extLst>
          </p:cNvPr>
          <p:cNvSpPr>
            <a:spLocks noGrp="1"/>
          </p:cNvSpPr>
          <p:nvPr>
            <p:ph sz="quarter" idx="12" hasCustomPrompt="1"/>
          </p:nvPr>
        </p:nvSpPr>
        <p:spPr>
          <a:xfrm>
            <a:off x="5202937" y="1464400"/>
            <a:ext cx="6989063" cy="3929199"/>
          </a:xfrm>
          <a:prstGeom prst="roundRect">
            <a:avLst>
              <a:gd name="adj" fmla="val 0"/>
            </a:avLst>
          </a:prstGeom>
          <a:blipFill>
            <a:blip r:embed="rId2"/>
            <a:stretch>
              <a:fillRect/>
            </a:stretch>
          </a:blipFill>
          <a:ln w="381000">
            <a:solidFill>
              <a:schemeClr val="tx1"/>
            </a:solidFill>
          </a:ln>
          <a:effectLst>
            <a:outerShdw blurRad="254000" dist="292100" dir="2700000" sx="101000" sy="101000" algn="ctr" rotWithShape="0">
              <a:srgbClr val="000000">
                <a:alpha val="15000"/>
              </a:srgbClr>
            </a:outerShdw>
          </a:effectLst>
        </p:spPr>
        <p:txBody>
          <a:bodyPr tIns="2377440"/>
          <a:lstStyle>
            <a:lvl1pPr marL="0" indent="0">
              <a:defRPr lang="en-US" sz="1400" b="1" kern="1200" spc="0" baseline="0" dirty="0">
                <a:solidFill>
                  <a:srgbClr val="000000"/>
                </a:solidFill>
                <a:latin typeface="+mn-lt"/>
                <a:ea typeface="+mn-ea"/>
                <a:cs typeface="Segoe UI" panose="020B0502040204020203" pitchFamily="34" charset="0"/>
              </a:defRPr>
            </a:lvl1pPr>
          </a:lstStyle>
          <a:p>
            <a:pPr marL="228600" marR="0" lvl="0" indent="-22860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Drag &amp; drop your photo here </a:t>
            </a:r>
            <a:br>
              <a:rPr lang="en-US"/>
            </a:br>
            <a:r>
              <a:rPr lang="en-US"/>
              <a:t>or click or tap icon below </a:t>
            </a:r>
            <a:br>
              <a:rPr lang="en-US"/>
            </a:br>
            <a:r>
              <a:rPr lang="en-US"/>
              <a:t>to insert</a:t>
            </a:r>
          </a:p>
          <a:p>
            <a:pPr marL="228600" marR="0" lvl="0" indent="-22860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endParaRPr lang="en-US"/>
          </a:p>
        </p:txBody>
      </p:sp>
    </p:spTree>
    <p:extLst>
      <p:ext uri="{BB962C8B-B14F-4D97-AF65-F5344CB8AC3E}">
        <p14:creationId xmlns:p14="http://schemas.microsoft.com/office/powerpoint/2010/main" val="271895643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Mobile Screenshot">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10198-B250-44FD-9AC7-BA0E6E23B5C1}"/>
              </a:ext>
            </a:extLst>
          </p:cNvPr>
          <p:cNvSpPr>
            <a:spLocks noGrp="1"/>
          </p:cNvSpPr>
          <p:nvPr>
            <p:ph type="title"/>
          </p:nvPr>
        </p:nvSpPr>
        <p:spPr>
          <a:xfrm>
            <a:off x="588263" y="457200"/>
            <a:ext cx="3856737" cy="553998"/>
          </a:xfrm>
        </p:spPr>
        <p:txBody>
          <a:bodyPr/>
          <a:lstStyle/>
          <a:p>
            <a:r>
              <a:rPr lang="en-US"/>
              <a:t>Click to edit Master title style</a:t>
            </a:r>
          </a:p>
        </p:txBody>
      </p:sp>
      <p:sp>
        <p:nvSpPr>
          <p:cNvPr id="14" name="Text Placeholder 13">
            <a:extLst>
              <a:ext uri="{FF2B5EF4-FFF2-40B4-BE49-F238E27FC236}">
                <a16:creationId xmlns:a16="http://schemas.microsoft.com/office/drawing/2014/main" id="{6F25D0DC-756F-45C2-A98F-05B75941978C}"/>
              </a:ext>
            </a:extLst>
          </p:cNvPr>
          <p:cNvSpPr>
            <a:spLocks noGrp="1"/>
          </p:cNvSpPr>
          <p:nvPr>
            <p:ph type="body" sz="quarter" idx="11"/>
          </p:nvPr>
        </p:nvSpPr>
        <p:spPr>
          <a:xfrm>
            <a:off x="588263" y="2395538"/>
            <a:ext cx="3856737" cy="861774"/>
          </a:xfrm>
        </p:spPr>
        <p:txBody>
          <a:bodyPr/>
          <a:lstStyle>
            <a:lvl1pPr marL="0" indent="0">
              <a:buNone/>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Content Placeholder 4">
            <a:extLst>
              <a:ext uri="{FF2B5EF4-FFF2-40B4-BE49-F238E27FC236}">
                <a16:creationId xmlns:a16="http://schemas.microsoft.com/office/drawing/2014/main" id="{A111676F-0A7B-49C1-8A96-1063E1813997}"/>
              </a:ext>
            </a:extLst>
          </p:cNvPr>
          <p:cNvSpPr>
            <a:spLocks noGrp="1"/>
          </p:cNvSpPr>
          <p:nvPr>
            <p:ph sz="quarter" idx="12" hasCustomPrompt="1"/>
          </p:nvPr>
        </p:nvSpPr>
        <p:spPr>
          <a:xfrm>
            <a:off x="7713894" y="585216"/>
            <a:ext cx="2625967" cy="5687568"/>
          </a:xfrm>
          <a:prstGeom prst="roundRect">
            <a:avLst>
              <a:gd name="adj" fmla="val 8222"/>
            </a:avLst>
          </a:prstGeom>
          <a:blipFill>
            <a:blip r:embed="rId2"/>
            <a:stretch>
              <a:fillRect/>
            </a:stretch>
          </a:blipFill>
          <a:ln w="241300">
            <a:solidFill>
              <a:schemeClr val="tx1"/>
            </a:solidFill>
          </a:ln>
          <a:effectLst>
            <a:outerShdw blurRad="254000" dist="292100" dir="2700000" sx="101000" sy="101000" algn="ctr" rotWithShape="0">
              <a:srgbClr val="000000">
                <a:alpha val="15000"/>
              </a:srgbClr>
            </a:outerShdw>
          </a:effectLst>
        </p:spPr>
        <p:txBody>
          <a:bodyPr tIns="1463040" bIns="0" anchor="ctr" anchorCtr="0"/>
          <a:lstStyle>
            <a:lvl1pPr marL="0" indent="0" algn="ctr">
              <a:buNone/>
              <a:defRPr lang="en-US" sz="1100" b="1" kern="1200" spc="0" baseline="0" dirty="0">
                <a:solidFill>
                  <a:schemeClr val="bg1"/>
                </a:solidFill>
                <a:latin typeface="+mn-lt"/>
                <a:ea typeface="+mn-ea"/>
                <a:cs typeface="Segoe UI" panose="020B0502040204020203" pitchFamily="34" charset="0"/>
              </a:defRPr>
            </a:lvl1pPr>
          </a:lstStyle>
          <a:p>
            <a:pPr marL="285750" marR="0" lvl="0" indent="-285750" algn="ctr" defTabSz="932742" rtl="0" eaLnBrk="1" fontAlgn="auto" latinLnBrk="0" hangingPunct="1">
              <a:lnSpc>
                <a:spcPct val="100000"/>
              </a:lnSpc>
              <a:spcBef>
                <a:spcPct val="20000"/>
              </a:spcBef>
              <a:spcAft>
                <a:spcPts val="0"/>
              </a:spcAft>
              <a:buClrTx/>
              <a:buSzPct val="90000"/>
              <a:tabLst/>
            </a:pPr>
            <a:r>
              <a:rPr lang="en-US"/>
              <a:t>Drag &amp; drop your photo here </a:t>
            </a:r>
            <a:br>
              <a:rPr lang="en-US"/>
            </a:br>
            <a:r>
              <a:rPr lang="en-US"/>
              <a:t>or click or tap icon below </a:t>
            </a:r>
            <a:br>
              <a:rPr lang="en-US"/>
            </a:br>
            <a:r>
              <a:rPr lang="en-US"/>
              <a:t>to insert</a:t>
            </a:r>
          </a:p>
          <a:p>
            <a:pPr marL="285750" marR="0" lvl="0" indent="-285750" algn="ctr" defTabSz="932742" rtl="0" eaLnBrk="1" fontAlgn="auto" latinLnBrk="0" hangingPunct="1">
              <a:lnSpc>
                <a:spcPct val="100000"/>
              </a:lnSpc>
              <a:spcBef>
                <a:spcPct val="20000"/>
              </a:spcBef>
              <a:spcAft>
                <a:spcPts val="0"/>
              </a:spcAft>
              <a:buClrTx/>
              <a:buSzPct val="90000"/>
              <a:tabLst/>
            </a:pPr>
            <a:endParaRPr lang="en-US"/>
          </a:p>
        </p:txBody>
      </p:sp>
    </p:spTree>
    <p:extLst>
      <p:ext uri="{BB962C8B-B14F-4D97-AF65-F5344CB8AC3E}">
        <p14:creationId xmlns:p14="http://schemas.microsoft.com/office/powerpoint/2010/main" val="3936921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0328071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7092862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Tree>
    <p:extLst>
      <p:ext uri="{BB962C8B-B14F-4D97-AF65-F5344CB8AC3E}">
        <p14:creationId xmlns:p14="http://schemas.microsoft.com/office/powerpoint/2010/main" val="35736209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userDrawn="1">
  <p:cSld name="Thank you photo">
    <p:bg>
      <p:bgPr>
        <a:solidFill>
          <a:srgbClr val="EAE4DC"/>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5808"/>
            <a:ext cx="3948683"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DC1D8EF4-A5A1-4D2B-9918-9B027853453F}"/>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6489267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AE4DC"/>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Picture 4" descr="Logo&#10;&#10;Description automatically generated with medium confidence">
            <a:extLst>
              <a:ext uri="{FF2B5EF4-FFF2-40B4-BE49-F238E27FC236}">
                <a16:creationId xmlns:a16="http://schemas.microsoft.com/office/drawing/2014/main" id="{4E695B53-CE74-45F5-B29D-B6E72D9A8E31}"/>
              </a:ext>
            </a:extLst>
          </p:cNvPr>
          <p:cNvPicPr>
            <a:picLocks noChangeAspect="1"/>
          </p:cNvPicPr>
          <p:nvPr userDrawn="1"/>
        </p:nvPicPr>
        <p:blipFill rotWithShape="1">
          <a:blip r:embed="rId2"/>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55198053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75701334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28.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4055130961"/>
      </p:ext>
    </p:extLst>
  </p:cSld>
  <p:clrMapOvr>
    <a:masterClrMapping/>
  </p:clrMapOvr>
  <p:transition>
    <p:fade/>
  </p:transition>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1_Screenshot">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10198-B250-44FD-9AC7-BA0E6E23B5C1}"/>
              </a:ext>
            </a:extLst>
          </p:cNvPr>
          <p:cNvSpPr>
            <a:spLocks noGrp="1"/>
          </p:cNvSpPr>
          <p:nvPr>
            <p:ph type="title" hasCustomPrompt="1"/>
          </p:nvPr>
        </p:nvSpPr>
        <p:spPr>
          <a:xfrm>
            <a:off x="324102" y="179493"/>
            <a:ext cx="11867897" cy="369332"/>
          </a:xfrm>
        </p:spPr>
        <p:txBody>
          <a:bodyPr/>
          <a:lstStyle>
            <a:lvl1pPr>
              <a:defRPr sz="2400"/>
            </a:lvl1pPr>
          </a:lstStyle>
          <a:p>
            <a:r>
              <a:rPr lang="en-US"/>
              <a:t>[Investment area]: [Title]</a:t>
            </a:r>
          </a:p>
        </p:txBody>
      </p:sp>
      <p:sp>
        <p:nvSpPr>
          <p:cNvPr id="14" name="Text Placeholder 13">
            <a:extLst>
              <a:ext uri="{FF2B5EF4-FFF2-40B4-BE49-F238E27FC236}">
                <a16:creationId xmlns:a16="http://schemas.microsoft.com/office/drawing/2014/main" id="{6F25D0DC-756F-45C2-A98F-05B75941978C}"/>
              </a:ext>
            </a:extLst>
          </p:cNvPr>
          <p:cNvSpPr>
            <a:spLocks noGrp="1"/>
          </p:cNvSpPr>
          <p:nvPr>
            <p:ph type="body" sz="quarter" idx="11" hasCustomPrompt="1"/>
          </p:nvPr>
        </p:nvSpPr>
        <p:spPr>
          <a:xfrm>
            <a:off x="324103" y="1504358"/>
            <a:ext cx="4796537" cy="1766637"/>
          </a:xfrm>
        </p:spPr>
        <p:txBody>
          <a:bodyPr/>
          <a:lstStyle>
            <a:lvl1pPr marL="0" indent="0">
              <a:buFont typeface="Arial" panose="020B0604020202020204" pitchFamily="34" charset="0"/>
              <a:buNone/>
              <a:defRPr sz="1400"/>
            </a:lvl1pPr>
            <a:lvl2pPr marL="228600" indent="0">
              <a:buNone/>
              <a:defRPr/>
            </a:lvl2pPr>
            <a:lvl3pPr marL="457200" indent="0">
              <a:buNone/>
              <a:defRPr/>
            </a:lvl3pPr>
            <a:lvl4pPr marL="661988" indent="0">
              <a:buNone/>
              <a:defRPr/>
            </a:lvl4pPr>
            <a:lvl5pPr marL="855663" indent="0">
              <a:buNone/>
              <a:defRPr/>
            </a:lvl5pPr>
          </a:lstStyle>
          <a:p>
            <a:r>
              <a:rPr lang="en-US"/>
              <a:t>Consider when explaining: </a:t>
            </a:r>
            <a:br>
              <a:rPr lang="en-US"/>
            </a:br>
            <a:r>
              <a:rPr lang="en-US"/>
              <a:t>- what’s the canonical scenario?</a:t>
            </a:r>
            <a:br>
              <a:rPr lang="en-US"/>
            </a:br>
            <a:r>
              <a:rPr lang="en-US"/>
              <a:t>- who is the primary audience for this?</a:t>
            </a:r>
            <a:br>
              <a:rPr lang="en-US"/>
            </a:br>
            <a:r>
              <a:rPr lang="en-US"/>
              <a:t>- what problem(s) is it going to solve for the primary audience?</a:t>
            </a:r>
            <a:br>
              <a:rPr lang="en-US"/>
            </a:br>
            <a:r>
              <a:rPr lang="en-US"/>
              <a:t>- mention specific purpose, key benefits and advantages that the feature offers to the users </a:t>
            </a:r>
          </a:p>
          <a:p>
            <a:endParaRPr lang="en-US"/>
          </a:p>
        </p:txBody>
      </p:sp>
      <p:sp>
        <p:nvSpPr>
          <p:cNvPr id="5" name="Content Placeholder 4">
            <a:extLst>
              <a:ext uri="{FF2B5EF4-FFF2-40B4-BE49-F238E27FC236}">
                <a16:creationId xmlns:a16="http://schemas.microsoft.com/office/drawing/2014/main" id="{A111676F-0A7B-49C1-8A96-1063E1813997}"/>
              </a:ext>
            </a:extLst>
          </p:cNvPr>
          <p:cNvSpPr>
            <a:spLocks noGrp="1"/>
          </p:cNvSpPr>
          <p:nvPr>
            <p:ph sz="quarter" idx="12" hasCustomPrompt="1"/>
          </p:nvPr>
        </p:nvSpPr>
        <p:spPr>
          <a:xfrm>
            <a:off x="5438987" y="1185333"/>
            <a:ext cx="6753013" cy="4179147"/>
          </a:xfrm>
          <a:prstGeom prst="roundRect">
            <a:avLst>
              <a:gd name="adj" fmla="val 0"/>
            </a:avLst>
          </a:prstGeom>
          <a:blipFill>
            <a:blip r:embed="rId2"/>
            <a:stretch>
              <a:fillRect/>
            </a:stretch>
          </a:blipFill>
          <a:ln w="203200">
            <a:solidFill>
              <a:schemeClr val="tx1"/>
            </a:solidFill>
          </a:ln>
          <a:effectLst>
            <a:outerShdw blurRad="254000" dist="292100" dir="2700000" sx="101000" sy="101000" algn="ctr" rotWithShape="0">
              <a:srgbClr val="000000">
                <a:alpha val="15000"/>
              </a:srgbClr>
            </a:outerShdw>
          </a:effectLst>
        </p:spPr>
        <p:txBody>
          <a:bodyPr tIns="2377440" anchor="ctr"/>
          <a:lstStyle>
            <a:lvl1pPr marL="0" indent="0">
              <a:defRPr lang="en-US" sz="1400" b="1" kern="1200" spc="0" baseline="0" dirty="0">
                <a:solidFill>
                  <a:srgbClr val="000000"/>
                </a:solidFill>
                <a:latin typeface="+mn-lt"/>
                <a:ea typeface="+mn-ea"/>
                <a:cs typeface="Segoe UI" panose="020B0502040204020203" pitchFamily="34" charset="0"/>
              </a:defRPr>
            </a:lvl1pPr>
          </a:lstStyle>
          <a:p>
            <a:pPr marL="228600" marR="0" lvl="0" indent="-22860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Drag &amp; drop your photo here </a:t>
            </a:r>
            <a:br>
              <a:rPr lang="en-US"/>
            </a:br>
            <a:r>
              <a:rPr lang="en-US"/>
              <a:t>or click or tap icon below </a:t>
            </a:r>
            <a:br>
              <a:rPr lang="en-US"/>
            </a:br>
            <a:r>
              <a:rPr lang="en-US"/>
              <a:t>to insert</a:t>
            </a:r>
          </a:p>
          <a:p>
            <a:pPr marL="228600" marR="0" lvl="0" indent="-22860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endParaRPr lang="en-US"/>
          </a:p>
        </p:txBody>
      </p:sp>
      <p:sp>
        <p:nvSpPr>
          <p:cNvPr id="3" name="Text Placeholder 13">
            <a:extLst>
              <a:ext uri="{FF2B5EF4-FFF2-40B4-BE49-F238E27FC236}">
                <a16:creationId xmlns:a16="http://schemas.microsoft.com/office/drawing/2014/main" id="{0A3B3CC7-1B70-6362-2728-DEA1D76C9D1C}"/>
              </a:ext>
            </a:extLst>
          </p:cNvPr>
          <p:cNvSpPr>
            <a:spLocks noGrp="1"/>
          </p:cNvSpPr>
          <p:nvPr>
            <p:ph type="body" sz="quarter" idx="13" hasCustomPrompt="1"/>
          </p:nvPr>
        </p:nvSpPr>
        <p:spPr>
          <a:xfrm>
            <a:off x="324103" y="4215006"/>
            <a:ext cx="4796537" cy="1292662"/>
          </a:xfrm>
        </p:spPr>
        <p:txBody>
          <a:bodyPr/>
          <a:lstStyle>
            <a:lvl1pPr marL="0" indent="0">
              <a:buFont typeface="Arial" panose="020B0604020202020204" pitchFamily="34" charset="0"/>
              <a:buNone/>
              <a:defRPr sz="1400"/>
            </a:lvl1pPr>
            <a:lvl2pPr marL="228600" indent="0">
              <a:buNone/>
              <a:defRPr/>
            </a:lvl2pPr>
            <a:lvl3pPr marL="457200" indent="0">
              <a:buNone/>
              <a:defRPr/>
            </a:lvl3pPr>
            <a:lvl4pPr marL="661988" indent="0">
              <a:buNone/>
              <a:defRPr/>
            </a:lvl4pPr>
            <a:lvl5pPr marL="855663" indent="0">
              <a:buNone/>
              <a:defRPr/>
            </a:lvl5pPr>
          </a:lstStyle>
          <a:p>
            <a:r>
              <a:rPr lang="en-US"/>
              <a:t>Consider when explaining: </a:t>
            </a:r>
            <a:br>
              <a:rPr lang="en-US"/>
            </a:br>
            <a:r>
              <a:rPr lang="en-US"/>
              <a:t>- include as little detail as necessary to get the idea of what the feature can do.</a:t>
            </a:r>
            <a:br>
              <a:rPr lang="en-US"/>
            </a:br>
            <a:r>
              <a:rPr lang="en-US"/>
              <a:t>- list relevant technical specifications, capabilities.</a:t>
            </a:r>
            <a:br>
              <a:rPr lang="en-US"/>
            </a:br>
            <a:r>
              <a:rPr lang="en-US"/>
              <a:t>- is this feature a part or continuation of the bigger work area?</a:t>
            </a:r>
          </a:p>
        </p:txBody>
      </p:sp>
      <p:sp>
        <p:nvSpPr>
          <p:cNvPr id="7" name="TextBox 6">
            <a:extLst>
              <a:ext uri="{FF2B5EF4-FFF2-40B4-BE49-F238E27FC236}">
                <a16:creationId xmlns:a16="http://schemas.microsoft.com/office/drawing/2014/main" id="{2A00EA2A-02ED-7BD2-9E73-94E85DBFAB25}"/>
              </a:ext>
            </a:extLst>
          </p:cNvPr>
          <p:cNvSpPr txBox="1"/>
          <p:nvPr userDrawn="1"/>
        </p:nvSpPr>
        <p:spPr>
          <a:xfrm>
            <a:off x="324103" y="1272137"/>
            <a:ext cx="1775630" cy="184666"/>
          </a:xfrm>
          <a:prstGeom prst="rect">
            <a:avLst/>
          </a:prstGeom>
          <a:noFill/>
        </p:spPr>
        <p:txBody>
          <a:bodyPr wrap="square" lIns="0" tIns="0" rIns="0" bIns="0" rtlCol="0">
            <a:spAutoFit/>
          </a:bodyPr>
          <a:lstStyle/>
          <a:p>
            <a:pPr algn="l"/>
            <a:r>
              <a:rPr lang="en-US" sz="1200">
                <a:latin typeface="+mj-lt"/>
              </a:rPr>
              <a:t>Business Value</a:t>
            </a:r>
            <a:endParaRPr lang="LID4096" sz="1200" err="1">
              <a:latin typeface="+mj-lt"/>
            </a:endParaRPr>
          </a:p>
        </p:txBody>
      </p:sp>
      <p:sp>
        <p:nvSpPr>
          <p:cNvPr id="8" name="TextBox 7">
            <a:extLst>
              <a:ext uri="{FF2B5EF4-FFF2-40B4-BE49-F238E27FC236}">
                <a16:creationId xmlns:a16="http://schemas.microsoft.com/office/drawing/2014/main" id="{4E416599-00C1-6EF9-D1D4-C2146B94DAFA}"/>
              </a:ext>
            </a:extLst>
          </p:cNvPr>
          <p:cNvSpPr txBox="1"/>
          <p:nvPr userDrawn="1"/>
        </p:nvSpPr>
        <p:spPr>
          <a:xfrm>
            <a:off x="324103" y="3992647"/>
            <a:ext cx="1775630" cy="184666"/>
          </a:xfrm>
          <a:prstGeom prst="rect">
            <a:avLst/>
          </a:prstGeom>
          <a:noFill/>
        </p:spPr>
        <p:txBody>
          <a:bodyPr wrap="square" lIns="0" tIns="0" rIns="0" bIns="0" rtlCol="0">
            <a:spAutoFit/>
          </a:bodyPr>
          <a:lstStyle/>
          <a:p>
            <a:pPr algn="l"/>
            <a:r>
              <a:rPr lang="en-US" sz="1200">
                <a:latin typeface="+mj-lt"/>
              </a:rPr>
              <a:t>Feature Details</a:t>
            </a:r>
            <a:endParaRPr lang="LID4096" sz="1200" err="1">
              <a:latin typeface="+mj-lt"/>
            </a:endParaRPr>
          </a:p>
        </p:txBody>
      </p:sp>
      <p:sp>
        <p:nvSpPr>
          <p:cNvPr id="9" name="TextBox 8">
            <a:extLst>
              <a:ext uri="{FF2B5EF4-FFF2-40B4-BE49-F238E27FC236}">
                <a16:creationId xmlns:a16="http://schemas.microsoft.com/office/drawing/2014/main" id="{5F748F1F-CFB6-4D97-4A7F-A8D6769D8B32}"/>
              </a:ext>
            </a:extLst>
          </p:cNvPr>
          <p:cNvSpPr txBox="1"/>
          <p:nvPr userDrawn="1"/>
        </p:nvSpPr>
        <p:spPr>
          <a:xfrm>
            <a:off x="5582411" y="6218256"/>
            <a:ext cx="1775630" cy="169277"/>
          </a:xfrm>
          <a:prstGeom prst="rect">
            <a:avLst/>
          </a:prstGeom>
          <a:noFill/>
        </p:spPr>
        <p:txBody>
          <a:bodyPr wrap="square" lIns="0" tIns="0" rIns="0" bIns="0" rtlCol="0">
            <a:spAutoFit/>
          </a:bodyPr>
          <a:lstStyle/>
          <a:p>
            <a:pPr algn="l"/>
            <a:r>
              <a:rPr lang="en-US" sz="1100">
                <a:latin typeface="+mj-lt"/>
              </a:rPr>
              <a:t>Planned Release:</a:t>
            </a:r>
            <a:endParaRPr lang="LID4096" sz="1100" err="1">
              <a:latin typeface="+mj-lt"/>
            </a:endParaRPr>
          </a:p>
        </p:txBody>
      </p:sp>
      <p:sp>
        <p:nvSpPr>
          <p:cNvPr id="10" name="Text Placeholder 13">
            <a:extLst>
              <a:ext uri="{FF2B5EF4-FFF2-40B4-BE49-F238E27FC236}">
                <a16:creationId xmlns:a16="http://schemas.microsoft.com/office/drawing/2014/main" id="{ACAF63E7-5F98-1DE1-4E5E-037ACB082944}"/>
              </a:ext>
            </a:extLst>
          </p:cNvPr>
          <p:cNvSpPr>
            <a:spLocks noGrp="1"/>
          </p:cNvSpPr>
          <p:nvPr>
            <p:ph type="body" sz="quarter" idx="14" hasCustomPrompt="1"/>
          </p:nvPr>
        </p:nvSpPr>
        <p:spPr>
          <a:xfrm>
            <a:off x="6710173" y="6191419"/>
            <a:ext cx="5367525" cy="205643"/>
          </a:xfrm>
        </p:spPr>
        <p:txBody>
          <a:bodyPr/>
          <a:lstStyle>
            <a:lvl1pPr marL="0" indent="0">
              <a:buFont typeface="Arial" panose="020B0604020202020204" pitchFamily="34" charset="0"/>
              <a:buNone/>
              <a:defRPr sz="1200"/>
            </a:lvl1pPr>
            <a:lvl2pPr marL="228600" indent="0">
              <a:buNone/>
              <a:defRPr/>
            </a:lvl2pPr>
            <a:lvl3pPr marL="457200" indent="0">
              <a:buNone/>
              <a:defRPr/>
            </a:lvl3pPr>
            <a:lvl4pPr marL="661988" indent="0">
              <a:buNone/>
              <a:defRPr/>
            </a:lvl4pPr>
            <a:lvl5pPr marL="855663" indent="0">
              <a:buNone/>
              <a:defRPr/>
            </a:lvl5pPr>
          </a:lstStyle>
          <a:p>
            <a:pPr lvl="0"/>
            <a:r>
              <a:rPr lang="en-US"/>
              <a:t>[which version  |  internal only  |  service release date] </a:t>
            </a:r>
          </a:p>
        </p:txBody>
      </p:sp>
      <p:sp>
        <p:nvSpPr>
          <p:cNvPr id="11" name="TextBox 10">
            <a:extLst>
              <a:ext uri="{FF2B5EF4-FFF2-40B4-BE49-F238E27FC236}">
                <a16:creationId xmlns:a16="http://schemas.microsoft.com/office/drawing/2014/main" id="{B94CFF4F-9FF7-C73A-3A48-F45C735DBA04}"/>
              </a:ext>
            </a:extLst>
          </p:cNvPr>
          <p:cNvSpPr txBox="1"/>
          <p:nvPr userDrawn="1"/>
        </p:nvSpPr>
        <p:spPr>
          <a:xfrm>
            <a:off x="5582411" y="5982067"/>
            <a:ext cx="1775630" cy="169277"/>
          </a:xfrm>
          <a:prstGeom prst="rect">
            <a:avLst/>
          </a:prstGeom>
          <a:noFill/>
        </p:spPr>
        <p:txBody>
          <a:bodyPr wrap="square" lIns="0" tIns="0" rIns="0" bIns="0" rtlCol="0">
            <a:spAutoFit/>
          </a:bodyPr>
          <a:lstStyle/>
          <a:p>
            <a:pPr algn="l"/>
            <a:r>
              <a:rPr lang="en-US" sz="1100">
                <a:latin typeface="+mj-lt"/>
              </a:rPr>
              <a:t>Release Plan:</a:t>
            </a:r>
            <a:endParaRPr lang="LID4096" sz="1100" err="1">
              <a:latin typeface="+mj-lt"/>
            </a:endParaRPr>
          </a:p>
        </p:txBody>
      </p:sp>
      <p:sp>
        <p:nvSpPr>
          <p:cNvPr id="12" name="TextBox 11">
            <a:extLst>
              <a:ext uri="{FF2B5EF4-FFF2-40B4-BE49-F238E27FC236}">
                <a16:creationId xmlns:a16="http://schemas.microsoft.com/office/drawing/2014/main" id="{6034FD96-52EA-6E3C-638C-0B5EF85D4BB7}"/>
              </a:ext>
            </a:extLst>
          </p:cNvPr>
          <p:cNvSpPr txBox="1"/>
          <p:nvPr userDrawn="1"/>
        </p:nvSpPr>
        <p:spPr>
          <a:xfrm>
            <a:off x="5582411" y="5763701"/>
            <a:ext cx="1775630" cy="169277"/>
          </a:xfrm>
          <a:prstGeom prst="rect">
            <a:avLst/>
          </a:prstGeom>
          <a:noFill/>
        </p:spPr>
        <p:txBody>
          <a:bodyPr wrap="square" lIns="0" tIns="0" rIns="0" bIns="0" rtlCol="0">
            <a:spAutoFit/>
          </a:bodyPr>
          <a:lstStyle/>
          <a:p>
            <a:pPr algn="l"/>
            <a:r>
              <a:rPr lang="en-US" sz="1100">
                <a:latin typeface="+mj-lt"/>
              </a:rPr>
              <a:t>Slice: </a:t>
            </a:r>
            <a:endParaRPr lang="LID4096" sz="1100" err="1">
              <a:latin typeface="+mj-lt"/>
            </a:endParaRPr>
          </a:p>
        </p:txBody>
      </p:sp>
      <p:sp>
        <p:nvSpPr>
          <p:cNvPr id="13" name="Text Placeholder 13">
            <a:extLst>
              <a:ext uri="{FF2B5EF4-FFF2-40B4-BE49-F238E27FC236}">
                <a16:creationId xmlns:a16="http://schemas.microsoft.com/office/drawing/2014/main" id="{806FEBDB-6011-7B04-2593-528A744FC2ED}"/>
              </a:ext>
            </a:extLst>
          </p:cNvPr>
          <p:cNvSpPr>
            <a:spLocks noGrp="1"/>
          </p:cNvSpPr>
          <p:nvPr>
            <p:ph type="body" sz="quarter" idx="15" hasCustomPrompt="1"/>
          </p:nvPr>
        </p:nvSpPr>
        <p:spPr>
          <a:xfrm>
            <a:off x="6710174" y="5971017"/>
            <a:ext cx="5367526" cy="205643"/>
          </a:xfrm>
        </p:spPr>
        <p:txBody>
          <a:bodyPr/>
          <a:lstStyle>
            <a:lvl1pPr marL="0" indent="0">
              <a:buFont typeface="Arial" panose="020B0604020202020204" pitchFamily="34" charset="0"/>
              <a:buNone/>
              <a:defRPr sz="1200"/>
            </a:lvl1pPr>
            <a:lvl2pPr marL="228600" indent="0">
              <a:buNone/>
              <a:defRPr/>
            </a:lvl2pPr>
            <a:lvl3pPr marL="457200" indent="0">
              <a:buNone/>
              <a:defRPr/>
            </a:lvl3pPr>
            <a:lvl4pPr marL="661988" indent="0">
              <a:buNone/>
              <a:defRPr/>
            </a:lvl4pPr>
            <a:lvl5pPr marL="855663" indent="0">
              <a:buNone/>
              <a:defRPr/>
            </a:lvl5pPr>
          </a:lstStyle>
          <a:p>
            <a:pPr lvl="0"/>
            <a:r>
              <a:rPr lang="en-US"/>
              <a:t>Paste Link to Release Plan item</a:t>
            </a:r>
          </a:p>
        </p:txBody>
      </p:sp>
      <p:sp>
        <p:nvSpPr>
          <p:cNvPr id="15" name="Text Placeholder 13">
            <a:extLst>
              <a:ext uri="{FF2B5EF4-FFF2-40B4-BE49-F238E27FC236}">
                <a16:creationId xmlns:a16="http://schemas.microsoft.com/office/drawing/2014/main" id="{78250BB8-A06E-46C6-126B-A9DE087C7703}"/>
              </a:ext>
            </a:extLst>
          </p:cNvPr>
          <p:cNvSpPr>
            <a:spLocks noGrp="1"/>
          </p:cNvSpPr>
          <p:nvPr>
            <p:ph type="body" sz="quarter" idx="16" hasCustomPrompt="1"/>
          </p:nvPr>
        </p:nvSpPr>
        <p:spPr>
          <a:xfrm>
            <a:off x="6710174" y="5760928"/>
            <a:ext cx="5367526" cy="195329"/>
          </a:xfrm>
        </p:spPr>
        <p:txBody>
          <a:bodyPr/>
          <a:lstStyle>
            <a:lvl1pPr marL="0" indent="0">
              <a:buFont typeface="Arial" panose="020B0604020202020204" pitchFamily="34" charset="0"/>
              <a:buNone/>
              <a:defRPr sz="1200"/>
            </a:lvl1pPr>
            <a:lvl2pPr marL="228600" indent="0">
              <a:buNone/>
              <a:defRPr/>
            </a:lvl2pPr>
            <a:lvl3pPr marL="457200" indent="0">
              <a:buNone/>
              <a:defRPr/>
            </a:lvl3pPr>
            <a:lvl4pPr marL="661988" indent="0">
              <a:buNone/>
              <a:defRPr/>
            </a:lvl4pPr>
            <a:lvl5pPr marL="855663" indent="0">
              <a:buNone/>
              <a:defRPr/>
            </a:lvl5pPr>
          </a:lstStyle>
          <a:p>
            <a:pPr lvl="0"/>
            <a:r>
              <a:rPr lang="en-US"/>
              <a:t>ID</a:t>
            </a:r>
          </a:p>
        </p:txBody>
      </p:sp>
    </p:spTree>
    <p:extLst>
      <p:ext uri="{BB962C8B-B14F-4D97-AF65-F5344CB8AC3E}">
        <p14:creationId xmlns:p14="http://schemas.microsoft.com/office/powerpoint/2010/main" val="266312839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4605948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userDrawn="1">
          <p15:clr>
            <a:srgbClr val="5ACBF0"/>
          </p15:clr>
        </p15:guide>
      </p15:sldGuideLst>
    </p:ext>
  </p:extLst>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3B0D12AE-ADCF-1091-117F-BB03F7EC506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0984194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7FCAE8-7F87-15A3-6B90-67357C9352E3}"/>
              </a:ext>
            </a:extLst>
          </p:cNvPr>
          <p:cNvSpPr>
            <a:spLocks noGrp="1"/>
          </p:cNvSpPr>
          <p:nvPr>
            <p:ph type="title" hasCustomPrompt="1"/>
          </p:nvPr>
        </p:nvSpPr>
        <p:spPr>
          <a:xfrm>
            <a:off x="588264" y="3152001"/>
            <a:ext cx="2285566" cy="553998"/>
          </a:xfrm>
        </p:spPr>
        <p:txBody>
          <a:bodyPr anchor="ctr"/>
          <a:lstStyle>
            <a:lvl1pPr>
              <a:defRPr/>
            </a:lvl1pPr>
          </a:lstStyle>
          <a:p>
            <a:r>
              <a:rPr lang="en-US"/>
              <a:t>Agenda</a:t>
            </a:r>
          </a:p>
        </p:txBody>
      </p:sp>
      <p:sp>
        <p:nvSpPr>
          <p:cNvPr id="49" name="Rectangle: Single Corner Rounded 48">
            <a:extLst>
              <a:ext uri="{FF2B5EF4-FFF2-40B4-BE49-F238E27FC236}">
                <a16:creationId xmlns:a16="http://schemas.microsoft.com/office/drawing/2014/main" id="{2BC64A4E-937B-8B4B-41F3-6DAE5702A0D8}"/>
              </a:ext>
            </a:extLst>
          </p:cNvPr>
          <p:cNvSpPr/>
          <p:nvPr userDrawn="1"/>
        </p:nvSpPr>
        <p:spPr bwMode="auto">
          <a:xfrm flipH="1" flipV="1">
            <a:off x="4065588" y="-3"/>
            <a:ext cx="8126412" cy="6289715"/>
          </a:xfrm>
          <a:custGeom>
            <a:avLst/>
            <a:gdLst>
              <a:gd name="connsiteX0" fmla="*/ 0 w 8126412"/>
              <a:gd name="connsiteY0" fmla="*/ 0 h 6289715"/>
              <a:gd name="connsiteX1" fmla="*/ 7846583 w 8126412"/>
              <a:gd name="connsiteY1" fmla="*/ 0 h 6289715"/>
              <a:gd name="connsiteX2" fmla="*/ 8126412 w 8126412"/>
              <a:gd name="connsiteY2" fmla="*/ 279829 h 6289715"/>
              <a:gd name="connsiteX3" fmla="*/ 8126412 w 8126412"/>
              <a:gd name="connsiteY3" fmla="*/ 6289715 h 6289715"/>
              <a:gd name="connsiteX4" fmla="*/ 0 w 8126412"/>
              <a:gd name="connsiteY4" fmla="*/ 6289715 h 6289715"/>
              <a:gd name="connsiteX5" fmla="*/ 0 w 8126412"/>
              <a:gd name="connsiteY5" fmla="*/ 0 h 6289715"/>
              <a:gd name="connsiteX0" fmla="*/ 0 w 8126412"/>
              <a:gd name="connsiteY0" fmla="*/ 6289715 h 6381155"/>
              <a:gd name="connsiteX1" fmla="*/ 0 w 8126412"/>
              <a:gd name="connsiteY1" fmla="*/ 0 h 6381155"/>
              <a:gd name="connsiteX2" fmla="*/ 7846583 w 8126412"/>
              <a:gd name="connsiteY2" fmla="*/ 0 h 6381155"/>
              <a:gd name="connsiteX3" fmla="*/ 8126412 w 8126412"/>
              <a:gd name="connsiteY3" fmla="*/ 279829 h 6381155"/>
              <a:gd name="connsiteX4" fmla="*/ 8126412 w 8126412"/>
              <a:gd name="connsiteY4" fmla="*/ 6289715 h 6381155"/>
              <a:gd name="connsiteX5" fmla="*/ 91440 w 8126412"/>
              <a:gd name="connsiteY5" fmla="*/ 6381155 h 6381155"/>
              <a:gd name="connsiteX0" fmla="*/ 0 w 8126412"/>
              <a:gd name="connsiteY0" fmla="*/ 0 h 6381155"/>
              <a:gd name="connsiteX1" fmla="*/ 7846583 w 8126412"/>
              <a:gd name="connsiteY1" fmla="*/ 0 h 6381155"/>
              <a:gd name="connsiteX2" fmla="*/ 8126412 w 8126412"/>
              <a:gd name="connsiteY2" fmla="*/ 279829 h 6381155"/>
              <a:gd name="connsiteX3" fmla="*/ 8126412 w 8126412"/>
              <a:gd name="connsiteY3" fmla="*/ 6289715 h 6381155"/>
              <a:gd name="connsiteX4" fmla="*/ 91440 w 8126412"/>
              <a:gd name="connsiteY4" fmla="*/ 6381155 h 6381155"/>
              <a:gd name="connsiteX0" fmla="*/ 0 w 8126412"/>
              <a:gd name="connsiteY0" fmla="*/ 0 h 6289715"/>
              <a:gd name="connsiteX1" fmla="*/ 7846583 w 8126412"/>
              <a:gd name="connsiteY1" fmla="*/ 0 h 6289715"/>
              <a:gd name="connsiteX2" fmla="*/ 8126412 w 8126412"/>
              <a:gd name="connsiteY2" fmla="*/ 279829 h 6289715"/>
              <a:gd name="connsiteX3" fmla="*/ 8126412 w 8126412"/>
              <a:gd name="connsiteY3" fmla="*/ 6289715 h 6289715"/>
            </a:gdLst>
            <a:ahLst/>
            <a:cxnLst>
              <a:cxn ang="0">
                <a:pos x="connsiteX0" y="connsiteY0"/>
              </a:cxn>
              <a:cxn ang="0">
                <a:pos x="connsiteX1" y="connsiteY1"/>
              </a:cxn>
              <a:cxn ang="0">
                <a:pos x="connsiteX2" y="connsiteY2"/>
              </a:cxn>
              <a:cxn ang="0">
                <a:pos x="connsiteX3" y="connsiteY3"/>
              </a:cxn>
            </a:cxnLst>
            <a:rect l="l" t="t" r="r" b="b"/>
            <a:pathLst>
              <a:path w="8126412" h="6289715">
                <a:moveTo>
                  <a:pt x="0" y="0"/>
                </a:moveTo>
                <a:lnTo>
                  <a:pt x="7846583" y="0"/>
                </a:lnTo>
                <a:cubicBezTo>
                  <a:pt x="8001128" y="0"/>
                  <a:pt x="8126412" y="125284"/>
                  <a:pt x="8126412" y="279829"/>
                </a:cubicBezTo>
                <a:lnTo>
                  <a:pt x="8126412" y="6289715"/>
                </a:lnTo>
              </a:path>
            </a:pathLst>
          </a:custGeom>
          <a:noFill/>
          <a:ln>
            <a:solidFill>
              <a:schemeClr val="bg1"/>
            </a:solidFill>
            <a:headEnd type="none" w="med" len="med"/>
            <a:tailEnd type="none" w="med" len="med"/>
          </a:ln>
          <a:effectLst>
            <a:outerShdw blurRad="50800" dist="38100" dir="8100000" algn="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cs typeface="Segoe UI" pitchFamily="34" charset="0"/>
            </a:endParaRPr>
          </a:p>
        </p:txBody>
      </p:sp>
      <p:pic>
        <p:nvPicPr>
          <p:cNvPr id="3" name="Picture 2" descr="A logo with a black background&#10;&#10;AI-generated content may be incorrect.">
            <a:extLst>
              <a:ext uri="{FF2B5EF4-FFF2-40B4-BE49-F238E27FC236}">
                <a16:creationId xmlns:a16="http://schemas.microsoft.com/office/drawing/2014/main" id="{9CECB29E-87D6-D1A6-3EE6-6F1B5B1CD4CC}"/>
              </a:ext>
            </a:extLst>
          </p:cNvPr>
          <p:cNvPicPr>
            <a:picLocks noChangeAspect="1"/>
          </p:cNvPicPr>
          <p:nvPr userDrawn="1"/>
        </p:nvPicPr>
        <p:blipFill>
          <a:blip r:embed="rId2"/>
          <a:srcRect l="36703" t="27623"/>
          <a:stretch/>
        </p:blipFill>
        <p:spPr>
          <a:xfrm>
            <a:off x="-1" y="0"/>
            <a:ext cx="3404843" cy="3893258"/>
          </a:xfrm>
          <a:prstGeom prst="rect">
            <a:avLst/>
          </a:prstGeom>
        </p:spPr>
      </p:pic>
    </p:spTree>
    <p:extLst>
      <p:ext uri="{BB962C8B-B14F-4D97-AF65-F5344CB8AC3E}">
        <p14:creationId xmlns:p14="http://schemas.microsoft.com/office/powerpoint/2010/main" val="631621072"/>
      </p:ext>
    </p:extLst>
  </p:cSld>
  <p:clrMapOvr>
    <a:masterClrMapping/>
  </p:clrMapOvr>
  <p:transition>
    <p:fade/>
  </p:transition>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userDrawn="1">
  <p:cSld name="1_AGENDA">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93C9F0F7-6EC2-B20A-117D-E4209A74FF12}"/>
              </a:ext>
            </a:extLst>
          </p:cNvPr>
          <p:cNvSpPr/>
          <p:nvPr userDrawn="1"/>
        </p:nvSpPr>
        <p:spPr>
          <a:xfrm rot="5400000">
            <a:off x="1374183" y="2075860"/>
            <a:ext cx="790582" cy="2706279"/>
          </a:xfrm>
          <a:prstGeom prst="roundRect">
            <a:avLst>
              <a:gd name="adj" fmla="val 50000"/>
            </a:avLst>
          </a:prstGeom>
          <a:solidFill>
            <a:schemeClr val="bg1"/>
          </a:solidFill>
          <a:ln>
            <a:noFill/>
          </a:ln>
          <a:effectLst>
            <a:outerShdw blurRad="381000" dist="152400" dir="5400000" algn="t" rotWithShape="0">
              <a:schemeClr val="bg1">
                <a:lumMod val="8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 name="Title 1">
            <a:extLst>
              <a:ext uri="{FF2B5EF4-FFF2-40B4-BE49-F238E27FC236}">
                <a16:creationId xmlns:a16="http://schemas.microsoft.com/office/drawing/2014/main" id="{5E7FCAE8-7F87-15A3-6B90-67357C9352E3}"/>
              </a:ext>
            </a:extLst>
          </p:cNvPr>
          <p:cNvSpPr>
            <a:spLocks noGrp="1"/>
          </p:cNvSpPr>
          <p:nvPr>
            <p:ph type="title" hasCustomPrompt="1"/>
          </p:nvPr>
        </p:nvSpPr>
        <p:spPr>
          <a:xfrm>
            <a:off x="626691" y="3152000"/>
            <a:ext cx="2285566" cy="553998"/>
          </a:xfrm>
        </p:spPr>
        <p:txBody>
          <a:bodyPr anchor="ctr"/>
          <a:lstStyle>
            <a:lvl1pPr algn="ctr">
              <a:defRPr>
                <a:gradFill>
                  <a:gsLst>
                    <a:gs pos="0">
                      <a:schemeClr val="tx2">
                        <a:lumMod val="50000"/>
                      </a:schemeClr>
                    </a:gs>
                    <a:gs pos="80000">
                      <a:schemeClr val="accent4"/>
                    </a:gs>
                    <a:gs pos="46000">
                      <a:schemeClr val="tx2"/>
                    </a:gs>
                  </a:gsLst>
                  <a:lin ang="13500000" scaled="1"/>
                </a:gradFill>
              </a:defRPr>
            </a:lvl1pPr>
          </a:lstStyle>
          <a:p>
            <a:r>
              <a:rPr lang="en-US"/>
              <a:t>Agenda</a:t>
            </a:r>
          </a:p>
        </p:txBody>
      </p:sp>
      <p:sp>
        <p:nvSpPr>
          <p:cNvPr id="120" name="Rectangle: Rounded Corners 119">
            <a:extLst>
              <a:ext uri="{FF2B5EF4-FFF2-40B4-BE49-F238E27FC236}">
                <a16:creationId xmlns:a16="http://schemas.microsoft.com/office/drawing/2014/main" id="{933020F6-E480-8A11-24C0-6B9CC5B163BC}"/>
              </a:ext>
            </a:extLst>
          </p:cNvPr>
          <p:cNvSpPr/>
          <p:nvPr userDrawn="1"/>
        </p:nvSpPr>
        <p:spPr bwMode="auto">
          <a:xfrm rot="10800000" flipH="1" flipV="1">
            <a:off x="4356099" y="585788"/>
            <a:ext cx="7264400" cy="5683250"/>
          </a:xfrm>
          <a:prstGeom prst="roundRect">
            <a:avLst>
              <a:gd name="adj" fmla="val 3387"/>
            </a:avLst>
          </a:prstGeom>
          <a:solidFill>
            <a:schemeClr val="accent4">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600" b="0" i="0" u="none" strike="noStrike" kern="1200" cap="none" spc="0" normalizeH="0" baseline="0" noProof="0" err="1">
              <a:ln w="3175">
                <a:noFill/>
              </a:ln>
              <a:gradFill>
                <a:gsLst>
                  <a:gs pos="100000">
                    <a:srgbClr val="49C5B1"/>
                  </a:gs>
                  <a:gs pos="63000">
                    <a:srgbClr val="0078D4"/>
                  </a:gs>
                  <a:gs pos="0">
                    <a:srgbClr val="C03BC4"/>
                  </a:gs>
                </a:gsLst>
                <a:path path="circle">
                  <a:fillToRect l="100000" t="100000"/>
                </a:path>
              </a:gradFill>
              <a:effectLst/>
              <a:uLnTx/>
              <a:uFillTx/>
              <a:latin typeface="Segoe UI Semibold"/>
              <a:ea typeface="+mn-ea"/>
              <a:cs typeface="Segoe UI" pitchFamily="34" charset="0"/>
            </a:endParaRPr>
          </a:p>
        </p:txBody>
      </p:sp>
      <p:sp>
        <p:nvSpPr>
          <p:cNvPr id="4" name="Text Placeholder 3">
            <a:extLst>
              <a:ext uri="{FF2B5EF4-FFF2-40B4-BE49-F238E27FC236}">
                <a16:creationId xmlns:a16="http://schemas.microsoft.com/office/drawing/2014/main" id="{4F23B1FC-F6DB-A951-8D43-3A5B31A61041}"/>
              </a:ext>
            </a:extLst>
          </p:cNvPr>
          <p:cNvSpPr>
            <a:spLocks noGrp="1"/>
          </p:cNvSpPr>
          <p:nvPr>
            <p:ph type="body" sz="quarter" idx="10" hasCustomPrompt="1"/>
          </p:nvPr>
        </p:nvSpPr>
        <p:spPr>
          <a:xfrm>
            <a:off x="4519613" y="981539"/>
            <a:ext cx="6936014" cy="276999"/>
          </a:xfrm>
        </p:spPr>
        <p:txBody>
          <a:bodyPr/>
          <a:lstStyle>
            <a:lvl1pPr marL="0" indent="0">
              <a:buNone/>
              <a:defRPr sz="1800"/>
            </a:lvl1pPr>
            <a:lvl2pPr marL="228600" indent="0">
              <a:buNone/>
              <a:defRPr/>
            </a:lvl2pPr>
          </a:lstStyle>
          <a:p>
            <a:pPr lvl="0"/>
            <a:r>
              <a:rPr lang="en-US"/>
              <a:t>Click to add text</a:t>
            </a:r>
          </a:p>
        </p:txBody>
      </p:sp>
      <p:sp>
        <p:nvSpPr>
          <p:cNvPr id="5" name="Text Placeholder 3">
            <a:extLst>
              <a:ext uri="{FF2B5EF4-FFF2-40B4-BE49-F238E27FC236}">
                <a16:creationId xmlns:a16="http://schemas.microsoft.com/office/drawing/2014/main" id="{E0B828B9-4E6B-16B4-DA4E-3B869FADC948}"/>
              </a:ext>
            </a:extLst>
          </p:cNvPr>
          <p:cNvSpPr>
            <a:spLocks noGrp="1"/>
          </p:cNvSpPr>
          <p:nvPr>
            <p:ph type="body" sz="quarter" idx="11" hasCustomPrompt="1"/>
          </p:nvPr>
        </p:nvSpPr>
        <p:spPr>
          <a:xfrm>
            <a:off x="4519613" y="1904489"/>
            <a:ext cx="6936014" cy="276999"/>
          </a:xfrm>
        </p:spPr>
        <p:txBody>
          <a:bodyPr/>
          <a:lstStyle>
            <a:lvl1pPr marL="0" indent="0">
              <a:buNone/>
              <a:defRPr sz="1800"/>
            </a:lvl1pPr>
            <a:lvl2pPr marL="228600" indent="0">
              <a:buNone/>
              <a:defRPr/>
            </a:lvl2pPr>
          </a:lstStyle>
          <a:p>
            <a:pPr lvl="0"/>
            <a:r>
              <a:rPr lang="en-US"/>
              <a:t>Click to add text</a:t>
            </a:r>
          </a:p>
        </p:txBody>
      </p:sp>
      <p:sp>
        <p:nvSpPr>
          <p:cNvPr id="7" name="Text Placeholder 3">
            <a:extLst>
              <a:ext uri="{FF2B5EF4-FFF2-40B4-BE49-F238E27FC236}">
                <a16:creationId xmlns:a16="http://schemas.microsoft.com/office/drawing/2014/main" id="{D74CB702-0EA1-542F-E8CA-63882AAB6EB3}"/>
              </a:ext>
            </a:extLst>
          </p:cNvPr>
          <p:cNvSpPr>
            <a:spLocks noGrp="1"/>
          </p:cNvSpPr>
          <p:nvPr>
            <p:ph type="body" sz="quarter" idx="12" hasCustomPrompt="1"/>
          </p:nvPr>
        </p:nvSpPr>
        <p:spPr>
          <a:xfrm>
            <a:off x="4519613" y="2827439"/>
            <a:ext cx="6936014" cy="276999"/>
          </a:xfrm>
        </p:spPr>
        <p:txBody>
          <a:bodyPr/>
          <a:lstStyle>
            <a:lvl1pPr marL="0" indent="0">
              <a:buNone/>
              <a:defRPr sz="1800"/>
            </a:lvl1pPr>
            <a:lvl2pPr marL="228600" indent="0">
              <a:buNone/>
              <a:defRPr/>
            </a:lvl2pPr>
          </a:lstStyle>
          <a:p>
            <a:pPr lvl="0"/>
            <a:r>
              <a:rPr lang="en-US"/>
              <a:t>Click to add text</a:t>
            </a:r>
          </a:p>
        </p:txBody>
      </p:sp>
      <p:sp>
        <p:nvSpPr>
          <p:cNvPr id="8" name="Text Placeholder 3">
            <a:extLst>
              <a:ext uri="{FF2B5EF4-FFF2-40B4-BE49-F238E27FC236}">
                <a16:creationId xmlns:a16="http://schemas.microsoft.com/office/drawing/2014/main" id="{9A9F8B7A-DFA1-84EF-2CBF-1B70386F8CED}"/>
              </a:ext>
            </a:extLst>
          </p:cNvPr>
          <p:cNvSpPr>
            <a:spLocks noGrp="1"/>
          </p:cNvSpPr>
          <p:nvPr>
            <p:ph type="body" sz="quarter" idx="13" hasCustomPrompt="1"/>
          </p:nvPr>
        </p:nvSpPr>
        <p:spPr>
          <a:xfrm>
            <a:off x="4519613" y="3750389"/>
            <a:ext cx="6936014" cy="276999"/>
          </a:xfrm>
        </p:spPr>
        <p:txBody>
          <a:bodyPr/>
          <a:lstStyle>
            <a:lvl1pPr marL="0" indent="0">
              <a:buNone/>
              <a:defRPr sz="1800"/>
            </a:lvl1pPr>
            <a:lvl2pPr marL="228600" indent="0">
              <a:buNone/>
              <a:defRPr/>
            </a:lvl2pPr>
          </a:lstStyle>
          <a:p>
            <a:pPr lvl="0"/>
            <a:r>
              <a:rPr lang="en-US"/>
              <a:t>Click to add text</a:t>
            </a:r>
          </a:p>
        </p:txBody>
      </p:sp>
      <p:sp>
        <p:nvSpPr>
          <p:cNvPr id="14" name="Text Placeholder 3">
            <a:extLst>
              <a:ext uri="{FF2B5EF4-FFF2-40B4-BE49-F238E27FC236}">
                <a16:creationId xmlns:a16="http://schemas.microsoft.com/office/drawing/2014/main" id="{9D301A2A-C8AB-BF1E-9F14-C896FCD998BD}"/>
              </a:ext>
            </a:extLst>
          </p:cNvPr>
          <p:cNvSpPr>
            <a:spLocks noGrp="1"/>
          </p:cNvSpPr>
          <p:nvPr>
            <p:ph type="body" sz="quarter" idx="14" hasCustomPrompt="1"/>
          </p:nvPr>
        </p:nvSpPr>
        <p:spPr>
          <a:xfrm>
            <a:off x="4519613" y="4673339"/>
            <a:ext cx="6936014" cy="276999"/>
          </a:xfrm>
        </p:spPr>
        <p:txBody>
          <a:bodyPr/>
          <a:lstStyle>
            <a:lvl1pPr marL="0" indent="0">
              <a:buNone/>
              <a:defRPr sz="1800"/>
            </a:lvl1pPr>
            <a:lvl2pPr marL="228600" indent="0">
              <a:buNone/>
              <a:defRPr/>
            </a:lvl2pPr>
          </a:lstStyle>
          <a:p>
            <a:pPr lvl="0"/>
            <a:r>
              <a:rPr lang="en-US"/>
              <a:t>Click to add text</a:t>
            </a:r>
          </a:p>
        </p:txBody>
      </p:sp>
      <p:sp>
        <p:nvSpPr>
          <p:cNvPr id="17" name="Text Placeholder 3">
            <a:extLst>
              <a:ext uri="{FF2B5EF4-FFF2-40B4-BE49-F238E27FC236}">
                <a16:creationId xmlns:a16="http://schemas.microsoft.com/office/drawing/2014/main" id="{D6B63B9E-D78B-52B3-F630-5E7AFC99A9DC}"/>
              </a:ext>
            </a:extLst>
          </p:cNvPr>
          <p:cNvSpPr>
            <a:spLocks noGrp="1"/>
          </p:cNvSpPr>
          <p:nvPr>
            <p:ph type="body" sz="quarter" idx="15" hasCustomPrompt="1"/>
          </p:nvPr>
        </p:nvSpPr>
        <p:spPr>
          <a:xfrm>
            <a:off x="4519613" y="5596288"/>
            <a:ext cx="6936014" cy="276999"/>
          </a:xfrm>
        </p:spPr>
        <p:txBody>
          <a:bodyPr/>
          <a:lstStyle>
            <a:lvl1pPr marL="0" indent="0">
              <a:buNone/>
              <a:defRPr sz="1800"/>
            </a:lvl1pPr>
            <a:lvl2pPr marL="228600" indent="0">
              <a:buNone/>
              <a:defRPr/>
            </a:lvl2pPr>
          </a:lstStyle>
          <a:p>
            <a:pPr lvl="0"/>
            <a:r>
              <a:rPr lang="en-US"/>
              <a:t>Click to add text</a:t>
            </a:r>
          </a:p>
        </p:txBody>
      </p:sp>
      <p:sp>
        <p:nvSpPr>
          <p:cNvPr id="18" name="Text Placeholder 3">
            <a:extLst>
              <a:ext uri="{FF2B5EF4-FFF2-40B4-BE49-F238E27FC236}">
                <a16:creationId xmlns:a16="http://schemas.microsoft.com/office/drawing/2014/main" id="{E1C582BF-25CD-AFD5-A441-B340181D1581}"/>
              </a:ext>
            </a:extLst>
          </p:cNvPr>
          <p:cNvSpPr>
            <a:spLocks noGrp="1"/>
          </p:cNvSpPr>
          <p:nvPr>
            <p:ph type="body" sz="quarter" idx="16" hasCustomPrompt="1"/>
          </p:nvPr>
        </p:nvSpPr>
        <p:spPr>
          <a:xfrm>
            <a:off x="3475262" y="843765"/>
            <a:ext cx="552452" cy="552546"/>
          </a:xfrm>
          <a:prstGeom prst="ellipse">
            <a:avLst/>
          </a:prstGeom>
          <a:no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lvl1pPr marL="0" indent="0" algn="ctr">
              <a:buNone/>
              <a:defRPr lang="en-US" sz="2000" dirty="0">
                <a:gradFill flip="none" rotWithShape="1">
                  <a:gsLst>
                    <a:gs pos="79000">
                      <a:schemeClr val="accent4"/>
                    </a:gs>
                    <a:gs pos="38000">
                      <a:schemeClr val="tx2"/>
                    </a:gs>
                    <a:gs pos="0">
                      <a:schemeClr val="tx2">
                        <a:lumMod val="50000"/>
                      </a:schemeClr>
                    </a:gs>
                  </a:gsLst>
                  <a:lin ang="13500000" scaled="1"/>
                  <a:tileRect/>
                </a:gradFill>
                <a:latin typeface="+mj-lt"/>
                <a:cs typeface="+mn-cs"/>
              </a:defRPr>
            </a:lvl1pPr>
          </a:lstStyle>
          <a:p>
            <a:pPr marL="0" lvl="0" algn="ctr" defTabSz="914400"/>
            <a:r>
              <a:rPr lang="en-US"/>
              <a:t>#</a:t>
            </a:r>
          </a:p>
        </p:txBody>
      </p:sp>
      <p:sp>
        <p:nvSpPr>
          <p:cNvPr id="20" name="Text Placeholder 3">
            <a:extLst>
              <a:ext uri="{FF2B5EF4-FFF2-40B4-BE49-F238E27FC236}">
                <a16:creationId xmlns:a16="http://schemas.microsoft.com/office/drawing/2014/main" id="{D58A6651-83A2-4FDE-9EE8-C9F73C85BBA4}"/>
              </a:ext>
            </a:extLst>
          </p:cNvPr>
          <p:cNvSpPr>
            <a:spLocks noGrp="1"/>
          </p:cNvSpPr>
          <p:nvPr>
            <p:ph type="body" sz="quarter" idx="17" hasCustomPrompt="1"/>
          </p:nvPr>
        </p:nvSpPr>
        <p:spPr>
          <a:xfrm>
            <a:off x="3475262" y="1766715"/>
            <a:ext cx="552452" cy="552546"/>
          </a:xfrm>
          <a:prstGeom prst="ellipse">
            <a:avLst/>
          </a:prstGeom>
          <a:no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lvl1pPr marL="0" indent="0" algn="ctr">
              <a:buNone/>
              <a:defRPr lang="en-US" sz="2000" dirty="0">
                <a:gradFill flip="none" rotWithShape="1">
                  <a:gsLst>
                    <a:gs pos="79000">
                      <a:schemeClr val="accent4"/>
                    </a:gs>
                    <a:gs pos="38000">
                      <a:schemeClr val="tx2"/>
                    </a:gs>
                    <a:gs pos="0">
                      <a:schemeClr val="tx2">
                        <a:lumMod val="50000"/>
                      </a:schemeClr>
                    </a:gs>
                  </a:gsLst>
                  <a:lin ang="13500000" scaled="1"/>
                  <a:tileRect/>
                </a:gradFill>
                <a:latin typeface="+mj-lt"/>
                <a:cs typeface="+mn-cs"/>
              </a:defRPr>
            </a:lvl1pPr>
          </a:lstStyle>
          <a:p>
            <a:pPr marL="0" lvl="0" algn="ctr" defTabSz="914400"/>
            <a:r>
              <a:rPr lang="en-US"/>
              <a:t>#</a:t>
            </a:r>
          </a:p>
        </p:txBody>
      </p:sp>
      <p:sp>
        <p:nvSpPr>
          <p:cNvPr id="31" name="Text Placeholder 3">
            <a:extLst>
              <a:ext uri="{FF2B5EF4-FFF2-40B4-BE49-F238E27FC236}">
                <a16:creationId xmlns:a16="http://schemas.microsoft.com/office/drawing/2014/main" id="{898E7064-EB39-21D4-8EB3-44B8E662F088}"/>
              </a:ext>
            </a:extLst>
          </p:cNvPr>
          <p:cNvSpPr>
            <a:spLocks noGrp="1"/>
          </p:cNvSpPr>
          <p:nvPr>
            <p:ph type="body" sz="quarter" idx="18" hasCustomPrompt="1"/>
          </p:nvPr>
        </p:nvSpPr>
        <p:spPr>
          <a:xfrm>
            <a:off x="3475262" y="2689665"/>
            <a:ext cx="552452" cy="552546"/>
          </a:xfrm>
          <a:prstGeom prst="ellipse">
            <a:avLst/>
          </a:prstGeom>
          <a:no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lvl1pPr marL="0" indent="0" algn="ctr">
              <a:buNone/>
              <a:defRPr lang="en-US" sz="2000" dirty="0">
                <a:gradFill flip="none" rotWithShape="1">
                  <a:gsLst>
                    <a:gs pos="79000">
                      <a:schemeClr val="accent4"/>
                    </a:gs>
                    <a:gs pos="38000">
                      <a:schemeClr val="tx2"/>
                    </a:gs>
                    <a:gs pos="0">
                      <a:schemeClr val="tx2">
                        <a:lumMod val="50000"/>
                      </a:schemeClr>
                    </a:gs>
                  </a:gsLst>
                  <a:lin ang="13500000" scaled="1"/>
                  <a:tileRect/>
                </a:gradFill>
                <a:latin typeface="+mj-lt"/>
                <a:cs typeface="+mn-cs"/>
              </a:defRPr>
            </a:lvl1pPr>
          </a:lstStyle>
          <a:p>
            <a:pPr marL="0" lvl="0" algn="ctr" defTabSz="914400"/>
            <a:r>
              <a:rPr lang="en-US"/>
              <a:t>#</a:t>
            </a:r>
          </a:p>
        </p:txBody>
      </p:sp>
      <p:sp>
        <p:nvSpPr>
          <p:cNvPr id="32" name="Text Placeholder 3">
            <a:extLst>
              <a:ext uri="{FF2B5EF4-FFF2-40B4-BE49-F238E27FC236}">
                <a16:creationId xmlns:a16="http://schemas.microsoft.com/office/drawing/2014/main" id="{C75E5FCA-0817-2FF8-A4ED-10EAA0763B96}"/>
              </a:ext>
            </a:extLst>
          </p:cNvPr>
          <p:cNvSpPr>
            <a:spLocks noGrp="1"/>
          </p:cNvSpPr>
          <p:nvPr>
            <p:ph type="body" sz="quarter" idx="19" hasCustomPrompt="1"/>
          </p:nvPr>
        </p:nvSpPr>
        <p:spPr>
          <a:xfrm>
            <a:off x="3475262" y="3612615"/>
            <a:ext cx="552452" cy="552546"/>
          </a:xfrm>
          <a:prstGeom prst="ellipse">
            <a:avLst/>
          </a:prstGeom>
          <a:no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lvl1pPr marL="0" indent="0" algn="ctr">
              <a:buNone/>
              <a:defRPr lang="en-US" sz="2000" dirty="0">
                <a:gradFill flip="none" rotWithShape="1">
                  <a:gsLst>
                    <a:gs pos="79000">
                      <a:schemeClr val="accent4"/>
                    </a:gs>
                    <a:gs pos="38000">
                      <a:schemeClr val="tx2"/>
                    </a:gs>
                    <a:gs pos="0">
                      <a:schemeClr val="tx2">
                        <a:lumMod val="50000"/>
                      </a:schemeClr>
                    </a:gs>
                  </a:gsLst>
                  <a:lin ang="13500000" scaled="1"/>
                  <a:tileRect/>
                </a:gradFill>
                <a:latin typeface="+mj-lt"/>
                <a:cs typeface="+mn-cs"/>
              </a:defRPr>
            </a:lvl1pPr>
          </a:lstStyle>
          <a:p>
            <a:pPr marL="0" lvl="0" algn="ctr" defTabSz="914400"/>
            <a:r>
              <a:rPr lang="en-US"/>
              <a:t>#</a:t>
            </a:r>
          </a:p>
        </p:txBody>
      </p:sp>
      <p:sp>
        <p:nvSpPr>
          <p:cNvPr id="33" name="Text Placeholder 3">
            <a:extLst>
              <a:ext uri="{FF2B5EF4-FFF2-40B4-BE49-F238E27FC236}">
                <a16:creationId xmlns:a16="http://schemas.microsoft.com/office/drawing/2014/main" id="{BA332009-79C4-DCCE-9B59-92DED15FBB7D}"/>
              </a:ext>
            </a:extLst>
          </p:cNvPr>
          <p:cNvSpPr>
            <a:spLocks noGrp="1"/>
          </p:cNvSpPr>
          <p:nvPr>
            <p:ph type="body" sz="quarter" idx="20" hasCustomPrompt="1"/>
          </p:nvPr>
        </p:nvSpPr>
        <p:spPr>
          <a:xfrm>
            <a:off x="3475262" y="4535565"/>
            <a:ext cx="552452" cy="552546"/>
          </a:xfrm>
          <a:prstGeom prst="ellipse">
            <a:avLst/>
          </a:prstGeom>
          <a:no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lvl1pPr marL="0" indent="0" algn="ctr">
              <a:buNone/>
              <a:defRPr lang="en-US" sz="2000" dirty="0">
                <a:gradFill flip="none" rotWithShape="1">
                  <a:gsLst>
                    <a:gs pos="79000">
                      <a:schemeClr val="accent4"/>
                    </a:gs>
                    <a:gs pos="38000">
                      <a:schemeClr val="tx2"/>
                    </a:gs>
                    <a:gs pos="0">
                      <a:schemeClr val="tx2">
                        <a:lumMod val="50000"/>
                      </a:schemeClr>
                    </a:gs>
                  </a:gsLst>
                  <a:lin ang="13500000" scaled="1"/>
                  <a:tileRect/>
                </a:gradFill>
                <a:latin typeface="+mj-lt"/>
                <a:cs typeface="+mn-cs"/>
              </a:defRPr>
            </a:lvl1pPr>
          </a:lstStyle>
          <a:p>
            <a:pPr marL="0" lvl="0" algn="ctr" defTabSz="914400"/>
            <a:r>
              <a:rPr lang="en-US"/>
              <a:t>#</a:t>
            </a:r>
          </a:p>
        </p:txBody>
      </p:sp>
      <p:sp>
        <p:nvSpPr>
          <p:cNvPr id="34" name="Text Placeholder 3">
            <a:extLst>
              <a:ext uri="{FF2B5EF4-FFF2-40B4-BE49-F238E27FC236}">
                <a16:creationId xmlns:a16="http://schemas.microsoft.com/office/drawing/2014/main" id="{DFB14306-DD8B-5B21-867F-C2384E91B426}"/>
              </a:ext>
            </a:extLst>
          </p:cNvPr>
          <p:cNvSpPr>
            <a:spLocks noGrp="1"/>
          </p:cNvSpPr>
          <p:nvPr>
            <p:ph type="body" sz="quarter" idx="21" hasCustomPrompt="1"/>
          </p:nvPr>
        </p:nvSpPr>
        <p:spPr>
          <a:xfrm>
            <a:off x="3475262" y="5458514"/>
            <a:ext cx="552452" cy="552546"/>
          </a:xfrm>
          <a:prstGeom prst="ellipse">
            <a:avLst/>
          </a:prstGeom>
          <a:no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lvl1pPr marL="0" indent="0" algn="ctr">
              <a:buNone/>
              <a:defRPr lang="en-US" sz="2000" dirty="0">
                <a:gradFill flip="none" rotWithShape="1">
                  <a:gsLst>
                    <a:gs pos="79000">
                      <a:schemeClr val="accent4"/>
                    </a:gs>
                    <a:gs pos="38000">
                      <a:schemeClr val="tx2"/>
                    </a:gs>
                    <a:gs pos="0">
                      <a:schemeClr val="tx2">
                        <a:lumMod val="50000"/>
                      </a:schemeClr>
                    </a:gs>
                  </a:gsLst>
                  <a:lin ang="13500000" scaled="1"/>
                  <a:tileRect/>
                </a:gradFill>
                <a:latin typeface="+mj-lt"/>
                <a:cs typeface="+mn-cs"/>
              </a:defRPr>
            </a:lvl1pPr>
          </a:lstStyle>
          <a:p>
            <a:pPr marL="0" lvl="0" algn="ctr" defTabSz="914400"/>
            <a:r>
              <a:rPr lang="en-US"/>
              <a:t>#</a:t>
            </a:r>
          </a:p>
        </p:txBody>
      </p:sp>
    </p:spTree>
    <p:extLst>
      <p:ext uri="{BB962C8B-B14F-4D97-AF65-F5344CB8AC3E}">
        <p14:creationId xmlns:p14="http://schemas.microsoft.com/office/powerpoint/2010/main" val="3793590280"/>
      </p:ext>
    </p:extLst>
  </p:cSld>
  <p:clrMapOvr>
    <a:masterClrMapping/>
  </p:clrMapOvr>
  <p:transition>
    <p:fade/>
  </p:transition>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3851147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19" name="Rectangle: Rounded Corners 18">
            <a:extLst>
              <a:ext uri="{FF2B5EF4-FFF2-40B4-BE49-F238E27FC236}">
                <a16:creationId xmlns:a16="http://schemas.microsoft.com/office/drawing/2014/main" id="{412EADFB-469C-E539-1223-5C592A43E1C6}"/>
              </a:ext>
            </a:extLst>
          </p:cNvPr>
          <p:cNvSpPr/>
          <p:nvPr userDrawn="1"/>
        </p:nvSpPr>
        <p:spPr bwMode="auto">
          <a:xfrm rot="10800000" flipH="1" flipV="1">
            <a:off x="584200" y="1436688"/>
            <a:ext cx="5219700" cy="4832349"/>
          </a:xfrm>
          <a:prstGeom prst="roundRect">
            <a:avLst>
              <a:gd name="adj" fmla="val 3387"/>
            </a:avLst>
          </a:prstGeom>
          <a:solidFill>
            <a:schemeClr val="bg1"/>
          </a:solidFill>
          <a:ln>
            <a:noFill/>
          </a:ln>
          <a:effectLst>
            <a:outerShdw blurRad="381000" dist="152400" dir="5400000" algn="t" rotWithShape="0">
              <a:schemeClr val="bg1">
                <a:lumMod val="8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err="1"/>
          </a:p>
        </p:txBody>
      </p:sp>
      <p:sp>
        <p:nvSpPr>
          <p:cNvPr id="20" name="Rectangle: Rounded Corners 19">
            <a:extLst>
              <a:ext uri="{FF2B5EF4-FFF2-40B4-BE49-F238E27FC236}">
                <a16:creationId xmlns:a16="http://schemas.microsoft.com/office/drawing/2014/main" id="{339E9861-A481-9A2A-3ED1-0234B9022158}"/>
              </a:ext>
            </a:extLst>
          </p:cNvPr>
          <p:cNvSpPr/>
          <p:nvPr userDrawn="1"/>
        </p:nvSpPr>
        <p:spPr bwMode="auto">
          <a:xfrm rot="10800000" flipH="1" flipV="1">
            <a:off x="6397625" y="1436688"/>
            <a:ext cx="5219700" cy="4832349"/>
          </a:xfrm>
          <a:prstGeom prst="roundRect">
            <a:avLst>
              <a:gd name="adj" fmla="val 3387"/>
            </a:avLst>
          </a:prstGeom>
          <a:solidFill>
            <a:schemeClr val="bg1"/>
          </a:solidFill>
          <a:ln>
            <a:noFill/>
          </a:ln>
          <a:effectLst>
            <a:outerShdw blurRad="381000" dist="152400" dir="5400000" algn="t" rotWithShape="0">
              <a:schemeClr val="bg1">
                <a:lumMod val="8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err="1"/>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9" name="Text Placeholder 7">
            <a:extLst>
              <a:ext uri="{FF2B5EF4-FFF2-40B4-BE49-F238E27FC236}">
                <a16:creationId xmlns:a16="http://schemas.microsoft.com/office/drawing/2014/main" id="{CD135FF8-62FA-0F1D-0A56-C8C703FDBDD4}"/>
              </a:ext>
            </a:extLst>
          </p:cNvPr>
          <p:cNvSpPr>
            <a:spLocks noGrp="1"/>
          </p:cNvSpPr>
          <p:nvPr>
            <p:ph type="body" sz="quarter" idx="19"/>
          </p:nvPr>
        </p:nvSpPr>
        <p:spPr>
          <a:xfrm>
            <a:off x="584200" y="2084388"/>
            <a:ext cx="5219700" cy="1643527"/>
          </a:xfrm>
        </p:spPr>
        <p:txBody>
          <a:bodyPr lIns="182880" tIns="91440">
            <a:spAutoFit/>
          </a:bodyPr>
          <a:lstStyle>
            <a:lvl1pPr marL="228600" indent="-228600">
              <a:buSzPct val="100000"/>
              <a:buFont typeface="Arial" panose="020B0604020202020204" pitchFamily="34" charset="0"/>
              <a:buChar char="•"/>
              <a:defRPr lang="en-US" sz="2400" dirty="0"/>
            </a:lvl1pPr>
            <a:lvl2pPr marL="519113" indent="-233363">
              <a:buSzPct val="100000"/>
              <a:buFont typeface="Arial" panose="020B0604020202020204" pitchFamily="34" charset="0"/>
              <a:buChar char="•"/>
              <a:defRPr lang="en-US" dirty="0"/>
            </a:lvl2pPr>
            <a:lvl3pPr marL="800100" indent="-171450">
              <a:buSzPct val="100000"/>
              <a:buFont typeface="Arial" panose="020B0604020202020204" pitchFamily="34" charset="0"/>
              <a:buChar char="•"/>
              <a:defRPr lang="en-US" dirty="0"/>
            </a:lvl3pPr>
            <a:lvl4pPr marL="976313" indent="-152400">
              <a:buSzPct val="100000"/>
              <a:buFont typeface="Arial" panose="020B0604020202020204" pitchFamily="34" charset="0"/>
              <a:buChar char="•"/>
              <a:defRPr lang="en-US" dirty="0"/>
            </a:lvl4pPr>
            <a:lvl5pPr marL="1143000" indent="-120650">
              <a:buSzPct val="100000"/>
              <a:buFont typeface="Arial" panose="020B0604020202020204" pitchFamily="34" charset="0"/>
              <a:buChar cha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 Placeholder 7">
            <a:extLst>
              <a:ext uri="{FF2B5EF4-FFF2-40B4-BE49-F238E27FC236}">
                <a16:creationId xmlns:a16="http://schemas.microsoft.com/office/drawing/2014/main" id="{46014B8A-0BF9-32DE-FF0E-08947B1E697A}"/>
              </a:ext>
            </a:extLst>
          </p:cNvPr>
          <p:cNvSpPr>
            <a:spLocks noGrp="1"/>
          </p:cNvSpPr>
          <p:nvPr>
            <p:ph type="body" sz="quarter" idx="22"/>
          </p:nvPr>
        </p:nvSpPr>
        <p:spPr>
          <a:xfrm>
            <a:off x="6397625" y="2084388"/>
            <a:ext cx="5219700" cy="1643527"/>
          </a:xfrm>
        </p:spPr>
        <p:txBody>
          <a:bodyPr lIns="182880" tIns="91440">
            <a:spAutoFit/>
          </a:bodyPr>
          <a:lstStyle>
            <a:lvl1pPr marL="228600" indent="-228600">
              <a:buSzPct val="100000"/>
              <a:buFont typeface="Arial" panose="020B0604020202020204" pitchFamily="34" charset="0"/>
              <a:buChar char="•"/>
              <a:defRPr lang="en-US" sz="2400" dirty="0"/>
            </a:lvl1pPr>
            <a:lvl2pPr marL="519113" indent="-233363">
              <a:buSzPct val="100000"/>
              <a:buFont typeface="Arial" panose="020B0604020202020204" pitchFamily="34" charset="0"/>
              <a:buChar char="•"/>
              <a:defRPr lang="en-US" dirty="0"/>
            </a:lvl2pPr>
            <a:lvl3pPr marL="800100" indent="-171450">
              <a:buSzPct val="100000"/>
              <a:buFont typeface="Arial" panose="020B0604020202020204" pitchFamily="34" charset="0"/>
              <a:buChar char="•"/>
              <a:defRPr lang="en-US" dirty="0"/>
            </a:lvl3pPr>
            <a:lvl4pPr marL="976313" indent="-152400">
              <a:buSzPct val="100000"/>
              <a:buFont typeface="Arial" panose="020B0604020202020204" pitchFamily="34" charset="0"/>
              <a:buChar char="•"/>
              <a:defRPr lang="en-US" dirty="0"/>
            </a:lvl4pPr>
            <a:lvl5pPr marL="1143000" indent="-120650">
              <a:buSzPct val="100000"/>
              <a:buFont typeface="Arial" panose="020B0604020202020204" pitchFamily="34" charset="0"/>
              <a:buChar cha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Rectangle: Rounded Corners 14">
            <a:extLst>
              <a:ext uri="{FF2B5EF4-FFF2-40B4-BE49-F238E27FC236}">
                <a16:creationId xmlns:a16="http://schemas.microsoft.com/office/drawing/2014/main" id="{7CC2FDA5-A90D-72FA-BB5E-73D581FB4D60}"/>
              </a:ext>
            </a:extLst>
          </p:cNvPr>
          <p:cNvSpPr/>
          <p:nvPr userDrawn="1"/>
        </p:nvSpPr>
        <p:spPr bwMode="auto">
          <a:xfrm rot="10800000" flipH="1" flipV="1">
            <a:off x="584200" y="1436687"/>
            <a:ext cx="5219700" cy="644525"/>
          </a:xfrm>
          <a:prstGeom prst="roundRect">
            <a:avLst>
              <a:gd name="adj" fmla="val 31900"/>
            </a:avLst>
          </a:prstGeom>
          <a:solidFill>
            <a:schemeClr val="bg1"/>
          </a:solidFill>
          <a:ln>
            <a:noFill/>
          </a:ln>
          <a:effectLst>
            <a:outerShdw blurRad="381000" dist="152400" dir="5400000" algn="t" rotWithShape="0">
              <a:schemeClr val="bg1">
                <a:lumMod val="8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err="1"/>
          </a:p>
        </p:txBody>
      </p:sp>
      <p:sp>
        <p:nvSpPr>
          <p:cNvPr id="16" name="Rectangle: Rounded Corners 15">
            <a:extLst>
              <a:ext uri="{FF2B5EF4-FFF2-40B4-BE49-F238E27FC236}">
                <a16:creationId xmlns:a16="http://schemas.microsoft.com/office/drawing/2014/main" id="{EF26F156-0E73-9193-83EF-46979E27D5BE}"/>
              </a:ext>
            </a:extLst>
          </p:cNvPr>
          <p:cNvSpPr/>
          <p:nvPr userDrawn="1"/>
        </p:nvSpPr>
        <p:spPr bwMode="auto">
          <a:xfrm rot="10800000" flipH="1" flipV="1">
            <a:off x="6397625" y="1436688"/>
            <a:ext cx="5219700" cy="644525"/>
          </a:xfrm>
          <a:prstGeom prst="roundRect">
            <a:avLst>
              <a:gd name="adj" fmla="val 31900"/>
            </a:avLst>
          </a:prstGeom>
          <a:solidFill>
            <a:schemeClr val="bg1"/>
          </a:solidFill>
          <a:ln>
            <a:noFill/>
          </a:ln>
          <a:effectLst>
            <a:outerShdw blurRad="381000" dist="152400" dir="5400000" algn="t" rotWithShape="0">
              <a:schemeClr val="bg1">
                <a:lumMod val="8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err="1"/>
          </a:p>
        </p:txBody>
      </p:sp>
      <p:sp>
        <p:nvSpPr>
          <p:cNvPr id="17" name="Text Placeholder 11">
            <a:extLst>
              <a:ext uri="{FF2B5EF4-FFF2-40B4-BE49-F238E27FC236}">
                <a16:creationId xmlns:a16="http://schemas.microsoft.com/office/drawing/2014/main" id="{21EF96B2-C406-EB74-9DF6-956F9DFB9FB8}"/>
              </a:ext>
            </a:extLst>
          </p:cNvPr>
          <p:cNvSpPr>
            <a:spLocks noGrp="1"/>
          </p:cNvSpPr>
          <p:nvPr>
            <p:ph type="body" sz="quarter" idx="16"/>
          </p:nvPr>
        </p:nvSpPr>
        <p:spPr>
          <a:xfrm>
            <a:off x="584200" y="1543506"/>
            <a:ext cx="5219700" cy="430887"/>
          </a:xfrm>
        </p:spPr>
        <p:txBody>
          <a:bodyPr lIns="182880" anchor="t"/>
          <a:lstStyle>
            <a:lvl1pPr marL="0" indent="0">
              <a:spcBef>
                <a:spcPts val="0"/>
              </a:spcBef>
              <a:buNone/>
              <a:defRPr sz="2800">
                <a:gradFill>
                  <a:gsLst>
                    <a:gs pos="0">
                      <a:schemeClr val="tx2">
                        <a:lumMod val="50000"/>
                      </a:schemeClr>
                    </a:gs>
                    <a:gs pos="82000">
                      <a:schemeClr val="accent4"/>
                    </a:gs>
                    <a:gs pos="45000">
                      <a:schemeClr val="tx2"/>
                    </a:gs>
                  </a:gsLst>
                  <a:lin ang="13500000" scaled="1"/>
                </a:gradFill>
                <a:latin typeface="+mj-lt"/>
              </a:defRPr>
            </a:lvl1pPr>
          </a:lstStyle>
          <a:p>
            <a:pPr lvl="0"/>
            <a:r>
              <a:rPr lang="en-US"/>
              <a:t>Click to edit Master text styles</a:t>
            </a:r>
          </a:p>
        </p:txBody>
      </p:sp>
      <p:sp>
        <p:nvSpPr>
          <p:cNvPr id="18" name="Text Placeholder 11">
            <a:extLst>
              <a:ext uri="{FF2B5EF4-FFF2-40B4-BE49-F238E27FC236}">
                <a16:creationId xmlns:a16="http://schemas.microsoft.com/office/drawing/2014/main" id="{C8571544-AB20-DA54-87A6-885D2506DC0C}"/>
              </a:ext>
            </a:extLst>
          </p:cNvPr>
          <p:cNvSpPr>
            <a:spLocks noGrp="1"/>
          </p:cNvSpPr>
          <p:nvPr>
            <p:ph type="body" sz="quarter" idx="17"/>
          </p:nvPr>
        </p:nvSpPr>
        <p:spPr>
          <a:xfrm>
            <a:off x="6397625" y="1543506"/>
            <a:ext cx="5219700" cy="430887"/>
          </a:xfrm>
        </p:spPr>
        <p:txBody>
          <a:bodyPr lIns="182880" anchor="t"/>
          <a:lstStyle>
            <a:lvl1pPr marL="0" indent="0">
              <a:spcBef>
                <a:spcPts val="0"/>
              </a:spcBef>
              <a:buNone/>
              <a:defRPr sz="2800">
                <a:gradFill>
                  <a:gsLst>
                    <a:gs pos="0">
                      <a:schemeClr val="tx2">
                        <a:lumMod val="50000"/>
                      </a:schemeClr>
                    </a:gs>
                    <a:gs pos="82000">
                      <a:schemeClr val="accent4"/>
                    </a:gs>
                    <a:gs pos="45000">
                      <a:schemeClr val="tx2"/>
                    </a:gs>
                  </a:gsLst>
                  <a:lin ang="13500000" scaled="1"/>
                </a:gradFill>
                <a:latin typeface="+mj-lt"/>
              </a:defRPr>
            </a:lvl1pPr>
          </a:lstStyle>
          <a:p>
            <a:pPr lvl="0"/>
            <a:r>
              <a:rPr lang="en-US"/>
              <a:t>Click to edit Master text styles</a:t>
            </a:r>
          </a:p>
        </p:txBody>
      </p:sp>
    </p:spTree>
    <p:extLst>
      <p:ext uri="{BB962C8B-B14F-4D97-AF65-F5344CB8AC3E}">
        <p14:creationId xmlns:p14="http://schemas.microsoft.com/office/powerpoint/2010/main" val="52087758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userDrawn="1">
  <p:cSld name="1_Two Column Bullet with Subheads">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50C1F22C-2B1A-F6F0-294E-A5EF9CCFED6E}"/>
              </a:ext>
            </a:extLst>
          </p:cNvPr>
          <p:cNvSpPr/>
          <p:nvPr userDrawn="1"/>
        </p:nvSpPr>
        <p:spPr bwMode="auto">
          <a:xfrm rot="10800000" flipH="1" flipV="1">
            <a:off x="584200" y="1436688"/>
            <a:ext cx="5219700" cy="4832349"/>
          </a:xfrm>
          <a:prstGeom prst="roundRect">
            <a:avLst>
              <a:gd name="adj" fmla="val 3387"/>
            </a:avLst>
          </a:prstGeom>
          <a:solidFill>
            <a:schemeClr val="bg1"/>
          </a:solidFill>
          <a:ln>
            <a:noFill/>
          </a:ln>
          <a:effectLst>
            <a:outerShdw blurRad="381000" dist="152400" dir="5400000" algn="t" rotWithShape="0">
              <a:schemeClr val="bg1">
                <a:lumMod val="8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err="1"/>
          </a:p>
        </p:txBody>
      </p:sp>
      <p:sp>
        <p:nvSpPr>
          <p:cNvPr id="3" name="Rectangle: Rounded Corners 2">
            <a:extLst>
              <a:ext uri="{FF2B5EF4-FFF2-40B4-BE49-F238E27FC236}">
                <a16:creationId xmlns:a16="http://schemas.microsoft.com/office/drawing/2014/main" id="{9405749C-C9B4-C521-8C9B-11C31335193D}"/>
              </a:ext>
            </a:extLst>
          </p:cNvPr>
          <p:cNvSpPr/>
          <p:nvPr userDrawn="1"/>
        </p:nvSpPr>
        <p:spPr bwMode="auto">
          <a:xfrm rot="10800000" flipH="1" flipV="1">
            <a:off x="6397625" y="1436688"/>
            <a:ext cx="5219700" cy="4832349"/>
          </a:xfrm>
          <a:prstGeom prst="roundRect">
            <a:avLst>
              <a:gd name="adj" fmla="val 3387"/>
            </a:avLst>
          </a:prstGeom>
          <a:solidFill>
            <a:schemeClr val="bg1"/>
          </a:solidFill>
          <a:ln>
            <a:noFill/>
          </a:ln>
          <a:effectLst>
            <a:outerShdw blurRad="381000" dist="152400" dir="5400000" algn="t" rotWithShape="0">
              <a:schemeClr val="bg1">
                <a:lumMod val="8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err="1"/>
          </a:p>
        </p:txBody>
      </p:sp>
      <p:sp>
        <p:nvSpPr>
          <p:cNvPr id="9" name="Rectangle: Rounded Corners 8">
            <a:extLst>
              <a:ext uri="{FF2B5EF4-FFF2-40B4-BE49-F238E27FC236}">
                <a16:creationId xmlns:a16="http://schemas.microsoft.com/office/drawing/2014/main" id="{6E17841F-0E6D-8C6C-F881-8C74D0940C00}"/>
              </a:ext>
            </a:extLst>
          </p:cNvPr>
          <p:cNvSpPr/>
          <p:nvPr userDrawn="1"/>
        </p:nvSpPr>
        <p:spPr bwMode="auto">
          <a:xfrm rot="10800000" flipH="1" flipV="1">
            <a:off x="584200" y="1436687"/>
            <a:ext cx="5219700" cy="644525"/>
          </a:xfrm>
          <a:prstGeom prst="roundRect">
            <a:avLst>
              <a:gd name="adj" fmla="val 31900"/>
            </a:avLst>
          </a:prstGeom>
          <a:solidFill>
            <a:schemeClr val="accent4">
              <a:lumMod val="20000"/>
              <a:lumOff val="80000"/>
            </a:schemeClr>
          </a:solidFill>
          <a:ln>
            <a:noFill/>
          </a:ln>
          <a:effectLst>
            <a:outerShdw blurRad="381000" dist="152400" dir="5400000" algn="t" rotWithShape="0">
              <a:schemeClr val="bg1">
                <a:lumMod val="8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err="1"/>
          </a:p>
        </p:txBody>
      </p:sp>
      <p:sp>
        <p:nvSpPr>
          <p:cNvPr id="4" name="Rectangle: Rounded Corners 3">
            <a:extLst>
              <a:ext uri="{FF2B5EF4-FFF2-40B4-BE49-F238E27FC236}">
                <a16:creationId xmlns:a16="http://schemas.microsoft.com/office/drawing/2014/main" id="{71308E59-3ACE-64FB-C5EE-5AAAF9A10072}"/>
              </a:ext>
            </a:extLst>
          </p:cNvPr>
          <p:cNvSpPr/>
          <p:nvPr userDrawn="1"/>
        </p:nvSpPr>
        <p:spPr bwMode="auto">
          <a:xfrm rot="10800000" flipH="1" flipV="1">
            <a:off x="6397625" y="1436688"/>
            <a:ext cx="5219700" cy="644525"/>
          </a:xfrm>
          <a:prstGeom prst="roundRect">
            <a:avLst>
              <a:gd name="adj" fmla="val 31900"/>
            </a:avLst>
          </a:prstGeom>
          <a:solidFill>
            <a:schemeClr val="accent4">
              <a:lumMod val="20000"/>
              <a:lumOff val="80000"/>
            </a:schemeClr>
          </a:solidFill>
          <a:ln>
            <a:noFill/>
          </a:ln>
          <a:effectLst>
            <a:outerShdw blurRad="381000" dist="152400" dir="5400000" algn="t" rotWithShape="0">
              <a:schemeClr val="bg1">
                <a:lumMod val="8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err="1"/>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543506"/>
            <a:ext cx="5219700" cy="430887"/>
          </a:xfrm>
        </p:spPr>
        <p:txBody>
          <a:bodyPr lIns="182880"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543506"/>
            <a:ext cx="5219700" cy="430887"/>
          </a:xfrm>
        </p:spPr>
        <p:txBody>
          <a:bodyPr lIns="182880"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5" name="Text Placeholder 7">
            <a:extLst>
              <a:ext uri="{FF2B5EF4-FFF2-40B4-BE49-F238E27FC236}">
                <a16:creationId xmlns:a16="http://schemas.microsoft.com/office/drawing/2014/main" id="{7A78A194-45FE-72BA-5A7A-9D3CBAD69248}"/>
              </a:ext>
            </a:extLst>
          </p:cNvPr>
          <p:cNvSpPr>
            <a:spLocks noGrp="1"/>
          </p:cNvSpPr>
          <p:nvPr>
            <p:ph type="body" sz="quarter" idx="19"/>
          </p:nvPr>
        </p:nvSpPr>
        <p:spPr>
          <a:xfrm>
            <a:off x="584200" y="2084388"/>
            <a:ext cx="5219700" cy="1643527"/>
          </a:xfrm>
        </p:spPr>
        <p:txBody>
          <a:bodyPr lIns="182880" tIns="91440">
            <a:spAutoFit/>
          </a:bodyPr>
          <a:lstStyle>
            <a:lvl1pPr marL="228600" indent="-228600">
              <a:buSzPct val="100000"/>
              <a:buFont typeface="Arial" panose="020B0604020202020204" pitchFamily="34" charset="0"/>
              <a:buChar char="•"/>
              <a:defRPr lang="en-US" sz="2400" dirty="0"/>
            </a:lvl1pPr>
            <a:lvl2pPr marL="519113" indent="-233363">
              <a:buSzPct val="100000"/>
              <a:buFont typeface="Arial" panose="020B0604020202020204" pitchFamily="34" charset="0"/>
              <a:buChar char="•"/>
              <a:defRPr lang="en-US" dirty="0"/>
            </a:lvl2pPr>
            <a:lvl3pPr marL="800100" indent="-171450">
              <a:buSzPct val="100000"/>
              <a:buFont typeface="Arial" panose="020B0604020202020204" pitchFamily="34" charset="0"/>
              <a:buChar char="•"/>
              <a:defRPr lang="en-US" dirty="0"/>
            </a:lvl3pPr>
            <a:lvl4pPr marL="976313" indent="-152400">
              <a:buSzPct val="100000"/>
              <a:buFont typeface="Arial" panose="020B0604020202020204" pitchFamily="34" charset="0"/>
              <a:buChar char="•"/>
              <a:defRPr lang="en-US" dirty="0"/>
            </a:lvl4pPr>
            <a:lvl5pPr marL="1143000" indent="-120650">
              <a:buSzPct val="100000"/>
              <a:buFont typeface="Arial" panose="020B0604020202020204" pitchFamily="34" charset="0"/>
              <a:buChar cha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7">
            <a:extLst>
              <a:ext uri="{FF2B5EF4-FFF2-40B4-BE49-F238E27FC236}">
                <a16:creationId xmlns:a16="http://schemas.microsoft.com/office/drawing/2014/main" id="{6645A37A-FA23-4EE3-A9F0-CF8A27E9980E}"/>
              </a:ext>
            </a:extLst>
          </p:cNvPr>
          <p:cNvSpPr>
            <a:spLocks noGrp="1"/>
          </p:cNvSpPr>
          <p:nvPr>
            <p:ph type="body" sz="quarter" idx="22"/>
          </p:nvPr>
        </p:nvSpPr>
        <p:spPr>
          <a:xfrm>
            <a:off x="6397625" y="2084388"/>
            <a:ext cx="5219700" cy="1643527"/>
          </a:xfrm>
        </p:spPr>
        <p:txBody>
          <a:bodyPr lIns="182880" tIns="91440">
            <a:spAutoFit/>
          </a:bodyPr>
          <a:lstStyle>
            <a:lvl1pPr marL="228600" indent="-228600">
              <a:buSzPct val="100000"/>
              <a:buFont typeface="Arial" panose="020B0604020202020204" pitchFamily="34" charset="0"/>
              <a:buChar char="•"/>
              <a:defRPr lang="en-US" sz="2400" dirty="0"/>
            </a:lvl1pPr>
            <a:lvl2pPr marL="519113" indent="-233363">
              <a:buSzPct val="100000"/>
              <a:buFont typeface="Arial" panose="020B0604020202020204" pitchFamily="34" charset="0"/>
              <a:buChar char="•"/>
              <a:defRPr lang="en-US" dirty="0"/>
            </a:lvl2pPr>
            <a:lvl3pPr marL="800100" indent="-171450">
              <a:buSzPct val="100000"/>
              <a:buFont typeface="Arial" panose="020B0604020202020204" pitchFamily="34" charset="0"/>
              <a:buChar char="•"/>
              <a:defRPr lang="en-US" dirty="0"/>
            </a:lvl3pPr>
            <a:lvl4pPr marL="976313" indent="-152400">
              <a:buSzPct val="100000"/>
              <a:buFont typeface="Arial" panose="020B0604020202020204" pitchFamily="34" charset="0"/>
              <a:buChar char="•"/>
              <a:defRPr lang="en-US" dirty="0"/>
            </a:lvl4pPr>
            <a:lvl5pPr marL="1143000" indent="-120650">
              <a:buSzPct val="100000"/>
              <a:buFont typeface="Arial" panose="020B0604020202020204" pitchFamily="34" charset="0"/>
              <a:buChar cha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667972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Computer slide_black">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E627182-25F3-985C-C7BF-D8AFBD4C8DA6}"/>
              </a:ext>
            </a:extLst>
          </p:cNvPr>
          <p:cNvSpPr/>
          <p:nvPr userDrawn="1"/>
        </p:nvSpPr>
        <p:spPr bwMode="auto">
          <a:xfrm>
            <a:off x="0" y="0"/>
            <a:ext cx="12192000" cy="6858000"/>
          </a:xfrm>
          <a:prstGeom prst="rect">
            <a:avLst/>
          </a:prstGeom>
          <a:solidFill>
            <a:srgbClr val="1392B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5" name="Group 4">
            <a:extLst>
              <a:ext uri="{FF2B5EF4-FFF2-40B4-BE49-F238E27FC236}">
                <a16:creationId xmlns:a16="http://schemas.microsoft.com/office/drawing/2014/main" id="{22C7F341-B199-A0F1-2E33-BC41D9BB8BF8}"/>
              </a:ext>
            </a:extLst>
          </p:cNvPr>
          <p:cNvGrpSpPr/>
          <p:nvPr userDrawn="1"/>
        </p:nvGrpSpPr>
        <p:grpSpPr>
          <a:xfrm>
            <a:off x="6339102" y="-734994"/>
            <a:ext cx="7322981" cy="6854735"/>
            <a:chOff x="6339102" y="-734994"/>
            <a:chExt cx="7322981" cy="6854735"/>
          </a:xfrm>
        </p:grpSpPr>
        <p:sp>
          <p:nvSpPr>
            <p:cNvPr id="7" name="Freeform: Shape 6">
              <a:extLst>
                <a:ext uri="{FF2B5EF4-FFF2-40B4-BE49-F238E27FC236}">
                  <a16:creationId xmlns:a16="http://schemas.microsoft.com/office/drawing/2014/main" id="{781E12FB-9244-DB79-0B58-5CC60AE9C541}"/>
                </a:ext>
              </a:extLst>
            </p:cNvPr>
            <p:cNvSpPr/>
            <p:nvPr userDrawn="1"/>
          </p:nvSpPr>
          <p:spPr bwMode="auto">
            <a:xfrm rot="12600000" flipV="1">
              <a:off x="6339102" y="-734994"/>
              <a:ext cx="7322981" cy="6854735"/>
            </a:xfrm>
            <a:custGeom>
              <a:avLst/>
              <a:gdLst>
                <a:gd name="connsiteX0" fmla="*/ 7313054 w 7322981"/>
                <a:gd name="connsiteY0" fmla="*/ 2426713 h 6854735"/>
                <a:gd name="connsiteX1" fmla="*/ 3109863 w 7322981"/>
                <a:gd name="connsiteY1" fmla="*/ 0 h 6854735"/>
                <a:gd name="connsiteX2" fmla="*/ 0 w 7322981"/>
                <a:gd name="connsiteY2" fmla="*/ 5386439 h 6854735"/>
                <a:gd name="connsiteX3" fmla="*/ 92771 w 7322981"/>
                <a:gd name="connsiteY3" fmla="*/ 5493538 h 6854735"/>
                <a:gd name="connsiteX4" fmla="*/ 3168209 w 7322981"/>
                <a:gd name="connsiteY4" fmla="*/ 6854735 h 6854735"/>
                <a:gd name="connsiteX5" fmla="*/ 7322981 w 7322981"/>
                <a:gd name="connsiteY5" fmla="*/ 2699963 h 6854735"/>
                <a:gd name="connsiteX6" fmla="*/ 7317575 w 7322981"/>
                <a:gd name="connsiteY6" fmla="*/ 2486159 h 685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22981" h="6854735">
                  <a:moveTo>
                    <a:pt x="7313054" y="2426713"/>
                  </a:moveTo>
                  <a:lnTo>
                    <a:pt x="3109863" y="0"/>
                  </a:lnTo>
                  <a:lnTo>
                    <a:pt x="0" y="5386439"/>
                  </a:lnTo>
                  <a:lnTo>
                    <a:pt x="92771" y="5493538"/>
                  </a:lnTo>
                  <a:cubicBezTo>
                    <a:pt x="852795" y="6329750"/>
                    <a:pt x="1949194" y="6854735"/>
                    <a:pt x="3168209" y="6854735"/>
                  </a:cubicBezTo>
                  <a:cubicBezTo>
                    <a:pt x="5462826" y="6854735"/>
                    <a:pt x="7322981" y="4994580"/>
                    <a:pt x="7322981" y="2699963"/>
                  </a:cubicBezTo>
                  <a:cubicBezTo>
                    <a:pt x="7322981" y="2628256"/>
                    <a:pt x="7321164" y="2556974"/>
                    <a:pt x="7317575" y="2486159"/>
                  </a:cubicBezTo>
                  <a:close/>
                </a:path>
              </a:pathLst>
            </a:custGeom>
            <a:gradFill>
              <a:gsLst>
                <a:gs pos="0">
                  <a:srgbClr val="C3E5FF"/>
                </a:gs>
                <a:gs pos="100000">
                  <a:schemeClr val="accent4">
                    <a:alpha val="0"/>
                  </a:scheme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R="0" lvl="0" indent="0" fontAlgn="base">
                <a:lnSpc>
                  <a:spcPct val="100000"/>
                </a:lnSpc>
                <a:spcBef>
                  <a:spcPct val="0"/>
                </a:spcBef>
                <a:spcAft>
                  <a:spcPct val="0"/>
                </a:spcAft>
                <a:buClrTx/>
                <a:buSzTx/>
                <a:buFontTx/>
                <a:buNone/>
                <a:tabLst/>
              </a:pPr>
              <a:endParaRPr kumimoji="0" lang="en-US" sz="2600" b="0" i="0" u="none" strike="noStrike" cap="none" spc="0" normalizeH="0" baseline="0" noProof="0" err="1">
                <a:ln w="3175">
                  <a:noFill/>
                </a:ln>
                <a:gradFill>
                  <a:gsLst>
                    <a:gs pos="100000">
                      <a:srgbClr val="49C5B1"/>
                    </a:gs>
                    <a:gs pos="63000">
                      <a:srgbClr val="0078D4"/>
                    </a:gs>
                    <a:gs pos="0">
                      <a:srgbClr val="C03BC4"/>
                    </a:gs>
                  </a:gsLst>
                  <a:path path="circle">
                    <a:fillToRect l="100000" t="100000"/>
                  </a:path>
                </a:gradFill>
                <a:effectLst/>
                <a:uLnTx/>
                <a:uFillTx/>
                <a:latin typeface="Segoe UI Semibold"/>
                <a:cs typeface="Segoe UI" pitchFamily="34" charset="0"/>
              </a:endParaRPr>
            </a:p>
          </p:txBody>
        </p:sp>
        <p:sp>
          <p:nvSpPr>
            <p:cNvPr id="8" name="Freeform: Shape 7">
              <a:extLst>
                <a:ext uri="{FF2B5EF4-FFF2-40B4-BE49-F238E27FC236}">
                  <a16:creationId xmlns:a16="http://schemas.microsoft.com/office/drawing/2014/main" id="{8AB0AA98-4356-4AE9-8A90-405E91010B08}"/>
                </a:ext>
              </a:extLst>
            </p:cNvPr>
            <p:cNvSpPr/>
            <p:nvPr userDrawn="1"/>
          </p:nvSpPr>
          <p:spPr bwMode="auto">
            <a:xfrm rot="2170072" flipV="1">
              <a:off x="7097866" y="-600291"/>
              <a:ext cx="6524281" cy="6191172"/>
            </a:xfrm>
            <a:custGeom>
              <a:avLst/>
              <a:gdLst>
                <a:gd name="connsiteX0" fmla="*/ 15795 w 6524281"/>
                <a:gd name="connsiteY0" fmla="*/ 3813361 h 6191172"/>
                <a:gd name="connsiteX1" fmla="*/ 3268487 w 6524281"/>
                <a:gd name="connsiteY1" fmla="*/ 6191172 h 6191172"/>
                <a:gd name="connsiteX2" fmla="*/ 6524281 w 6524281"/>
                <a:gd name="connsiteY2" fmla="*/ 1737455 h 6191172"/>
                <a:gd name="connsiteX3" fmla="*/ 6494349 w 6524281"/>
                <a:gd name="connsiteY3" fmla="*/ 1685397 h 6191172"/>
                <a:gd name="connsiteX4" fmla="*/ 3500569 w 6524281"/>
                <a:gd name="connsiteY4" fmla="*/ 0 h 6191172"/>
                <a:gd name="connsiteX5" fmla="*/ 0 w 6524281"/>
                <a:gd name="connsiteY5" fmla="*/ 3500569 h 6191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24281" h="6191172">
                  <a:moveTo>
                    <a:pt x="15795" y="3813361"/>
                  </a:moveTo>
                  <a:lnTo>
                    <a:pt x="3268487" y="6191172"/>
                  </a:lnTo>
                  <a:lnTo>
                    <a:pt x="6524281" y="1737455"/>
                  </a:lnTo>
                  <a:lnTo>
                    <a:pt x="6494349" y="1685397"/>
                  </a:lnTo>
                  <a:cubicBezTo>
                    <a:pt x="5880394" y="674962"/>
                    <a:pt x="4769304" y="0"/>
                    <a:pt x="3500569" y="0"/>
                  </a:cubicBezTo>
                  <a:cubicBezTo>
                    <a:pt x="1567258" y="0"/>
                    <a:pt x="0" y="1567258"/>
                    <a:pt x="0" y="3500569"/>
                  </a:cubicBezTo>
                  <a:close/>
                </a:path>
              </a:pathLst>
            </a:custGeom>
            <a:gradFill>
              <a:gsLst>
                <a:gs pos="0">
                  <a:srgbClr val="C3E5FF"/>
                </a:gs>
                <a:gs pos="100000">
                  <a:schemeClr val="accent4">
                    <a:alpha val="0"/>
                  </a:scheme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R="0" lvl="0" indent="0" fontAlgn="base">
                <a:lnSpc>
                  <a:spcPct val="100000"/>
                </a:lnSpc>
                <a:spcBef>
                  <a:spcPct val="0"/>
                </a:spcBef>
                <a:spcAft>
                  <a:spcPct val="0"/>
                </a:spcAft>
                <a:buClrTx/>
                <a:buSzTx/>
                <a:buFontTx/>
                <a:buNone/>
                <a:tabLst/>
              </a:pPr>
              <a:endParaRPr kumimoji="0" lang="en-US" sz="2600" b="0" i="0" u="none" strike="noStrike" cap="none" spc="0" normalizeH="0" baseline="0" noProof="0" err="1">
                <a:ln w="3175">
                  <a:noFill/>
                </a:ln>
                <a:gradFill>
                  <a:gsLst>
                    <a:gs pos="100000">
                      <a:srgbClr val="49C5B1"/>
                    </a:gs>
                    <a:gs pos="63000">
                      <a:srgbClr val="0078D4"/>
                    </a:gs>
                    <a:gs pos="0">
                      <a:srgbClr val="C03BC4"/>
                    </a:gs>
                  </a:gsLst>
                  <a:path path="circle">
                    <a:fillToRect l="100000" t="100000"/>
                  </a:path>
                </a:gradFill>
                <a:effectLst/>
                <a:uLnTx/>
                <a:uFillTx/>
                <a:latin typeface="Segoe UI Semibold"/>
                <a:cs typeface="Segoe UI" pitchFamily="34" charset="0"/>
              </a:endParaRPr>
            </a:p>
          </p:txBody>
        </p:sp>
      </p:grpSp>
      <p:pic>
        <p:nvPicPr>
          <p:cNvPr id="12" name="Picture 11" descr="A logo with a black background&#10;&#10;AI-generated content may be incorrect.">
            <a:extLst>
              <a:ext uri="{FF2B5EF4-FFF2-40B4-BE49-F238E27FC236}">
                <a16:creationId xmlns:a16="http://schemas.microsoft.com/office/drawing/2014/main" id="{1479FD39-8E5D-B724-F106-AD191884EF3D}"/>
              </a:ext>
            </a:extLst>
          </p:cNvPr>
          <p:cNvPicPr>
            <a:picLocks noChangeAspect="1"/>
          </p:cNvPicPr>
          <p:nvPr userDrawn="1"/>
        </p:nvPicPr>
        <p:blipFill>
          <a:blip r:embed="rId2"/>
          <a:srcRect l="-2" r="18688" b="34859"/>
          <a:stretch/>
        </p:blipFill>
        <p:spPr>
          <a:xfrm>
            <a:off x="7158739" y="2825748"/>
            <a:ext cx="5033261" cy="4032252"/>
          </a:xfrm>
          <a:prstGeom prst="rect">
            <a:avLst/>
          </a:prstGeom>
        </p:spPr>
      </p:pic>
      <p:pic>
        <p:nvPicPr>
          <p:cNvPr id="65" name="Picture 64" descr="A computer with a blue flower on the screen&#10;&#10;Description automatically generated">
            <a:extLst>
              <a:ext uri="{FF2B5EF4-FFF2-40B4-BE49-F238E27FC236}">
                <a16:creationId xmlns:a16="http://schemas.microsoft.com/office/drawing/2014/main" id="{F0458773-F6D2-DA42-2701-5486253F9585}"/>
              </a:ext>
            </a:extLst>
          </p:cNvPr>
          <p:cNvPicPr>
            <a:picLocks noChangeAspect="1"/>
          </p:cNvPicPr>
          <p:nvPr userDrawn="1"/>
        </p:nvPicPr>
        <p:blipFill>
          <a:blip r:embed="rId3">
            <a:extLst>
              <a:ext uri="{28A0092B-C50C-407E-A947-70E740481C1C}">
                <a14:useLocalDpi xmlns:a14="http://schemas.microsoft.com/office/drawing/2010/main" val="0"/>
              </a:ext>
            </a:extLst>
          </a:blip>
          <a:srcRect t="781" r="18604" b="5469"/>
          <a:stretch>
            <a:fillRect/>
          </a:stretch>
        </p:blipFill>
        <p:spPr>
          <a:xfrm>
            <a:off x="1577526" y="-293687"/>
            <a:ext cx="10585447" cy="6858000"/>
          </a:xfrm>
          <a:custGeom>
            <a:avLst/>
            <a:gdLst>
              <a:gd name="connsiteX0" fmla="*/ 0 w 10585447"/>
              <a:gd name="connsiteY0" fmla="*/ 0 h 6858000"/>
              <a:gd name="connsiteX1" fmla="*/ 755646 w 10585447"/>
              <a:gd name="connsiteY1" fmla="*/ 0 h 6858000"/>
              <a:gd name="connsiteX2" fmla="*/ 755646 w 10585447"/>
              <a:gd name="connsiteY2" fmla="*/ 4279900 h 6858000"/>
              <a:gd name="connsiteX3" fmla="*/ 3332158 w 10585447"/>
              <a:gd name="connsiteY3" fmla="*/ 4279900 h 6858000"/>
              <a:gd name="connsiteX4" fmla="*/ 3332158 w 10585447"/>
              <a:gd name="connsiteY4" fmla="*/ 5505450 h 6858000"/>
              <a:gd name="connsiteX5" fmla="*/ 9688612 w 10585447"/>
              <a:gd name="connsiteY5" fmla="*/ 5505450 h 6858000"/>
              <a:gd name="connsiteX6" fmla="*/ 9688612 w 10585447"/>
              <a:gd name="connsiteY6" fmla="*/ 4279900 h 6858000"/>
              <a:gd name="connsiteX7" fmla="*/ 10585447 w 10585447"/>
              <a:gd name="connsiteY7" fmla="*/ 4279900 h 6858000"/>
              <a:gd name="connsiteX8" fmla="*/ 10585447 w 10585447"/>
              <a:gd name="connsiteY8" fmla="*/ 6858000 h 6858000"/>
              <a:gd name="connsiteX9" fmla="*/ 0 w 10585447"/>
              <a:gd name="connsiteY9"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585447" h="6858000">
                <a:moveTo>
                  <a:pt x="0" y="0"/>
                </a:moveTo>
                <a:lnTo>
                  <a:pt x="755646" y="0"/>
                </a:lnTo>
                <a:lnTo>
                  <a:pt x="755646" y="4279900"/>
                </a:lnTo>
                <a:lnTo>
                  <a:pt x="3332158" y="4279900"/>
                </a:lnTo>
                <a:lnTo>
                  <a:pt x="3332158" y="5505450"/>
                </a:lnTo>
                <a:lnTo>
                  <a:pt x="9688612" y="5505450"/>
                </a:lnTo>
                <a:lnTo>
                  <a:pt x="9688612" y="4279900"/>
                </a:lnTo>
                <a:lnTo>
                  <a:pt x="10585447" y="4279900"/>
                </a:lnTo>
                <a:lnTo>
                  <a:pt x="10585447" y="6858000"/>
                </a:lnTo>
                <a:lnTo>
                  <a:pt x="0" y="6858000"/>
                </a:lnTo>
                <a:close/>
              </a:path>
            </a:pathLst>
          </a:custGeom>
        </p:spPr>
      </p:pic>
      <p:sp>
        <p:nvSpPr>
          <p:cNvPr id="2" name="Title 1">
            <a:extLst>
              <a:ext uri="{FF2B5EF4-FFF2-40B4-BE49-F238E27FC236}">
                <a16:creationId xmlns:a16="http://schemas.microsoft.com/office/drawing/2014/main" id="{17F10198-B250-44FD-9AC7-BA0E6E23B5C1}"/>
              </a:ext>
            </a:extLst>
          </p:cNvPr>
          <p:cNvSpPr>
            <a:spLocks noGrp="1"/>
          </p:cNvSpPr>
          <p:nvPr>
            <p:ph type="title"/>
          </p:nvPr>
        </p:nvSpPr>
        <p:spPr>
          <a:xfrm>
            <a:off x="588263" y="457200"/>
            <a:ext cx="3856737" cy="1107996"/>
          </a:xfrm>
        </p:spPr>
        <p:txBody>
          <a:bodyPr>
            <a:spAutoFit/>
          </a:bodyPr>
          <a:lstStyle>
            <a:lvl1pPr>
              <a:defRPr>
                <a:solidFill>
                  <a:schemeClr val="bg1"/>
                </a:solidFill>
              </a:defRPr>
            </a:lvl1pPr>
          </a:lstStyle>
          <a:p>
            <a:r>
              <a:rPr lang="en-US"/>
              <a:t>Click to edit Master title style</a:t>
            </a:r>
          </a:p>
        </p:txBody>
      </p:sp>
      <p:sp>
        <p:nvSpPr>
          <p:cNvPr id="14" name="Text Placeholder 13">
            <a:extLst>
              <a:ext uri="{FF2B5EF4-FFF2-40B4-BE49-F238E27FC236}">
                <a16:creationId xmlns:a16="http://schemas.microsoft.com/office/drawing/2014/main" id="{6F25D0DC-756F-45C2-A98F-05B75941978C}"/>
              </a:ext>
            </a:extLst>
          </p:cNvPr>
          <p:cNvSpPr>
            <a:spLocks noGrp="1"/>
          </p:cNvSpPr>
          <p:nvPr>
            <p:ph type="body" sz="quarter" idx="11" hasCustomPrompt="1"/>
          </p:nvPr>
        </p:nvSpPr>
        <p:spPr>
          <a:xfrm>
            <a:off x="588263" y="2022396"/>
            <a:ext cx="3856737" cy="430887"/>
          </a:xfrm>
        </p:spPr>
        <p:txBody>
          <a:bodyPr/>
          <a:lstStyle>
            <a:lvl1pPr marL="0" indent="0">
              <a:buNone/>
              <a:defRPr sz="2800">
                <a:solidFill>
                  <a:schemeClr val="bg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add text</a:t>
            </a:r>
          </a:p>
        </p:txBody>
      </p:sp>
      <p:pic>
        <p:nvPicPr>
          <p:cNvPr id="64" name="Picture 63" descr="A computer with a blue flower on the screen&#10;&#10;Description automatically generated">
            <a:extLst>
              <a:ext uri="{FF2B5EF4-FFF2-40B4-BE49-F238E27FC236}">
                <a16:creationId xmlns:a16="http://schemas.microsoft.com/office/drawing/2014/main" id="{38F1DCAE-F219-1979-C5E8-7B403A17D71A}"/>
              </a:ext>
            </a:extLst>
          </p:cNvPr>
          <p:cNvPicPr>
            <a:picLocks noChangeAspect="1"/>
          </p:cNvPicPr>
          <p:nvPr userDrawn="1"/>
        </p:nvPicPr>
        <p:blipFill>
          <a:blip r:embed="rId3">
            <a:extLst>
              <a:ext uri="{28A0092B-C50C-407E-A947-70E740481C1C}">
                <a14:useLocalDpi xmlns:a14="http://schemas.microsoft.com/office/drawing/2010/main" val="0"/>
              </a:ext>
            </a:extLst>
          </a:blip>
          <a:srcRect l="5810" t="781" r="18604" b="40712"/>
          <a:stretch>
            <a:fillRect/>
          </a:stretch>
        </p:blipFill>
        <p:spPr>
          <a:xfrm>
            <a:off x="2333172" y="376341"/>
            <a:ext cx="9829801" cy="4279900"/>
          </a:xfrm>
          <a:custGeom>
            <a:avLst/>
            <a:gdLst>
              <a:gd name="connsiteX0" fmla="*/ 0 w 9829801"/>
              <a:gd name="connsiteY0" fmla="*/ 0 h 4279900"/>
              <a:gd name="connsiteX1" fmla="*/ 9829801 w 9829801"/>
              <a:gd name="connsiteY1" fmla="*/ 0 h 4279900"/>
              <a:gd name="connsiteX2" fmla="*/ 9829801 w 9829801"/>
              <a:gd name="connsiteY2" fmla="*/ 4279900 h 4279900"/>
              <a:gd name="connsiteX3" fmla="*/ 8932966 w 9829801"/>
              <a:gd name="connsiteY3" fmla="*/ 4279900 h 4279900"/>
              <a:gd name="connsiteX4" fmla="*/ 8932966 w 9829801"/>
              <a:gd name="connsiteY4" fmla="*/ 1266267 h 4279900"/>
              <a:gd name="connsiteX5" fmla="*/ 2576512 w 9829801"/>
              <a:gd name="connsiteY5" fmla="*/ 1266267 h 4279900"/>
              <a:gd name="connsiteX6" fmla="*/ 2576512 w 9829801"/>
              <a:gd name="connsiteY6" fmla="*/ 4279900 h 4279900"/>
              <a:gd name="connsiteX7" fmla="*/ 0 w 9829801"/>
              <a:gd name="connsiteY7" fmla="*/ 4279900 h 4279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829801" h="4279900">
                <a:moveTo>
                  <a:pt x="0" y="0"/>
                </a:moveTo>
                <a:lnTo>
                  <a:pt x="9829801" y="0"/>
                </a:lnTo>
                <a:lnTo>
                  <a:pt x="9829801" y="4279900"/>
                </a:lnTo>
                <a:lnTo>
                  <a:pt x="8932966" y="4279900"/>
                </a:lnTo>
                <a:lnTo>
                  <a:pt x="8932966" y="1266267"/>
                </a:lnTo>
                <a:lnTo>
                  <a:pt x="2576512" y="1266267"/>
                </a:lnTo>
                <a:lnTo>
                  <a:pt x="2576512" y="4279900"/>
                </a:lnTo>
                <a:lnTo>
                  <a:pt x="0" y="4279900"/>
                </a:lnTo>
                <a:close/>
              </a:path>
            </a:pathLst>
          </a:custGeom>
        </p:spPr>
      </p:pic>
      <p:sp>
        <p:nvSpPr>
          <p:cNvPr id="11" name="Picture Placeholder 3">
            <a:extLst>
              <a:ext uri="{FF2B5EF4-FFF2-40B4-BE49-F238E27FC236}">
                <a16:creationId xmlns:a16="http://schemas.microsoft.com/office/drawing/2014/main" id="{26B46093-466F-5728-35CE-BC376C4CF9CA}"/>
              </a:ext>
            </a:extLst>
          </p:cNvPr>
          <p:cNvSpPr>
            <a:spLocks noGrp="1"/>
          </p:cNvSpPr>
          <p:nvPr>
            <p:ph type="pic" sz="quarter" idx="12"/>
          </p:nvPr>
        </p:nvSpPr>
        <p:spPr>
          <a:xfrm>
            <a:off x="4895850" y="1622198"/>
            <a:ext cx="6381749" cy="3592740"/>
          </a:xfrm>
          <a:solidFill>
            <a:schemeClr val="accent1"/>
          </a:solidFill>
        </p:spPr>
        <p:txBody>
          <a:bodyPr tIns="0" bIns="1005840" anchor="ctr">
            <a:noAutofit/>
          </a:bodyPr>
          <a:lstStyle>
            <a:lvl1pPr marL="0" indent="0" algn="ctr">
              <a:buNone/>
              <a:defRPr/>
            </a:lvl1pPr>
          </a:lstStyle>
          <a:p>
            <a:r>
              <a:rPr lang="en-US"/>
              <a:t>Click icon to add picture</a:t>
            </a:r>
          </a:p>
        </p:txBody>
      </p:sp>
    </p:spTree>
    <p:extLst>
      <p:ext uri="{BB962C8B-B14F-4D97-AF65-F5344CB8AC3E}">
        <p14:creationId xmlns:p14="http://schemas.microsoft.com/office/powerpoint/2010/main" val="118770514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Computer slide_grey">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17AF024-DF0F-6F4E-B648-CC17470CF719}"/>
              </a:ext>
            </a:extLst>
          </p:cNvPr>
          <p:cNvSpPr/>
          <p:nvPr userDrawn="1"/>
        </p:nvSpPr>
        <p:spPr bwMode="auto">
          <a:xfrm>
            <a:off x="0" y="0"/>
            <a:ext cx="12192000" cy="6858000"/>
          </a:xfrm>
          <a:prstGeom prst="rect">
            <a:avLst/>
          </a:prstGeom>
          <a:solidFill>
            <a:srgbClr val="1392B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9" name="Freeform: Shape 8">
            <a:extLst>
              <a:ext uri="{FF2B5EF4-FFF2-40B4-BE49-F238E27FC236}">
                <a16:creationId xmlns:a16="http://schemas.microsoft.com/office/drawing/2014/main" id="{F0783932-2FAF-F03E-0C6C-AE9D2DA2D4FF}"/>
              </a:ext>
            </a:extLst>
          </p:cNvPr>
          <p:cNvSpPr/>
          <p:nvPr userDrawn="1"/>
        </p:nvSpPr>
        <p:spPr bwMode="auto">
          <a:xfrm rot="12600000" flipV="1">
            <a:off x="6339102" y="-734994"/>
            <a:ext cx="7322981" cy="6854735"/>
          </a:xfrm>
          <a:custGeom>
            <a:avLst/>
            <a:gdLst>
              <a:gd name="connsiteX0" fmla="*/ 7313054 w 7322981"/>
              <a:gd name="connsiteY0" fmla="*/ 2426713 h 6854735"/>
              <a:gd name="connsiteX1" fmla="*/ 3109863 w 7322981"/>
              <a:gd name="connsiteY1" fmla="*/ 0 h 6854735"/>
              <a:gd name="connsiteX2" fmla="*/ 0 w 7322981"/>
              <a:gd name="connsiteY2" fmla="*/ 5386439 h 6854735"/>
              <a:gd name="connsiteX3" fmla="*/ 92771 w 7322981"/>
              <a:gd name="connsiteY3" fmla="*/ 5493538 h 6854735"/>
              <a:gd name="connsiteX4" fmla="*/ 3168209 w 7322981"/>
              <a:gd name="connsiteY4" fmla="*/ 6854735 h 6854735"/>
              <a:gd name="connsiteX5" fmla="*/ 7322981 w 7322981"/>
              <a:gd name="connsiteY5" fmla="*/ 2699963 h 6854735"/>
              <a:gd name="connsiteX6" fmla="*/ 7317575 w 7322981"/>
              <a:gd name="connsiteY6" fmla="*/ 2486159 h 685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22981" h="6854735">
                <a:moveTo>
                  <a:pt x="7313054" y="2426713"/>
                </a:moveTo>
                <a:lnTo>
                  <a:pt x="3109863" y="0"/>
                </a:lnTo>
                <a:lnTo>
                  <a:pt x="0" y="5386439"/>
                </a:lnTo>
                <a:lnTo>
                  <a:pt x="92771" y="5493538"/>
                </a:lnTo>
                <a:cubicBezTo>
                  <a:pt x="852795" y="6329750"/>
                  <a:pt x="1949194" y="6854735"/>
                  <a:pt x="3168209" y="6854735"/>
                </a:cubicBezTo>
                <a:cubicBezTo>
                  <a:pt x="5462826" y="6854735"/>
                  <a:pt x="7322981" y="4994580"/>
                  <a:pt x="7322981" y="2699963"/>
                </a:cubicBezTo>
                <a:cubicBezTo>
                  <a:pt x="7322981" y="2628256"/>
                  <a:pt x="7321164" y="2556974"/>
                  <a:pt x="7317575" y="2486159"/>
                </a:cubicBezTo>
                <a:close/>
              </a:path>
            </a:pathLst>
          </a:custGeom>
          <a:gradFill>
            <a:gsLst>
              <a:gs pos="0">
                <a:srgbClr val="C3E5FF"/>
              </a:gs>
              <a:gs pos="100000">
                <a:schemeClr val="accent4">
                  <a:alpha val="0"/>
                </a:scheme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R="0" lvl="0" indent="0" fontAlgn="base">
              <a:lnSpc>
                <a:spcPct val="100000"/>
              </a:lnSpc>
              <a:spcBef>
                <a:spcPct val="0"/>
              </a:spcBef>
              <a:spcAft>
                <a:spcPct val="0"/>
              </a:spcAft>
              <a:buClrTx/>
              <a:buSzTx/>
              <a:buFontTx/>
              <a:buNone/>
              <a:tabLst/>
            </a:pPr>
            <a:endParaRPr kumimoji="0" lang="en-US" sz="2600" b="0" i="0" u="none" strike="noStrike" cap="none" spc="0" normalizeH="0" baseline="0" noProof="0" err="1">
              <a:ln w="3175">
                <a:noFill/>
              </a:ln>
              <a:gradFill>
                <a:gsLst>
                  <a:gs pos="100000">
                    <a:srgbClr val="49C5B1"/>
                  </a:gs>
                  <a:gs pos="63000">
                    <a:srgbClr val="0078D4"/>
                  </a:gs>
                  <a:gs pos="0">
                    <a:srgbClr val="C03BC4"/>
                  </a:gs>
                </a:gsLst>
                <a:path path="circle">
                  <a:fillToRect l="100000" t="100000"/>
                </a:path>
              </a:gradFill>
              <a:effectLst/>
              <a:uLnTx/>
              <a:uFillTx/>
              <a:latin typeface="Segoe UI Semibold"/>
              <a:cs typeface="Segoe UI" pitchFamily="34" charset="0"/>
            </a:endParaRPr>
          </a:p>
        </p:txBody>
      </p:sp>
      <p:sp>
        <p:nvSpPr>
          <p:cNvPr id="8" name="Freeform: Shape 7">
            <a:extLst>
              <a:ext uri="{FF2B5EF4-FFF2-40B4-BE49-F238E27FC236}">
                <a16:creationId xmlns:a16="http://schemas.microsoft.com/office/drawing/2014/main" id="{0A44E0DE-A4E5-69A5-4033-A8026EE10B35}"/>
              </a:ext>
            </a:extLst>
          </p:cNvPr>
          <p:cNvSpPr/>
          <p:nvPr userDrawn="1"/>
        </p:nvSpPr>
        <p:spPr bwMode="auto">
          <a:xfrm rot="2170072" flipV="1">
            <a:off x="7097866" y="-600291"/>
            <a:ext cx="6524281" cy="6191172"/>
          </a:xfrm>
          <a:custGeom>
            <a:avLst/>
            <a:gdLst>
              <a:gd name="connsiteX0" fmla="*/ 15795 w 6524281"/>
              <a:gd name="connsiteY0" fmla="*/ 3813361 h 6191172"/>
              <a:gd name="connsiteX1" fmla="*/ 3268487 w 6524281"/>
              <a:gd name="connsiteY1" fmla="*/ 6191172 h 6191172"/>
              <a:gd name="connsiteX2" fmla="*/ 6524281 w 6524281"/>
              <a:gd name="connsiteY2" fmla="*/ 1737455 h 6191172"/>
              <a:gd name="connsiteX3" fmla="*/ 6494349 w 6524281"/>
              <a:gd name="connsiteY3" fmla="*/ 1685397 h 6191172"/>
              <a:gd name="connsiteX4" fmla="*/ 3500569 w 6524281"/>
              <a:gd name="connsiteY4" fmla="*/ 0 h 6191172"/>
              <a:gd name="connsiteX5" fmla="*/ 0 w 6524281"/>
              <a:gd name="connsiteY5" fmla="*/ 3500569 h 6191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24281" h="6191172">
                <a:moveTo>
                  <a:pt x="15795" y="3813361"/>
                </a:moveTo>
                <a:lnTo>
                  <a:pt x="3268487" y="6191172"/>
                </a:lnTo>
                <a:lnTo>
                  <a:pt x="6524281" y="1737455"/>
                </a:lnTo>
                <a:lnTo>
                  <a:pt x="6494349" y="1685397"/>
                </a:lnTo>
                <a:cubicBezTo>
                  <a:pt x="5880394" y="674962"/>
                  <a:pt x="4769304" y="0"/>
                  <a:pt x="3500569" y="0"/>
                </a:cubicBezTo>
                <a:cubicBezTo>
                  <a:pt x="1567258" y="0"/>
                  <a:pt x="0" y="1567258"/>
                  <a:pt x="0" y="3500569"/>
                </a:cubicBezTo>
                <a:close/>
              </a:path>
            </a:pathLst>
          </a:custGeom>
          <a:gradFill>
            <a:gsLst>
              <a:gs pos="0">
                <a:srgbClr val="C3E5FF"/>
              </a:gs>
              <a:gs pos="100000">
                <a:schemeClr val="accent4">
                  <a:alpha val="0"/>
                </a:scheme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R="0" lvl="0" indent="0" fontAlgn="base">
              <a:lnSpc>
                <a:spcPct val="100000"/>
              </a:lnSpc>
              <a:spcBef>
                <a:spcPct val="0"/>
              </a:spcBef>
              <a:spcAft>
                <a:spcPct val="0"/>
              </a:spcAft>
              <a:buClrTx/>
              <a:buSzTx/>
              <a:buFontTx/>
              <a:buNone/>
              <a:tabLst/>
            </a:pPr>
            <a:endParaRPr kumimoji="0" lang="en-US" sz="2600" b="0" i="0" u="none" strike="noStrike" cap="none" spc="0" normalizeH="0" baseline="0" noProof="0" err="1">
              <a:ln w="3175">
                <a:noFill/>
              </a:ln>
              <a:gradFill>
                <a:gsLst>
                  <a:gs pos="100000">
                    <a:srgbClr val="49C5B1"/>
                  </a:gs>
                  <a:gs pos="63000">
                    <a:srgbClr val="0078D4"/>
                  </a:gs>
                  <a:gs pos="0">
                    <a:srgbClr val="C03BC4"/>
                  </a:gs>
                </a:gsLst>
                <a:path path="circle">
                  <a:fillToRect l="100000" t="100000"/>
                </a:path>
              </a:gradFill>
              <a:effectLst/>
              <a:uLnTx/>
              <a:uFillTx/>
              <a:latin typeface="Segoe UI Semibold"/>
              <a:cs typeface="Segoe UI" pitchFamily="34" charset="0"/>
            </a:endParaRPr>
          </a:p>
        </p:txBody>
      </p:sp>
      <p:pic>
        <p:nvPicPr>
          <p:cNvPr id="7" name="Picture 6" descr="A logo with a black background&#10;&#10;AI-generated content may be incorrect.">
            <a:extLst>
              <a:ext uri="{FF2B5EF4-FFF2-40B4-BE49-F238E27FC236}">
                <a16:creationId xmlns:a16="http://schemas.microsoft.com/office/drawing/2014/main" id="{CCA15DD8-9FE3-CEEE-71DE-4F8B8B7F845C}"/>
              </a:ext>
            </a:extLst>
          </p:cNvPr>
          <p:cNvPicPr>
            <a:picLocks noChangeAspect="1"/>
          </p:cNvPicPr>
          <p:nvPr userDrawn="1"/>
        </p:nvPicPr>
        <p:blipFill>
          <a:blip r:embed="rId2"/>
          <a:srcRect l="-2" r="18688" b="34859"/>
          <a:stretch/>
        </p:blipFill>
        <p:spPr>
          <a:xfrm>
            <a:off x="7158739" y="2825748"/>
            <a:ext cx="5033261" cy="4032252"/>
          </a:xfrm>
          <a:prstGeom prst="rect">
            <a:avLst/>
          </a:prstGeom>
        </p:spPr>
      </p:pic>
      <p:pic>
        <p:nvPicPr>
          <p:cNvPr id="67" name="Picture 66" descr="A computer with a blue and purple flower on the screen&#10;&#10;Description automatically generated">
            <a:extLst>
              <a:ext uri="{FF2B5EF4-FFF2-40B4-BE49-F238E27FC236}">
                <a16:creationId xmlns:a16="http://schemas.microsoft.com/office/drawing/2014/main" id="{0438A8C2-FF00-0A2D-7318-E1DEAB6FBBD1}"/>
              </a:ext>
            </a:extLst>
          </p:cNvPr>
          <p:cNvPicPr>
            <a:picLocks noChangeAspect="1"/>
          </p:cNvPicPr>
          <p:nvPr userDrawn="1"/>
        </p:nvPicPr>
        <p:blipFill>
          <a:blip r:embed="rId3">
            <a:extLst>
              <a:ext uri="{28A0092B-C50C-407E-A947-70E740481C1C}">
                <a14:useLocalDpi xmlns:a14="http://schemas.microsoft.com/office/drawing/2010/main" val="0"/>
              </a:ext>
            </a:extLst>
          </a:blip>
          <a:srcRect t="781" r="18604" b="44097"/>
          <a:stretch>
            <a:fillRect/>
          </a:stretch>
        </p:blipFill>
        <p:spPr>
          <a:xfrm>
            <a:off x="1576737" y="365046"/>
            <a:ext cx="10585447" cy="4032252"/>
          </a:xfrm>
          <a:custGeom>
            <a:avLst/>
            <a:gdLst>
              <a:gd name="connsiteX0" fmla="*/ 0 w 10585447"/>
              <a:gd name="connsiteY0" fmla="*/ 0 h 4032252"/>
              <a:gd name="connsiteX1" fmla="*/ 10585447 w 10585447"/>
              <a:gd name="connsiteY1" fmla="*/ 0 h 4032252"/>
              <a:gd name="connsiteX2" fmla="*/ 10585447 w 10585447"/>
              <a:gd name="connsiteY2" fmla="*/ 4032252 h 4032252"/>
              <a:gd name="connsiteX3" fmla="*/ 9683187 w 10585447"/>
              <a:gd name="connsiteY3" fmla="*/ 4032252 h 4032252"/>
              <a:gd name="connsiteX4" fmla="*/ 9683187 w 10585447"/>
              <a:gd name="connsiteY4" fmla="*/ 1263411 h 4032252"/>
              <a:gd name="connsiteX5" fmla="*/ 3326733 w 10585447"/>
              <a:gd name="connsiteY5" fmla="*/ 1263411 h 4032252"/>
              <a:gd name="connsiteX6" fmla="*/ 3326733 w 10585447"/>
              <a:gd name="connsiteY6" fmla="*/ 4032252 h 4032252"/>
              <a:gd name="connsiteX7" fmla="*/ 0 w 10585447"/>
              <a:gd name="connsiteY7" fmla="*/ 4032252 h 4032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85447" h="4032252">
                <a:moveTo>
                  <a:pt x="0" y="0"/>
                </a:moveTo>
                <a:lnTo>
                  <a:pt x="10585447" y="0"/>
                </a:lnTo>
                <a:lnTo>
                  <a:pt x="10585447" y="4032252"/>
                </a:lnTo>
                <a:lnTo>
                  <a:pt x="9683187" y="4032252"/>
                </a:lnTo>
                <a:lnTo>
                  <a:pt x="9683187" y="1263411"/>
                </a:lnTo>
                <a:lnTo>
                  <a:pt x="3326733" y="1263411"/>
                </a:lnTo>
                <a:lnTo>
                  <a:pt x="3326733" y="4032252"/>
                </a:lnTo>
                <a:lnTo>
                  <a:pt x="0" y="4032252"/>
                </a:lnTo>
                <a:close/>
              </a:path>
            </a:pathLst>
          </a:custGeom>
        </p:spPr>
      </p:pic>
      <p:pic>
        <p:nvPicPr>
          <p:cNvPr id="68" name="Picture 67" descr="A computer with a blue and purple flower on the screen&#10;&#10;Description automatically generated">
            <a:extLst>
              <a:ext uri="{FF2B5EF4-FFF2-40B4-BE49-F238E27FC236}">
                <a16:creationId xmlns:a16="http://schemas.microsoft.com/office/drawing/2014/main" id="{13C99D1E-4030-3F0C-5161-333A934716AA}"/>
              </a:ext>
            </a:extLst>
          </p:cNvPr>
          <p:cNvPicPr>
            <a:picLocks noChangeAspect="1"/>
          </p:cNvPicPr>
          <p:nvPr userDrawn="1"/>
        </p:nvPicPr>
        <p:blipFill>
          <a:blip r:embed="rId3">
            <a:extLst>
              <a:ext uri="{28A0092B-C50C-407E-A947-70E740481C1C}">
                <a14:useLocalDpi xmlns:a14="http://schemas.microsoft.com/office/drawing/2010/main" val="0"/>
              </a:ext>
            </a:extLst>
          </a:blip>
          <a:srcRect t="55903" r="18604" b="5469"/>
          <a:stretch>
            <a:fillRect/>
          </a:stretch>
        </p:blipFill>
        <p:spPr>
          <a:xfrm>
            <a:off x="1576737" y="3726941"/>
            <a:ext cx="10585447" cy="2825748"/>
          </a:xfrm>
          <a:custGeom>
            <a:avLst/>
            <a:gdLst>
              <a:gd name="connsiteX0" fmla="*/ 0 w 10585447"/>
              <a:gd name="connsiteY0" fmla="*/ 0 h 2825748"/>
              <a:gd name="connsiteX1" fmla="*/ 3326733 w 10585447"/>
              <a:gd name="connsiteY1" fmla="*/ 0 h 2825748"/>
              <a:gd name="connsiteX2" fmla="*/ 3326733 w 10585447"/>
              <a:gd name="connsiteY2" fmla="*/ 1470671 h 2825748"/>
              <a:gd name="connsiteX3" fmla="*/ 9683187 w 10585447"/>
              <a:gd name="connsiteY3" fmla="*/ 1470671 h 2825748"/>
              <a:gd name="connsiteX4" fmla="*/ 9683187 w 10585447"/>
              <a:gd name="connsiteY4" fmla="*/ 0 h 2825748"/>
              <a:gd name="connsiteX5" fmla="*/ 10585447 w 10585447"/>
              <a:gd name="connsiteY5" fmla="*/ 0 h 2825748"/>
              <a:gd name="connsiteX6" fmla="*/ 10585447 w 10585447"/>
              <a:gd name="connsiteY6" fmla="*/ 2825748 h 2825748"/>
              <a:gd name="connsiteX7" fmla="*/ 0 w 10585447"/>
              <a:gd name="connsiteY7" fmla="*/ 2825748 h 2825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85447" h="2825748">
                <a:moveTo>
                  <a:pt x="0" y="0"/>
                </a:moveTo>
                <a:lnTo>
                  <a:pt x="3326733" y="0"/>
                </a:lnTo>
                <a:lnTo>
                  <a:pt x="3326733" y="1470671"/>
                </a:lnTo>
                <a:lnTo>
                  <a:pt x="9683187" y="1470671"/>
                </a:lnTo>
                <a:lnTo>
                  <a:pt x="9683187" y="0"/>
                </a:lnTo>
                <a:lnTo>
                  <a:pt x="10585447" y="0"/>
                </a:lnTo>
                <a:lnTo>
                  <a:pt x="10585447" y="2825748"/>
                </a:lnTo>
                <a:lnTo>
                  <a:pt x="0" y="2825748"/>
                </a:lnTo>
                <a:close/>
              </a:path>
            </a:pathLst>
          </a:custGeom>
        </p:spPr>
      </p:pic>
      <p:sp>
        <p:nvSpPr>
          <p:cNvPr id="3" name="Picture Placeholder 3">
            <a:extLst>
              <a:ext uri="{FF2B5EF4-FFF2-40B4-BE49-F238E27FC236}">
                <a16:creationId xmlns:a16="http://schemas.microsoft.com/office/drawing/2014/main" id="{E3B3B89C-2AB1-C186-B0D3-3C8E3F7E5D83}"/>
              </a:ext>
            </a:extLst>
          </p:cNvPr>
          <p:cNvSpPr>
            <a:spLocks noGrp="1"/>
          </p:cNvSpPr>
          <p:nvPr userDrawn="1">
            <p:ph type="pic" sz="quarter" idx="12"/>
          </p:nvPr>
        </p:nvSpPr>
        <p:spPr>
          <a:xfrm>
            <a:off x="4895851" y="1622880"/>
            <a:ext cx="6365080" cy="3587750"/>
          </a:xfrm>
          <a:solidFill>
            <a:schemeClr val="accent1"/>
          </a:solidFill>
        </p:spPr>
        <p:txBody>
          <a:bodyPr tIns="0" bIns="1005840" anchor="ctr">
            <a:noAutofit/>
          </a:bodyPr>
          <a:lstStyle>
            <a:lvl1pPr marL="0" indent="0" algn="ctr">
              <a:buNone/>
              <a:defRPr/>
            </a:lvl1pPr>
          </a:lstStyle>
          <a:p>
            <a:r>
              <a:rPr lang="en-US"/>
              <a:t>Click icon to add picture</a:t>
            </a:r>
          </a:p>
        </p:txBody>
      </p:sp>
      <p:sp>
        <p:nvSpPr>
          <p:cNvPr id="2" name="Title 1">
            <a:extLst>
              <a:ext uri="{FF2B5EF4-FFF2-40B4-BE49-F238E27FC236}">
                <a16:creationId xmlns:a16="http://schemas.microsoft.com/office/drawing/2014/main" id="{17F10198-B250-44FD-9AC7-BA0E6E23B5C1}"/>
              </a:ext>
            </a:extLst>
          </p:cNvPr>
          <p:cNvSpPr>
            <a:spLocks noGrp="1"/>
          </p:cNvSpPr>
          <p:nvPr userDrawn="1">
            <p:ph type="title"/>
          </p:nvPr>
        </p:nvSpPr>
        <p:spPr>
          <a:xfrm>
            <a:off x="588263" y="457200"/>
            <a:ext cx="3856737" cy="1107996"/>
          </a:xfrm>
        </p:spPr>
        <p:txBody>
          <a:bodyPr>
            <a:spAutoFit/>
          </a:bodyPr>
          <a:lstStyle>
            <a:lvl1pPr>
              <a:defRPr>
                <a:solidFill>
                  <a:schemeClr val="bg1"/>
                </a:solidFill>
              </a:defRPr>
            </a:lvl1pPr>
          </a:lstStyle>
          <a:p>
            <a:r>
              <a:rPr lang="en-US"/>
              <a:t>Click to edit Master title style</a:t>
            </a:r>
          </a:p>
        </p:txBody>
      </p:sp>
      <p:sp>
        <p:nvSpPr>
          <p:cNvPr id="5" name="Text Placeholder 13">
            <a:extLst>
              <a:ext uri="{FF2B5EF4-FFF2-40B4-BE49-F238E27FC236}">
                <a16:creationId xmlns:a16="http://schemas.microsoft.com/office/drawing/2014/main" id="{6BA2998A-0C85-2B3D-B1D2-E72F406F4E78}"/>
              </a:ext>
            </a:extLst>
          </p:cNvPr>
          <p:cNvSpPr>
            <a:spLocks noGrp="1"/>
          </p:cNvSpPr>
          <p:nvPr>
            <p:ph type="body" sz="quarter" idx="11" hasCustomPrompt="1"/>
          </p:nvPr>
        </p:nvSpPr>
        <p:spPr>
          <a:xfrm>
            <a:off x="588263" y="2022396"/>
            <a:ext cx="3856737" cy="430887"/>
          </a:xfrm>
        </p:spPr>
        <p:txBody>
          <a:bodyPr/>
          <a:lstStyle>
            <a:lvl1pPr marL="0" indent="0">
              <a:buNone/>
              <a:defRPr sz="2800">
                <a:solidFill>
                  <a:schemeClr val="bg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add text</a:t>
            </a:r>
          </a:p>
        </p:txBody>
      </p:sp>
    </p:spTree>
    <p:extLst>
      <p:ext uri="{BB962C8B-B14F-4D97-AF65-F5344CB8AC3E}">
        <p14:creationId xmlns:p14="http://schemas.microsoft.com/office/powerpoint/2010/main" val="274225912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Computer slide_Light_Black">
    <p:bg>
      <p:bgRef idx="1001">
        <a:schemeClr val="bg1"/>
      </p:bgRef>
    </p:bg>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781E12FB-9244-DB79-0B58-5CC60AE9C541}"/>
              </a:ext>
            </a:extLst>
          </p:cNvPr>
          <p:cNvSpPr/>
          <p:nvPr userDrawn="1"/>
        </p:nvSpPr>
        <p:spPr bwMode="auto">
          <a:xfrm rot="12600000" flipV="1">
            <a:off x="6339102" y="-734994"/>
            <a:ext cx="7322981" cy="6854735"/>
          </a:xfrm>
          <a:custGeom>
            <a:avLst/>
            <a:gdLst>
              <a:gd name="connsiteX0" fmla="*/ 7313054 w 7322981"/>
              <a:gd name="connsiteY0" fmla="*/ 2426713 h 6854735"/>
              <a:gd name="connsiteX1" fmla="*/ 3109863 w 7322981"/>
              <a:gd name="connsiteY1" fmla="*/ 0 h 6854735"/>
              <a:gd name="connsiteX2" fmla="*/ 0 w 7322981"/>
              <a:gd name="connsiteY2" fmla="*/ 5386439 h 6854735"/>
              <a:gd name="connsiteX3" fmla="*/ 92771 w 7322981"/>
              <a:gd name="connsiteY3" fmla="*/ 5493538 h 6854735"/>
              <a:gd name="connsiteX4" fmla="*/ 3168209 w 7322981"/>
              <a:gd name="connsiteY4" fmla="*/ 6854735 h 6854735"/>
              <a:gd name="connsiteX5" fmla="*/ 7322981 w 7322981"/>
              <a:gd name="connsiteY5" fmla="*/ 2699963 h 6854735"/>
              <a:gd name="connsiteX6" fmla="*/ 7317575 w 7322981"/>
              <a:gd name="connsiteY6" fmla="*/ 2486159 h 685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22981" h="6854735">
                <a:moveTo>
                  <a:pt x="7313054" y="2426713"/>
                </a:moveTo>
                <a:lnTo>
                  <a:pt x="3109863" y="0"/>
                </a:lnTo>
                <a:lnTo>
                  <a:pt x="0" y="5386439"/>
                </a:lnTo>
                <a:lnTo>
                  <a:pt x="92771" y="5493538"/>
                </a:lnTo>
                <a:cubicBezTo>
                  <a:pt x="852795" y="6329750"/>
                  <a:pt x="1949194" y="6854735"/>
                  <a:pt x="3168209" y="6854735"/>
                </a:cubicBezTo>
                <a:cubicBezTo>
                  <a:pt x="5462826" y="6854735"/>
                  <a:pt x="7322981" y="4994580"/>
                  <a:pt x="7322981" y="2699963"/>
                </a:cubicBezTo>
                <a:cubicBezTo>
                  <a:pt x="7322981" y="2628256"/>
                  <a:pt x="7321164" y="2556974"/>
                  <a:pt x="7317575" y="2486159"/>
                </a:cubicBezTo>
                <a:close/>
              </a:path>
            </a:pathLst>
          </a:custGeom>
          <a:solidFill>
            <a:schemeClr val="bg1">
              <a:alpha val="82000"/>
            </a:schemeClr>
          </a:solidFill>
          <a:ln>
            <a:noFill/>
            <a:headEnd type="none" w="med" len="med"/>
            <a:tailEnd type="none" w="med" len="med"/>
          </a:ln>
          <a:effectLst>
            <a:outerShdw blurRad="635000" algn="ctr" rotWithShape="0">
              <a:schemeClr val="accent4">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R="0" lvl="0" indent="0" fontAlgn="base">
              <a:lnSpc>
                <a:spcPct val="100000"/>
              </a:lnSpc>
              <a:spcBef>
                <a:spcPct val="0"/>
              </a:spcBef>
              <a:spcAft>
                <a:spcPct val="0"/>
              </a:spcAft>
              <a:buClrTx/>
              <a:buSzTx/>
              <a:buFontTx/>
              <a:buNone/>
              <a:tabLst/>
            </a:pPr>
            <a:endParaRPr kumimoji="0" lang="en-US" sz="2600" b="0" i="0" u="none" strike="noStrike" cap="none" spc="0" normalizeH="0" baseline="0" noProof="0" err="1">
              <a:ln w="3175">
                <a:noFill/>
              </a:ln>
              <a:gradFill>
                <a:gsLst>
                  <a:gs pos="100000">
                    <a:srgbClr val="49C5B1"/>
                  </a:gs>
                  <a:gs pos="63000">
                    <a:srgbClr val="0078D4"/>
                  </a:gs>
                  <a:gs pos="0">
                    <a:srgbClr val="C03BC4"/>
                  </a:gs>
                </a:gsLst>
                <a:path path="circle">
                  <a:fillToRect l="100000" t="100000"/>
                </a:path>
              </a:gradFill>
              <a:effectLst/>
              <a:uLnTx/>
              <a:uFillTx/>
              <a:latin typeface="Segoe UI Semibold"/>
              <a:cs typeface="Segoe UI" pitchFamily="34" charset="0"/>
            </a:endParaRPr>
          </a:p>
        </p:txBody>
      </p:sp>
      <p:sp>
        <p:nvSpPr>
          <p:cNvPr id="8" name="Freeform: Shape 7">
            <a:extLst>
              <a:ext uri="{FF2B5EF4-FFF2-40B4-BE49-F238E27FC236}">
                <a16:creationId xmlns:a16="http://schemas.microsoft.com/office/drawing/2014/main" id="{8AB0AA98-4356-4AE9-8A90-405E91010B08}"/>
              </a:ext>
            </a:extLst>
          </p:cNvPr>
          <p:cNvSpPr/>
          <p:nvPr userDrawn="1"/>
        </p:nvSpPr>
        <p:spPr bwMode="auto">
          <a:xfrm rot="2170072" flipV="1">
            <a:off x="7097866" y="-600291"/>
            <a:ext cx="6524281" cy="6191172"/>
          </a:xfrm>
          <a:custGeom>
            <a:avLst/>
            <a:gdLst>
              <a:gd name="connsiteX0" fmla="*/ 15795 w 6524281"/>
              <a:gd name="connsiteY0" fmla="*/ 3813361 h 6191172"/>
              <a:gd name="connsiteX1" fmla="*/ 3268487 w 6524281"/>
              <a:gd name="connsiteY1" fmla="*/ 6191172 h 6191172"/>
              <a:gd name="connsiteX2" fmla="*/ 6524281 w 6524281"/>
              <a:gd name="connsiteY2" fmla="*/ 1737455 h 6191172"/>
              <a:gd name="connsiteX3" fmla="*/ 6494349 w 6524281"/>
              <a:gd name="connsiteY3" fmla="*/ 1685397 h 6191172"/>
              <a:gd name="connsiteX4" fmla="*/ 3500569 w 6524281"/>
              <a:gd name="connsiteY4" fmla="*/ 0 h 6191172"/>
              <a:gd name="connsiteX5" fmla="*/ 0 w 6524281"/>
              <a:gd name="connsiteY5" fmla="*/ 3500569 h 6191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24281" h="6191172">
                <a:moveTo>
                  <a:pt x="15795" y="3813361"/>
                </a:moveTo>
                <a:lnTo>
                  <a:pt x="3268487" y="6191172"/>
                </a:lnTo>
                <a:lnTo>
                  <a:pt x="6524281" y="1737455"/>
                </a:lnTo>
                <a:lnTo>
                  <a:pt x="6494349" y="1685397"/>
                </a:lnTo>
                <a:cubicBezTo>
                  <a:pt x="5880394" y="674962"/>
                  <a:pt x="4769304" y="0"/>
                  <a:pt x="3500569" y="0"/>
                </a:cubicBezTo>
                <a:cubicBezTo>
                  <a:pt x="1567258" y="0"/>
                  <a:pt x="0" y="1567258"/>
                  <a:pt x="0" y="3500569"/>
                </a:cubicBezTo>
                <a:close/>
              </a:path>
            </a:pathLst>
          </a:custGeom>
          <a:solidFill>
            <a:schemeClr val="bg1">
              <a:alpha val="82000"/>
            </a:schemeClr>
          </a:solidFill>
          <a:ln>
            <a:noFill/>
            <a:headEnd type="none" w="med" len="med"/>
            <a:tailEnd type="none" w="med" len="med"/>
          </a:ln>
          <a:effectLst>
            <a:outerShdw blurRad="635000" algn="ctr" rotWithShape="0">
              <a:schemeClr val="accent4">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R="0" lvl="0" indent="0" fontAlgn="base">
              <a:lnSpc>
                <a:spcPct val="100000"/>
              </a:lnSpc>
              <a:spcBef>
                <a:spcPct val="0"/>
              </a:spcBef>
              <a:spcAft>
                <a:spcPct val="0"/>
              </a:spcAft>
              <a:buClrTx/>
              <a:buSzTx/>
              <a:buFontTx/>
              <a:buNone/>
              <a:tabLst/>
            </a:pPr>
            <a:endParaRPr kumimoji="0" lang="en-US" sz="2600" b="0" i="0" u="none" strike="noStrike" cap="none" spc="0" normalizeH="0" baseline="0" noProof="0" err="1">
              <a:ln w="3175">
                <a:noFill/>
              </a:ln>
              <a:gradFill>
                <a:gsLst>
                  <a:gs pos="100000">
                    <a:srgbClr val="49C5B1"/>
                  </a:gs>
                  <a:gs pos="63000">
                    <a:srgbClr val="0078D4"/>
                  </a:gs>
                  <a:gs pos="0">
                    <a:srgbClr val="C03BC4"/>
                  </a:gs>
                </a:gsLst>
                <a:path path="circle">
                  <a:fillToRect l="100000" t="100000"/>
                </a:path>
              </a:gradFill>
              <a:effectLst/>
              <a:uLnTx/>
              <a:uFillTx/>
              <a:latin typeface="Segoe UI Semibold"/>
              <a:cs typeface="Segoe UI" pitchFamily="34" charset="0"/>
            </a:endParaRPr>
          </a:p>
        </p:txBody>
      </p:sp>
      <p:pic>
        <p:nvPicPr>
          <p:cNvPr id="64" name="Picture 63" descr="A computer with a blue flower on the screen&#10;&#10;Description automatically generated">
            <a:extLst>
              <a:ext uri="{FF2B5EF4-FFF2-40B4-BE49-F238E27FC236}">
                <a16:creationId xmlns:a16="http://schemas.microsoft.com/office/drawing/2014/main" id="{38F1DCAE-F219-1979-C5E8-7B403A17D71A}"/>
              </a:ext>
            </a:extLst>
          </p:cNvPr>
          <p:cNvPicPr>
            <a:picLocks noChangeAspect="1"/>
          </p:cNvPicPr>
          <p:nvPr userDrawn="1"/>
        </p:nvPicPr>
        <p:blipFill>
          <a:blip r:embed="rId2">
            <a:extLst>
              <a:ext uri="{28A0092B-C50C-407E-A947-70E740481C1C}">
                <a14:useLocalDpi xmlns:a14="http://schemas.microsoft.com/office/drawing/2010/main" val="0"/>
              </a:ext>
            </a:extLst>
          </a:blip>
          <a:srcRect l="5810" t="781" r="18604" b="40712"/>
          <a:stretch>
            <a:fillRect/>
          </a:stretch>
        </p:blipFill>
        <p:spPr>
          <a:xfrm>
            <a:off x="2333172" y="389268"/>
            <a:ext cx="9829801" cy="4279900"/>
          </a:xfrm>
          <a:custGeom>
            <a:avLst/>
            <a:gdLst>
              <a:gd name="connsiteX0" fmla="*/ 0 w 9829801"/>
              <a:gd name="connsiteY0" fmla="*/ 0 h 4279900"/>
              <a:gd name="connsiteX1" fmla="*/ 9829801 w 9829801"/>
              <a:gd name="connsiteY1" fmla="*/ 0 h 4279900"/>
              <a:gd name="connsiteX2" fmla="*/ 9829801 w 9829801"/>
              <a:gd name="connsiteY2" fmla="*/ 4279900 h 4279900"/>
              <a:gd name="connsiteX3" fmla="*/ 8932966 w 9829801"/>
              <a:gd name="connsiteY3" fmla="*/ 4279900 h 4279900"/>
              <a:gd name="connsiteX4" fmla="*/ 8932966 w 9829801"/>
              <a:gd name="connsiteY4" fmla="*/ 1266267 h 4279900"/>
              <a:gd name="connsiteX5" fmla="*/ 2576512 w 9829801"/>
              <a:gd name="connsiteY5" fmla="*/ 1266267 h 4279900"/>
              <a:gd name="connsiteX6" fmla="*/ 2576512 w 9829801"/>
              <a:gd name="connsiteY6" fmla="*/ 4279900 h 4279900"/>
              <a:gd name="connsiteX7" fmla="*/ 0 w 9829801"/>
              <a:gd name="connsiteY7" fmla="*/ 4279900 h 4279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829801" h="4279900">
                <a:moveTo>
                  <a:pt x="0" y="0"/>
                </a:moveTo>
                <a:lnTo>
                  <a:pt x="9829801" y="0"/>
                </a:lnTo>
                <a:lnTo>
                  <a:pt x="9829801" y="4279900"/>
                </a:lnTo>
                <a:lnTo>
                  <a:pt x="8932966" y="4279900"/>
                </a:lnTo>
                <a:lnTo>
                  <a:pt x="8932966" y="1266267"/>
                </a:lnTo>
                <a:lnTo>
                  <a:pt x="2576512" y="1266267"/>
                </a:lnTo>
                <a:lnTo>
                  <a:pt x="2576512" y="4279900"/>
                </a:lnTo>
                <a:lnTo>
                  <a:pt x="0" y="4279900"/>
                </a:lnTo>
                <a:close/>
              </a:path>
            </a:pathLst>
          </a:custGeom>
        </p:spPr>
      </p:pic>
      <p:pic>
        <p:nvPicPr>
          <p:cNvPr id="6" name="Picture 5" descr="A logo with a black background&#10;&#10;AI-generated content may be incorrect.">
            <a:extLst>
              <a:ext uri="{FF2B5EF4-FFF2-40B4-BE49-F238E27FC236}">
                <a16:creationId xmlns:a16="http://schemas.microsoft.com/office/drawing/2014/main" id="{E8B303BC-83F0-A58E-77F4-B3D10283D2AA}"/>
              </a:ext>
            </a:extLst>
          </p:cNvPr>
          <p:cNvPicPr>
            <a:picLocks noChangeAspect="1"/>
          </p:cNvPicPr>
          <p:nvPr userDrawn="1"/>
        </p:nvPicPr>
        <p:blipFill>
          <a:blip r:embed="rId3"/>
          <a:srcRect l="-2" r="18688" b="34859"/>
          <a:stretch/>
        </p:blipFill>
        <p:spPr>
          <a:xfrm>
            <a:off x="7158739" y="2825748"/>
            <a:ext cx="5033261" cy="4032252"/>
          </a:xfrm>
          <a:prstGeom prst="rect">
            <a:avLst/>
          </a:prstGeom>
        </p:spPr>
      </p:pic>
      <p:pic>
        <p:nvPicPr>
          <p:cNvPr id="65" name="Picture 64" descr="A computer with a blue flower on the screen&#10;&#10;Description automatically generated">
            <a:extLst>
              <a:ext uri="{FF2B5EF4-FFF2-40B4-BE49-F238E27FC236}">
                <a16:creationId xmlns:a16="http://schemas.microsoft.com/office/drawing/2014/main" id="{F0458773-F6D2-DA42-2701-5486253F9585}"/>
              </a:ext>
            </a:extLst>
          </p:cNvPr>
          <p:cNvPicPr>
            <a:picLocks noChangeAspect="1"/>
          </p:cNvPicPr>
          <p:nvPr userDrawn="1"/>
        </p:nvPicPr>
        <p:blipFill>
          <a:blip r:embed="rId2">
            <a:extLst>
              <a:ext uri="{28A0092B-C50C-407E-A947-70E740481C1C}">
                <a14:useLocalDpi xmlns:a14="http://schemas.microsoft.com/office/drawing/2010/main" val="0"/>
              </a:ext>
            </a:extLst>
          </a:blip>
          <a:srcRect t="781" r="18604" b="5469"/>
          <a:stretch>
            <a:fillRect/>
          </a:stretch>
        </p:blipFill>
        <p:spPr>
          <a:xfrm>
            <a:off x="1577526" y="-280760"/>
            <a:ext cx="10585447" cy="6858000"/>
          </a:xfrm>
          <a:custGeom>
            <a:avLst/>
            <a:gdLst>
              <a:gd name="connsiteX0" fmla="*/ 0 w 10585447"/>
              <a:gd name="connsiteY0" fmla="*/ 0 h 6858000"/>
              <a:gd name="connsiteX1" fmla="*/ 755646 w 10585447"/>
              <a:gd name="connsiteY1" fmla="*/ 0 h 6858000"/>
              <a:gd name="connsiteX2" fmla="*/ 755646 w 10585447"/>
              <a:gd name="connsiteY2" fmla="*/ 4279900 h 6858000"/>
              <a:gd name="connsiteX3" fmla="*/ 3332158 w 10585447"/>
              <a:gd name="connsiteY3" fmla="*/ 4279900 h 6858000"/>
              <a:gd name="connsiteX4" fmla="*/ 3332158 w 10585447"/>
              <a:gd name="connsiteY4" fmla="*/ 5505450 h 6858000"/>
              <a:gd name="connsiteX5" fmla="*/ 9688612 w 10585447"/>
              <a:gd name="connsiteY5" fmla="*/ 5505450 h 6858000"/>
              <a:gd name="connsiteX6" fmla="*/ 9688612 w 10585447"/>
              <a:gd name="connsiteY6" fmla="*/ 4279900 h 6858000"/>
              <a:gd name="connsiteX7" fmla="*/ 10585447 w 10585447"/>
              <a:gd name="connsiteY7" fmla="*/ 4279900 h 6858000"/>
              <a:gd name="connsiteX8" fmla="*/ 10585447 w 10585447"/>
              <a:gd name="connsiteY8" fmla="*/ 6858000 h 6858000"/>
              <a:gd name="connsiteX9" fmla="*/ 0 w 10585447"/>
              <a:gd name="connsiteY9"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585447" h="6858000">
                <a:moveTo>
                  <a:pt x="0" y="0"/>
                </a:moveTo>
                <a:lnTo>
                  <a:pt x="755646" y="0"/>
                </a:lnTo>
                <a:lnTo>
                  <a:pt x="755646" y="4279900"/>
                </a:lnTo>
                <a:lnTo>
                  <a:pt x="3332158" y="4279900"/>
                </a:lnTo>
                <a:lnTo>
                  <a:pt x="3332158" y="5505450"/>
                </a:lnTo>
                <a:lnTo>
                  <a:pt x="9688612" y="5505450"/>
                </a:lnTo>
                <a:lnTo>
                  <a:pt x="9688612" y="4279900"/>
                </a:lnTo>
                <a:lnTo>
                  <a:pt x="10585447" y="4279900"/>
                </a:lnTo>
                <a:lnTo>
                  <a:pt x="10585447" y="6858000"/>
                </a:lnTo>
                <a:lnTo>
                  <a:pt x="0" y="6858000"/>
                </a:lnTo>
                <a:close/>
              </a:path>
            </a:pathLst>
          </a:custGeom>
        </p:spPr>
      </p:pic>
      <p:sp>
        <p:nvSpPr>
          <p:cNvPr id="3" name="Title 1">
            <a:extLst>
              <a:ext uri="{FF2B5EF4-FFF2-40B4-BE49-F238E27FC236}">
                <a16:creationId xmlns:a16="http://schemas.microsoft.com/office/drawing/2014/main" id="{A8C6F949-8ED6-66F7-1E34-AEA0A7453AE5}"/>
              </a:ext>
            </a:extLst>
          </p:cNvPr>
          <p:cNvSpPr>
            <a:spLocks noGrp="1"/>
          </p:cNvSpPr>
          <p:nvPr>
            <p:ph type="title"/>
          </p:nvPr>
        </p:nvSpPr>
        <p:spPr>
          <a:xfrm>
            <a:off x="588263" y="415679"/>
            <a:ext cx="3856737" cy="1107996"/>
          </a:xfrm>
        </p:spPr>
        <p:txBody>
          <a:bodyPr>
            <a:spAutoFit/>
          </a:bodyPr>
          <a:lstStyle>
            <a:lvl1pPr>
              <a:defRPr>
                <a:gradFill>
                  <a:gsLst>
                    <a:gs pos="0">
                      <a:schemeClr val="tx2">
                        <a:lumMod val="50000"/>
                      </a:schemeClr>
                    </a:gs>
                    <a:gs pos="56000">
                      <a:schemeClr val="tx2"/>
                    </a:gs>
                    <a:gs pos="100000">
                      <a:schemeClr val="accent4"/>
                    </a:gs>
                  </a:gsLst>
                  <a:path path="circle">
                    <a:fillToRect l="100000" t="100000"/>
                  </a:path>
                </a:gradFill>
              </a:defRPr>
            </a:lvl1pPr>
          </a:lstStyle>
          <a:p>
            <a:r>
              <a:rPr lang="en-US"/>
              <a:t>Click to edit Master title style</a:t>
            </a:r>
          </a:p>
        </p:txBody>
      </p:sp>
      <p:sp>
        <p:nvSpPr>
          <p:cNvPr id="5" name="Picture Placeholder 3">
            <a:extLst>
              <a:ext uri="{FF2B5EF4-FFF2-40B4-BE49-F238E27FC236}">
                <a16:creationId xmlns:a16="http://schemas.microsoft.com/office/drawing/2014/main" id="{7B525A8F-1CDE-7F15-D48A-6099BE00E858}"/>
              </a:ext>
            </a:extLst>
          </p:cNvPr>
          <p:cNvSpPr>
            <a:spLocks noGrp="1"/>
          </p:cNvSpPr>
          <p:nvPr>
            <p:ph type="pic" sz="quarter" idx="12"/>
          </p:nvPr>
        </p:nvSpPr>
        <p:spPr>
          <a:xfrm>
            <a:off x="4895850" y="1635125"/>
            <a:ext cx="6381749" cy="3587750"/>
          </a:xfrm>
          <a:solidFill>
            <a:schemeClr val="accent1"/>
          </a:solidFill>
        </p:spPr>
        <p:txBody>
          <a:bodyPr tIns="0" bIns="1005840" anchor="ctr">
            <a:noAutofit/>
          </a:bodyPr>
          <a:lstStyle>
            <a:lvl1pPr marL="0" indent="0" algn="ctr">
              <a:buNone/>
              <a:defRPr/>
            </a:lvl1pPr>
          </a:lstStyle>
          <a:p>
            <a:r>
              <a:rPr lang="en-US"/>
              <a:t>Click icon to add picture</a:t>
            </a:r>
          </a:p>
        </p:txBody>
      </p:sp>
      <p:sp>
        <p:nvSpPr>
          <p:cNvPr id="2" name="Text Placeholder 13">
            <a:extLst>
              <a:ext uri="{FF2B5EF4-FFF2-40B4-BE49-F238E27FC236}">
                <a16:creationId xmlns:a16="http://schemas.microsoft.com/office/drawing/2014/main" id="{CE5CC0E4-8573-906A-3EB5-A3302CB88D9D}"/>
              </a:ext>
            </a:extLst>
          </p:cNvPr>
          <p:cNvSpPr>
            <a:spLocks noGrp="1"/>
          </p:cNvSpPr>
          <p:nvPr>
            <p:ph type="body" sz="quarter" idx="11" hasCustomPrompt="1"/>
          </p:nvPr>
        </p:nvSpPr>
        <p:spPr>
          <a:xfrm>
            <a:off x="588263" y="2022396"/>
            <a:ext cx="3856737" cy="430887"/>
          </a:xfrm>
        </p:spPr>
        <p:txBody>
          <a:bodyPr/>
          <a:lstStyle>
            <a:lvl1pPr marL="0" indent="0">
              <a:buNone/>
              <a:defRPr sz="28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add text</a:t>
            </a:r>
          </a:p>
        </p:txBody>
      </p:sp>
    </p:spTree>
    <p:extLst>
      <p:ext uri="{BB962C8B-B14F-4D97-AF65-F5344CB8AC3E}">
        <p14:creationId xmlns:p14="http://schemas.microsoft.com/office/powerpoint/2010/main" val="169164032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Computer slide_Light_Grey">
    <p:bg>
      <p:bgRef idx="1001">
        <a:schemeClr val="bg1"/>
      </p:bgRef>
    </p:bg>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BC388186-ABC7-41BF-4BB1-AFBE284C8A6D}"/>
              </a:ext>
            </a:extLst>
          </p:cNvPr>
          <p:cNvSpPr/>
          <p:nvPr userDrawn="1"/>
        </p:nvSpPr>
        <p:spPr bwMode="auto">
          <a:xfrm rot="12600000" flipV="1">
            <a:off x="6339102" y="-734994"/>
            <a:ext cx="7322981" cy="6854735"/>
          </a:xfrm>
          <a:custGeom>
            <a:avLst/>
            <a:gdLst>
              <a:gd name="connsiteX0" fmla="*/ 7313054 w 7322981"/>
              <a:gd name="connsiteY0" fmla="*/ 2426713 h 6854735"/>
              <a:gd name="connsiteX1" fmla="*/ 3109863 w 7322981"/>
              <a:gd name="connsiteY1" fmla="*/ 0 h 6854735"/>
              <a:gd name="connsiteX2" fmla="*/ 0 w 7322981"/>
              <a:gd name="connsiteY2" fmla="*/ 5386439 h 6854735"/>
              <a:gd name="connsiteX3" fmla="*/ 92771 w 7322981"/>
              <a:gd name="connsiteY3" fmla="*/ 5493538 h 6854735"/>
              <a:gd name="connsiteX4" fmla="*/ 3168209 w 7322981"/>
              <a:gd name="connsiteY4" fmla="*/ 6854735 h 6854735"/>
              <a:gd name="connsiteX5" fmla="*/ 7322981 w 7322981"/>
              <a:gd name="connsiteY5" fmla="*/ 2699963 h 6854735"/>
              <a:gd name="connsiteX6" fmla="*/ 7317575 w 7322981"/>
              <a:gd name="connsiteY6" fmla="*/ 2486159 h 685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22981" h="6854735">
                <a:moveTo>
                  <a:pt x="7313054" y="2426713"/>
                </a:moveTo>
                <a:lnTo>
                  <a:pt x="3109863" y="0"/>
                </a:lnTo>
                <a:lnTo>
                  <a:pt x="0" y="5386439"/>
                </a:lnTo>
                <a:lnTo>
                  <a:pt x="92771" y="5493538"/>
                </a:lnTo>
                <a:cubicBezTo>
                  <a:pt x="852795" y="6329750"/>
                  <a:pt x="1949194" y="6854735"/>
                  <a:pt x="3168209" y="6854735"/>
                </a:cubicBezTo>
                <a:cubicBezTo>
                  <a:pt x="5462826" y="6854735"/>
                  <a:pt x="7322981" y="4994580"/>
                  <a:pt x="7322981" y="2699963"/>
                </a:cubicBezTo>
                <a:cubicBezTo>
                  <a:pt x="7322981" y="2628256"/>
                  <a:pt x="7321164" y="2556974"/>
                  <a:pt x="7317575" y="2486159"/>
                </a:cubicBezTo>
                <a:close/>
              </a:path>
            </a:pathLst>
          </a:custGeom>
          <a:solidFill>
            <a:schemeClr val="bg1">
              <a:alpha val="82000"/>
            </a:schemeClr>
          </a:solidFill>
          <a:ln>
            <a:noFill/>
            <a:headEnd type="none" w="med" len="med"/>
            <a:tailEnd type="none" w="med" len="med"/>
          </a:ln>
          <a:effectLst>
            <a:outerShdw blurRad="635000" algn="ctr" rotWithShape="0">
              <a:schemeClr val="accent4">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R="0" lvl="0" indent="0" fontAlgn="base">
              <a:lnSpc>
                <a:spcPct val="100000"/>
              </a:lnSpc>
              <a:spcBef>
                <a:spcPct val="0"/>
              </a:spcBef>
              <a:spcAft>
                <a:spcPct val="0"/>
              </a:spcAft>
              <a:buClrTx/>
              <a:buSzTx/>
              <a:buFontTx/>
              <a:buNone/>
              <a:tabLst/>
            </a:pPr>
            <a:endParaRPr kumimoji="0" lang="en-US" sz="2600" b="0" i="0" u="none" strike="noStrike" cap="none" spc="0" normalizeH="0" baseline="0" noProof="0" err="1">
              <a:ln w="3175">
                <a:noFill/>
              </a:ln>
              <a:gradFill>
                <a:gsLst>
                  <a:gs pos="100000">
                    <a:srgbClr val="49C5B1"/>
                  </a:gs>
                  <a:gs pos="63000">
                    <a:srgbClr val="0078D4"/>
                  </a:gs>
                  <a:gs pos="0">
                    <a:srgbClr val="C03BC4"/>
                  </a:gs>
                </a:gsLst>
                <a:path path="circle">
                  <a:fillToRect l="100000" t="100000"/>
                </a:path>
              </a:gradFill>
              <a:effectLst/>
              <a:uLnTx/>
              <a:uFillTx/>
              <a:latin typeface="Segoe UI Semibold"/>
              <a:cs typeface="Segoe UI" pitchFamily="34" charset="0"/>
            </a:endParaRPr>
          </a:p>
        </p:txBody>
      </p:sp>
      <p:sp>
        <p:nvSpPr>
          <p:cNvPr id="7" name="Freeform: Shape 6">
            <a:extLst>
              <a:ext uri="{FF2B5EF4-FFF2-40B4-BE49-F238E27FC236}">
                <a16:creationId xmlns:a16="http://schemas.microsoft.com/office/drawing/2014/main" id="{24FA7DCC-EB71-5F85-BF43-EA7FA6317F7B}"/>
              </a:ext>
            </a:extLst>
          </p:cNvPr>
          <p:cNvSpPr/>
          <p:nvPr userDrawn="1"/>
        </p:nvSpPr>
        <p:spPr bwMode="auto">
          <a:xfrm rot="2170072" flipV="1">
            <a:off x="7097866" y="-600291"/>
            <a:ext cx="6524281" cy="6191172"/>
          </a:xfrm>
          <a:custGeom>
            <a:avLst/>
            <a:gdLst>
              <a:gd name="connsiteX0" fmla="*/ 15795 w 6524281"/>
              <a:gd name="connsiteY0" fmla="*/ 3813361 h 6191172"/>
              <a:gd name="connsiteX1" fmla="*/ 3268487 w 6524281"/>
              <a:gd name="connsiteY1" fmla="*/ 6191172 h 6191172"/>
              <a:gd name="connsiteX2" fmla="*/ 6524281 w 6524281"/>
              <a:gd name="connsiteY2" fmla="*/ 1737455 h 6191172"/>
              <a:gd name="connsiteX3" fmla="*/ 6494349 w 6524281"/>
              <a:gd name="connsiteY3" fmla="*/ 1685397 h 6191172"/>
              <a:gd name="connsiteX4" fmla="*/ 3500569 w 6524281"/>
              <a:gd name="connsiteY4" fmla="*/ 0 h 6191172"/>
              <a:gd name="connsiteX5" fmla="*/ 0 w 6524281"/>
              <a:gd name="connsiteY5" fmla="*/ 3500569 h 6191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24281" h="6191172">
                <a:moveTo>
                  <a:pt x="15795" y="3813361"/>
                </a:moveTo>
                <a:lnTo>
                  <a:pt x="3268487" y="6191172"/>
                </a:lnTo>
                <a:lnTo>
                  <a:pt x="6524281" y="1737455"/>
                </a:lnTo>
                <a:lnTo>
                  <a:pt x="6494349" y="1685397"/>
                </a:lnTo>
                <a:cubicBezTo>
                  <a:pt x="5880394" y="674962"/>
                  <a:pt x="4769304" y="0"/>
                  <a:pt x="3500569" y="0"/>
                </a:cubicBezTo>
                <a:cubicBezTo>
                  <a:pt x="1567258" y="0"/>
                  <a:pt x="0" y="1567258"/>
                  <a:pt x="0" y="3500569"/>
                </a:cubicBezTo>
                <a:close/>
              </a:path>
            </a:pathLst>
          </a:custGeom>
          <a:solidFill>
            <a:schemeClr val="bg1">
              <a:alpha val="82000"/>
            </a:schemeClr>
          </a:solidFill>
          <a:ln>
            <a:noFill/>
            <a:headEnd type="none" w="med" len="med"/>
            <a:tailEnd type="none" w="med" len="med"/>
          </a:ln>
          <a:effectLst>
            <a:outerShdw blurRad="635000" algn="ctr" rotWithShape="0">
              <a:schemeClr val="accent4">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R="0" lvl="0" indent="0" fontAlgn="base">
              <a:lnSpc>
                <a:spcPct val="100000"/>
              </a:lnSpc>
              <a:spcBef>
                <a:spcPct val="0"/>
              </a:spcBef>
              <a:spcAft>
                <a:spcPct val="0"/>
              </a:spcAft>
              <a:buClrTx/>
              <a:buSzTx/>
              <a:buFontTx/>
              <a:buNone/>
              <a:tabLst/>
            </a:pPr>
            <a:endParaRPr kumimoji="0" lang="en-US" sz="2600" b="0" i="0" u="none" strike="noStrike" cap="none" spc="0" normalizeH="0" baseline="0" noProof="0" err="1">
              <a:ln w="3175">
                <a:noFill/>
              </a:ln>
              <a:gradFill>
                <a:gsLst>
                  <a:gs pos="100000">
                    <a:srgbClr val="49C5B1"/>
                  </a:gs>
                  <a:gs pos="63000">
                    <a:srgbClr val="0078D4"/>
                  </a:gs>
                  <a:gs pos="0">
                    <a:srgbClr val="C03BC4"/>
                  </a:gs>
                </a:gsLst>
                <a:path path="circle">
                  <a:fillToRect l="100000" t="100000"/>
                </a:path>
              </a:gradFill>
              <a:effectLst/>
              <a:uLnTx/>
              <a:uFillTx/>
              <a:latin typeface="Segoe UI Semibold"/>
              <a:cs typeface="Segoe UI" pitchFamily="34" charset="0"/>
            </a:endParaRPr>
          </a:p>
        </p:txBody>
      </p:sp>
      <p:sp>
        <p:nvSpPr>
          <p:cNvPr id="2" name="Title 1">
            <a:extLst>
              <a:ext uri="{FF2B5EF4-FFF2-40B4-BE49-F238E27FC236}">
                <a16:creationId xmlns:a16="http://schemas.microsoft.com/office/drawing/2014/main" id="{17F10198-B250-44FD-9AC7-BA0E6E23B5C1}"/>
              </a:ext>
            </a:extLst>
          </p:cNvPr>
          <p:cNvSpPr>
            <a:spLocks noGrp="1"/>
          </p:cNvSpPr>
          <p:nvPr userDrawn="1">
            <p:ph type="title"/>
          </p:nvPr>
        </p:nvSpPr>
        <p:spPr>
          <a:xfrm>
            <a:off x="588263" y="457200"/>
            <a:ext cx="3856737" cy="1107996"/>
          </a:xfrm>
        </p:spPr>
        <p:txBody>
          <a:bodyPr>
            <a:spAutoFit/>
          </a:bodyPr>
          <a:lstStyle>
            <a:lvl1pPr>
              <a:defRPr>
                <a:gradFill>
                  <a:gsLst>
                    <a:gs pos="0">
                      <a:schemeClr val="tx2">
                        <a:lumMod val="50000"/>
                      </a:schemeClr>
                    </a:gs>
                    <a:gs pos="55000">
                      <a:schemeClr val="tx2"/>
                    </a:gs>
                    <a:gs pos="100000">
                      <a:schemeClr val="accent4"/>
                    </a:gs>
                  </a:gsLst>
                  <a:path path="circle">
                    <a:fillToRect l="100000" t="100000"/>
                  </a:path>
                </a:gradFill>
              </a:defRPr>
            </a:lvl1pPr>
          </a:lstStyle>
          <a:p>
            <a:r>
              <a:rPr lang="en-US"/>
              <a:t>Click to edit Master title style</a:t>
            </a:r>
          </a:p>
        </p:txBody>
      </p:sp>
      <p:pic>
        <p:nvPicPr>
          <p:cNvPr id="4" name="Picture 3" descr="A logo with a black background&#10;&#10;AI-generated content may be incorrect.">
            <a:extLst>
              <a:ext uri="{FF2B5EF4-FFF2-40B4-BE49-F238E27FC236}">
                <a16:creationId xmlns:a16="http://schemas.microsoft.com/office/drawing/2014/main" id="{7B278159-A364-F70A-B087-EA8061A3D967}"/>
              </a:ext>
            </a:extLst>
          </p:cNvPr>
          <p:cNvPicPr>
            <a:picLocks noChangeAspect="1"/>
          </p:cNvPicPr>
          <p:nvPr userDrawn="1"/>
        </p:nvPicPr>
        <p:blipFill>
          <a:blip r:embed="rId2"/>
          <a:srcRect l="-2" r="18688" b="34859"/>
          <a:stretch/>
        </p:blipFill>
        <p:spPr>
          <a:xfrm>
            <a:off x="7158739" y="2825748"/>
            <a:ext cx="5033261" cy="4032252"/>
          </a:xfrm>
          <a:prstGeom prst="rect">
            <a:avLst/>
          </a:prstGeom>
        </p:spPr>
      </p:pic>
      <p:pic>
        <p:nvPicPr>
          <p:cNvPr id="67" name="Picture 66" descr="A computer with a blue and purple flower on the screen&#10;&#10;Description automatically generated">
            <a:extLst>
              <a:ext uri="{FF2B5EF4-FFF2-40B4-BE49-F238E27FC236}">
                <a16:creationId xmlns:a16="http://schemas.microsoft.com/office/drawing/2014/main" id="{0438A8C2-FF00-0A2D-7318-E1DEAB6FBBD1}"/>
              </a:ext>
            </a:extLst>
          </p:cNvPr>
          <p:cNvPicPr>
            <a:picLocks noChangeAspect="1"/>
          </p:cNvPicPr>
          <p:nvPr userDrawn="1"/>
        </p:nvPicPr>
        <p:blipFill>
          <a:blip r:embed="rId3">
            <a:extLst>
              <a:ext uri="{28A0092B-C50C-407E-A947-70E740481C1C}">
                <a14:useLocalDpi xmlns:a14="http://schemas.microsoft.com/office/drawing/2010/main" val="0"/>
              </a:ext>
            </a:extLst>
          </a:blip>
          <a:srcRect t="781" r="18604" b="44097"/>
          <a:stretch>
            <a:fillRect/>
          </a:stretch>
        </p:blipFill>
        <p:spPr>
          <a:xfrm>
            <a:off x="1576737" y="376670"/>
            <a:ext cx="10585447" cy="4032252"/>
          </a:xfrm>
          <a:custGeom>
            <a:avLst/>
            <a:gdLst>
              <a:gd name="connsiteX0" fmla="*/ 0 w 10585447"/>
              <a:gd name="connsiteY0" fmla="*/ 0 h 4032252"/>
              <a:gd name="connsiteX1" fmla="*/ 10585447 w 10585447"/>
              <a:gd name="connsiteY1" fmla="*/ 0 h 4032252"/>
              <a:gd name="connsiteX2" fmla="*/ 10585447 w 10585447"/>
              <a:gd name="connsiteY2" fmla="*/ 4032252 h 4032252"/>
              <a:gd name="connsiteX3" fmla="*/ 9683187 w 10585447"/>
              <a:gd name="connsiteY3" fmla="*/ 4032252 h 4032252"/>
              <a:gd name="connsiteX4" fmla="*/ 9683187 w 10585447"/>
              <a:gd name="connsiteY4" fmla="*/ 1263411 h 4032252"/>
              <a:gd name="connsiteX5" fmla="*/ 3326733 w 10585447"/>
              <a:gd name="connsiteY5" fmla="*/ 1263411 h 4032252"/>
              <a:gd name="connsiteX6" fmla="*/ 3326733 w 10585447"/>
              <a:gd name="connsiteY6" fmla="*/ 4032252 h 4032252"/>
              <a:gd name="connsiteX7" fmla="*/ 0 w 10585447"/>
              <a:gd name="connsiteY7" fmla="*/ 4032252 h 4032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85447" h="4032252">
                <a:moveTo>
                  <a:pt x="0" y="0"/>
                </a:moveTo>
                <a:lnTo>
                  <a:pt x="10585447" y="0"/>
                </a:lnTo>
                <a:lnTo>
                  <a:pt x="10585447" y="4032252"/>
                </a:lnTo>
                <a:lnTo>
                  <a:pt x="9683187" y="4032252"/>
                </a:lnTo>
                <a:lnTo>
                  <a:pt x="9683187" y="1263411"/>
                </a:lnTo>
                <a:lnTo>
                  <a:pt x="3326733" y="1263411"/>
                </a:lnTo>
                <a:lnTo>
                  <a:pt x="3326733" y="4032252"/>
                </a:lnTo>
                <a:lnTo>
                  <a:pt x="0" y="4032252"/>
                </a:lnTo>
                <a:close/>
              </a:path>
            </a:pathLst>
          </a:custGeom>
        </p:spPr>
      </p:pic>
      <p:pic>
        <p:nvPicPr>
          <p:cNvPr id="68" name="Picture 67" descr="A computer with a blue and purple flower on the screen&#10;&#10;Description automatically generated">
            <a:extLst>
              <a:ext uri="{FF2B5EF4-FFF2-40B4-BE49-F238E27FC236}">
                <a16:creationId xmlns:a16="http://schemas.microsoft.com/office/drawing/2014/main" id="{13C99D1E-4030-3F0C-5161-333A934716AA}"/>
              </a:ext>
            </a:extLst>
          </p:cNvPr>
          <p:cNvPicPr>
            <a:picLocks noChangeAspect="1"/>
          </p:cNvPicPr>
          <p:nvPr userDrawn="1"/>
        </p:nvPicPr>
        <p:blipFill>
          <a:blip r:embed="rId3">
            <a:extLst>
              <a:ext uri="{28A0092B-C50C-407E-A947-70E740481C1C}">
                <a14:useLocalDpi xmlns:a14="http://schemas.microsoft.com/office/drawing/2010/main" val="0"/>
              </a:ext>
            </a:extLst>
          </a:blip>
          <a:srcRect t="55903" r="18604" b="5469"/>
          <a:stretch>
            <a:fillRect/>
          </a:stretch>
        </p:blipFill>
        <p:spPr>
          <a:xfrm>
            <a:off x="1576737" y="3738565"/>
            <a:ext cx="10585447" cy="2825748"/>
          </a:xfrm>
          <a:custGeom>
            <a:avLst/>
            <a:gdLst>
              <a:gd name="connsiteX0" fmla="*/ 0 w 10585447"/>
              <a:gd name="connsiteY0" fmla="*/ 0 h 2825748"/>
              <a:gd name="connsiteX1" fmla="*/ 3326733 w 10585447"/>
              <a:gd name="connsiteY1" fmla="*/ 0 h 2825748"/>
              <a:gd name="connsiteX2" fmla="*/ 3326733 w 10585447"/>
              <a:gd name="connsiteY2" fmla="*/ 1470671 h 2825748"/>
              <a:gd name="connsiteX3" fmla="*/ 9683187 w 10585447"/>
              <a:gd name="connsiteY3" fmla="*/ 1470671 h 2825748"/>
              <a:gd name="connsiteX4" fmla="*/ 9683187 w 10585447"/>
              <a:gd name="connsiteY4" fmla="*/ 0 h 2825748"/>
              <a:gd name="connsiteX5" fmla="*/ 10585447 w 10585447"/>
              <a:gd name="connsiteY5" fmla="*/ 0 h 2825748"/>
              <a:gd name="connsiteX6" fmla="*/ 10585447 w 10585447"/>
              <a:gd name="connsiteY6" fmla="*/ 2825748 h 2825748"/>
              <a:gd name="connsiteX7" fmla="*/ 0 w 10585447"/>
              <a:gd name="connsiteY7" fmla="*/ 2825748 h 2825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85447" h="2825748">
                <a:moveTo>
                  <a:pt x="0" y="0"/>
                </a:moveTo>
                <a:lnTo>
                  <a:pt x="3326733" y="0"/>
                </a:lnTo>
                <a:lnTo>
                  <a:pt x="3326733" y="1470671"/>
                </a:lnTo>
                <a:lnTo>
                  <a:pt x="9683187" y="1470671"/>
                </a:lnTo>
                <a:lnTo>
                  <a:pt x="9683187" y="0"/>
                </a:lnTo>
                <a:lnTo>
                  <a:pt x="10585447" y="0"/>
                </a:lnTo>
                <a:lnTo>
                  <a:pt x="10585447" y="2825748"/>
                </a:lnTo>
                <a:lnTo>
                  <a:pt x="0" y="2825748"/>
                </a:lnTo>
                <a:close/>
              </a:path>
            </a:pathLst>
          </a:custGeom>
        </p:spPr>
      </p:pic>
      <p:sp>
        <p:nvSpPr>
          <p:cNvPr id="11" name="Picture Placeholder 3">
            <a:extLst>
              <a:ext uri="{FF2B5EF4-FFF2-40B4-BE49-F238E27FC236}">
                <a16:creationId xmlns:a16="http://schemas.microsoft.com/office/drawing/2014/main" id="{323A1DFD-1FF8-E907-5F33-71FC81529B15}"/>
              </a:ext>
            </a:extLst>
          </p:cNvPr>
          <p:cNvSpPr>
            <a:spLocks noGrp="1"/>
          </p:cNvSpPr>
          <p:nvPr>
            <p:ph type="pic" sz="quarter" idx="12"/>
          </p:nvPr>
        </p:nvSpPr>
        <p:spPr>
          <a:xfrm>
            <a:off x="4895851" y="1634504"/>
            <a:ext cx="6365080" cy="3587750"/>
          </a:xfrm>
          <a:solidFill>
            <a:schemeClr val="accent1"/>
          </a:solidFill>
        </p:spPr>
        <p:txBody>
          <a:bodyPr tIns="0" bIns="1005840" anchor="ctr">
            <a:noAutofit/>
          </a:bodyPr>
          <a:lstStyle>
            <a:lvl1pPr marL="0" indent="0" algn="ctr">
              <a:buNone/>
              <a:defRPr/>
            </a:lvl1pPr>
          </a:lstStyle>
          <a:p>
            <a:r>
              <a:rPr lang="en-US"/>
              <a:t>Click icon to add picture</a:t>
            </a:r>
          </a:p>
        </p:txBody>
      </p:sp>
      <p:sp>
        <p:nvSpPr>
          <p:cNvPr id="3" name="Text Placeholder 13">
            <a:extLst>
              <a:ext uri="{FF2B5EF4-FFF2-40B4-BE49-F238E27FC236}">
                <a16:creationId xmlns:a16="http://schemas.microsoft.com/office/drawing/2014/main" id="{831092C9-0761-BBEF-B78A-8E9145805A38}"/>
              </a:ext>
            </a:extLst>
          </p:cNvPr>
          <p:cNvSpPr>
            <a:spLocks noGrp="1"/>
          </p:cNvSpPr>
          <p:nvPr>
            <p:ph type="body" sz="quarter" idx="11" hasCustomPrompt="1"/>
          </p:nvPr>
        </p:nvSpPr>
        <p:spPr>
          <a:xfrm>
            <a:off x="588263" y="2022396"/>
            <a:ext cx="3856737" cy="430887"/>
          </a:xfrm>
        </p:spPr>
        <p:txBody>
          <a:bodyPr/>
          <a:lstStyle>
            <a:lvl1pPr marL="0" indent="0">
              <a:buNone/>
              <a:defRPr sz="28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add text</a:t>
            </a:r>
          </a:p>
        </p:txBody>
      </p:sp>
    </p:spTree>
    <p:extLst>
      <p:ext uri="{BB962C8B-B14F-4D97-AF65-F5344CB8AC3E}">
        <p14:creationId xmlns:p14="http://schemas.microsoft.com/office/powerpoint/2010/main" val="401351457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4225213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userDrawn="1">
          <p15:clr>
            <a:srgbClr val="5ACBF0"/>
          </p15:clr>
        </p15:guide>
      </p15:sldGuideLst>
    </p:ext>
  </p:extLst>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1_Computer slide_Light_Grey">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10198-B250-44FD-9AC7-BA0E6E23B5C1}"/>
              </a:ext>
            </a:extLst>
          </p:cNvPr>
          <p:cNvSpPr>
            <a:spLocks noGrp="1"/>
          </p:cNvSpPr>
          <p:nvPr userDrawn="1">
            <p:ph type="title"/>
          </p:nvPr>
        </p:nvSpPr>
        <p:spPr>
          <a:xfrm>
            <a:off x="588263" y="457200"/>
            <a:ext cx="3856737" cy="1107996"/>
          </a:xfrm>
        </p:spPr>
        <p:txBody>
          <a:bodyPr>
            <a:spAutoFit/>
          </a:bodyPr>
          <a:lstStyle>
            <a:lvl1pPr>
              <a:defRPr>
                <a:gradFill>
                  <a:gsLst>
                    <a:gs pos="0">
                      <a:schemeClr val="tx2">
                        <a:lumMod val="50000"/>
                      </a:schemeClr>
                    </a:gs>
                    <a:gs pos="56000">
                      <a:schemeClr val="tx2"/>
                    </a:gs>
                    <a:gs pos="100000">
                      <a:schemeClr val="accent4"/>
                    </a:gs>
                  </a:gsLst>
                  <a:path path="circle">
                    <a:fillToRect l="100000" t="100000"/>
                  </a:path>
                </a:gradFill>
              </a:defRPr>
            </a:lvl1pPr>
          </a:lstStyle>
          <a:p>
            <a:r>
              <a:rPr lang="en-US"/>
              <a:t>Click to edit Master title style</a:t>
            </a:r>
          </a:p>
        </p:txBody>
      </p:sp>
      <p:sp>
        <p:nvSpPr>
          <p:cNvPr id="3" name="Text Placeholder 13">
            <a:extLst>
              <a:ext uri="{FF2B5EF4-FFF2-40B4-BE49-F238E27FC236}">
                <a16:creationId xmlns:a16="http://schemas.microsoft.com/office/drawing/2014/main" id="{831092C9-0761-BBEF-B78A-8E9145805A38}"/>
              </a:ext>
            </a:extLst>
          </p:cNvPr>
          <p:cNvSpPr>
            <a:spLocks noGrp="1"/>
          </p:cNvSpPr>
          <p:nvPr>
            <p:ph type="body" sz="quarter" idx="11" hasCustomPrompt="1"/>
          </p:nvPr>
        </p:nvSpPr>
        <p:spPr>
          <a:xfrm>
            <a:off x="588263" y="2022396"/>
            <a:ext cx="3856737" cy="430887"/>
          </a:xfrm>
        </p:spPr>
        <p:txBody>
          <a:bodyPr/>
          <a:lstStyle>
            <a:lvl1pPr marL="0" indent="0">
              <a:buNone/>
              <a:defRPr sz="28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add text</a:t>
            </a:r>
          </a:p>
        </p:txBody>
      </p:sp>
    </p:spTree>
    <p:extLst>
      <p:ext uri="{BB962C8B-B14F-4D97-AF65-F5344CB8AC3E}">
        <p14:creationId xmlns:p14="http://schemas.microsoft.com/office/powerpoint/2010/main" val="357942558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1_Frame Slide_Blue">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08C9473-4527-3315-A639-5D64137A830A}"/>
              </a:ext>
            </a:extLst>
          </p:cNvPr>
          <p:cNvSpPr>
            <a:spLocks/>
          </p:cNvSpPr>
          <p:nvPr userDrawn="1"/>
        </p:nvSpPr>
        <p:spPr bwMode="auto">
          <a:xfrm rot="10800000" flipH="1" flipV="1">
            <a:off x="0" y="0"/>
            <a:ext cx="12192000" cy="6858000"/>
          </a:xfrm>
          <a:prstGeom prst="rect">
            <a:avLst/>
          </a:prstGeom>
          <a:solidFill>
            <a:srgbClr val="1392B4"/>
          </a:solidFill>
          <a:ln>
            <a:noFill/>
          </a:ln>
          <a:effectLst>
            <a:outerShdw blurRad="381000" dist="152400" dir="6120000" algn="t" rotWithShape="0">
              <a:schemeClr val="bg1">
                <a:lumMod val="50000"/>
                <a:alpha val="2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400" err="1"/>
          </a:p>
        </p:txBody>
      </p:sp>
      <p:pic>
        <p:nvPicPr>
          <p:cNvPr id="8" name="Picture 7" descr="A logo with a black background&#10;&#10;AI-generated content may be incorrect.">
            <a:extLst>
              <a:ext uri="{FF2B5EF4-FFF2-40B4-BE49-F238E27FC236}">
                <a16:creationId xmlns:a16="http://schemas.microsoft.com/office/drawing/2014/main" id="{18806773-0AA2-012D-F2A6-DDA3C9F7993C}"/>
              </a:ext>
            </a:extLst>
          </p:cNvPr>
          <p:cNvPicPr>
            <a:picLocks noChangeAspect="1"/>
          </p:cNvPicPr>
          <p:nvPr userDrawn="1"/>
        </p:nvPicPr>
        <p:blipFill>
          <a:blip r:embed="rId2"/>
          <a:srcRect r="-1583" b="34739"/>
          <a:stretch/>
        </p:blipFill>
        <p:spPr>
          <a:xfrm>
            <a:off x="2927965" y="2787375"/>
            <a:ext cx="6336070" cy="4070625"/>
          </a:xfrm>
          <a:custGeom>
            <a:avLst/>
            <a:gdLst>
              <a:gd name="connsiteX0" fmla="*/ 0 w 4223331"/>
              <a:gd name="connsiteY0" fmla="*/ 0 h 3949700"/>
              <a:gd name="connsiteX1" fmla="*/ 4223331 w 4223331"/>
              <a:gd name="connsiteY1" fmla="*/ 0 h 3949700"/>
              <a:gd name="connsiteX2" fmla="*/ 4223331 w 4223331"/>
              <a:gd name="connsiteY2" fmla="*/ 3949700 h 3949700"/>
              <a:gd name="connsiteX3" fmla="*/ 0 w 4223331"/>
              <a:gd name="connsiteY3" fmla="*/ 3949700 h 3949700"/>
            </a:gdLst>
            <a:ahLst/>
            <a:cxnLst>
              <a:cxn ang="0">
                <a:pos x="connsiteX0" y="connsiteY0"/>
              </a:cxn>
              <a:cxn ang="0">
                <a:pos x="connsiteX1" y="connsiteY1"/>
              </a:cxn>
              <a:cxn ang="0">
                <a:pos x="connsiteX2" y="connsiteY2"/>
              </a:cxn>
              <a:cxn ang="0">
                <a:pos x="connsiteX3" y="connsiteY3"/>
              </a:cxn>
            </a:cxnLst>
            <a:rect l="l" t="t" r="r" b="b"/>
            <a:pathLst>
              <a:path w="4223331" h="3949700">
                <a:moveTo>
                  <a:pt x="0" y="0"/>
                </a:moveTo>
                <a:lnTo>
                  <a:pt x="4223331" y="0"/>
                </a:lnTo>
                <a:lnTo>
                  <a:pt x="4223331" y="3949700"/>
                </a:lnTo>
                <a:lnTo>
                  <a:pt x="0" y="3949700"/>
                </a:lnTo>
                <a:close/>
              </a:path>
            </a:pathLst>
          </a:custGeom>
        </p:spPr>
      </p:pic>
      <p:sp>
        <p:nvSpPr>
          <p:cNvPr id="2" name="Title 1">
            <a:extLst>
              <a:ext uri="{FF2B5EF4-FFF2-40B4-BE49-F238E27FC236}">
                <a16:creationId xmlns:a16="http://schemas.microsoft.com/office/drawing/2014/main" id="{17F10198-B250-44FD-9AC7-BA0E6E23B5C1}"/>
              </a:ext>
            </a:extLst>
          </p:cNvPr>
          <p:cNvSpPr>
            <a:spLocks noGrp="1"/>
          </p:cNvSpPr>
          <p:nvPr userDrawn="1">
            <p:ph type="title"/>
          </p:nvPr>
        </p:nvSpPr>
        <p:spPr>
          <a:xfrm>
            <a:off x="588263" y="457200"/>
            <a:ext cx="3856737" cy="1107996"/>
          </a:xfrm>
        </p:spPr>
        <p:txBody>
          <a:bodyPr>
            <a:spAutoFit/>
          </a:bodyPr>
          <a:lstStyle>
            <a:lvl1pPr>
              <a:defRPr>
                <a:solidFill>
                  <a:schemeClr val="bg1"/>
                </a:solidFill>
              </a:defRPr>
            </a:lvl1pPr>
          </a:lstStyle>
          <a:p>
            <a:r>
              <a:rPr lang="en-US"/>
              <a:t>Click to edit Master title style</a:t>
            </a:r>
          </a:p>
        </p:txBody>
      </p:sp>
      <p:sp>
        <p:nvSpPr>
          <p:cNvPr id="3" name="Rectangle: Top Corners Rounded 2">
            <a:extLst>
              <a:ext uri="{FF2B5EF4-FFF2-40B4-BE49-F238E27FC236}">
                <a16:creationId xmlns:a16="http://schemas.microsoft.com/office/drawing/2014/main" id="{1974B584-028F-0694-09FF-1D5F4F8274BE}"/>
              </a:ext>
            </a:extLst>
          </p:cNvPr>
          <p:cNvSpPr>
            <a:spLocks/>
          </p:cNvSpPr>
          <p:nvPr userDrawn="1"/>
        </p:nvSpPr>
        <p:spPr bwMode="auto">
          <a:xfrm rot="5400000" flipH="1" flipV="1">
            <a:off x="5756277" y="-166690"/>
            <a:ext cx="5683248" cy="7188202"/>
          </a:xfrm>
          <a:prstGeom prst="round2SameRect">
            <a:avLst>
              <a:gd name="adj1" fmla="val 3259"/>
              <a:gd name="adj2" fmla="val 0"/>
            </a:avLst>
          </a:prstGeom>
          <a:solidFill>
            <a:schemeClr val="bg1"/>
          </a:solidFill>
          <a:ln>
            <a:noFill/>
          </a:ln>
          <a:effectLst>
            <a:outerShdw blurRad="381000" dist="152400" dir="6120000" algn="t" rotWithShape="0">
              <a:schemeClr val="bg1">
                <a:lumMod val="50000"/>
                <a:alpha val="2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400" err="1"/>
          </a:p>
        </p:txBody>
      </p:sp>
      <p:sp>
        <p:nvSpPr>
          <p:cNvPr id="5" name="Text Placeholder 13">
            <a:extLst>
              <a:ext uri="{FF2B5EF4-FFF2-40B4-BE49-F238E27FC236}">
                <a16:creationId xmlns:a16="http://schemas.microsoft.com/office/drawing/2014/main" id="{925CA7A3-4B02-C3DE-B2EF-CBB380D5A5F2}"/>
              </a:ext>
            </a:extLst>
          </p:cNvPr>
          <p:cNvSpPr>
            <a:spLocks noGrp="1"/>
          </p:cNvSpPr>
          <p:nvPr>
            <p:ph type="body" sz="quarter" idx="11" hasCustomPrompt="1"/>
          </p:nvPr>
        </p:nvSpPr>
        <p:spPr>
          <a:xfrm>
            <a:off x="588263" y="2022397"/>
            <a:ext cx="3856737" cy="307777"/>
          </a:xfrm>
        </p:spPr>
        <p:txBody>
          <a:bodyPr lIns="0" tIns="0" rIns="0" bIns="0"/>
          <a:lstStyle>
            <a:lvl1pPr marL="0" indent="0">
              <a:buNone/>
              <a:defRPr sz="2000">
                <a:solidFill>
                  <a:schemeClr val="bg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add text</a:t>
            </a:r>
          </a:p>
        </p:txBody>
      </p:sp>
    </p:spTree>
    <p:extLst>
      <p:ext uri="{BB962C8B-B14F-4D97-AF65-F5344CB8AC3E}">
        <p14:creationId xmlns:p14="http://schemas.microsoft.com/office/powerpoint/2010/main" val="143443362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Frame Slide_Ligh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10198-B250-44FD-9AC7-BA0E6E23B5C1}"/>
              </a:ext>
            </a:extLst>
          </p:cNvPr>
          <p:cNvSpPr>
            <a:spLocks noGrp="1"/>
          </p:cNvSpPr>
          <p:nvPr userDrawn="1">
            <p:ph type="title"/>
          </p:nvPr>
        </p:nvSpPr>
        <p:spPr>
          <a:xfrm>
            <a:off x="588263" y="457200"/>
            <a:ext cx="3856737" cy="1107996"/>
          </a:xfrm>
        </p:spPr>
        <p:txBody>
          <a:bodyPr>
            <a:spAutoFit/>
          </a:bodyPr>
          <a:lstStyle>
            <a:lvl1pPr>
              <a:defRPr>
                <a:gradFill>
                  <a:gsLst>
                    <a:gs pos="0">
                      <a:schemeClr val="tx2">
                        <a:lumMod val="50000"/>
                      </a:schemeClr>
                    </a:gs>
                    <a:gs pos="56000">
                      <a:schemeClr val="tx2">
                        <a:lumMod val="75000"/>
                      </a:schemeClr>
                    </a:gs>
                    <a:gs pos="100000">
                      <a:schemeClr val="accent4"/>
                    </a:gs>
                  </a:gsLst>
                  <a:path path="circle">
                    <a:fillToRect l="100000" t="100000"/>
                  </a:path>
                </a:gradFill>
              </a:defRPr>
            </a:lvl1pPr>
          </a:lstStyle>
          <a:p>
            <a:r>
              <a:rPr lang="en-US"/>
              <a:t>Click to edit Master title style</a:t>
            </a:r>
          </a:p>
        </p:txBody>
      </p:sp>
      <p:sp>
        <p:nvSpPr>
          <p:cNvPr id="3" name="Text Placeholder 13">
            <a:extLst>
              <a:ext uri="{FF2B5EF4-FFF2-40B4-BE49-F238E27FC236}">
                <a16:creationId xmlns:a16="http://schemas.microsoft.com/office/drawing/2014/main" id="{ECE44B39-2FAB-0E6F-7309-18E159B94D18}"/>
              </a:ext>
            </a:extLst>
          </p:cNvPr>
          <p:cNvSpPr>
            <a:spLocks noGrp="1"/>
          </p:cNvSpPr>
          <p:nvPr>
            <p:ph type="body" sz="quarter" idx="11" hasCustomPrompt="1"/>
          </p:nvPr>
        </p:nvSpPr>
        <p:spPr>
          <a:xfrm>
            <a:off x="588263" y="2022397"/>
            <a:ext cx="3856737" cy="307777"/>
          </a:xfrm>
        </p:spPr>
        <p:txBody>
          <a:bodyPr lIns="0" tIns="0" rIns="0" bIns="0">
            <a:spAutoFit/>
          </a:bodyPr>
          <a:lstStyle>
            <a:lvl1pPr marL="0" indent="0">
              <a:buNone/>
              <a:defRPr sz="2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add text</a:t>
            </a:r>
          </a:p>
        </p:txBody>
      </p:sp>
      <p:sp>
        <p:nvSpPr>
          <p:cNvPr id="10" name="Rectangle: Top Corners Rounded 9">
            <a:extLst>
              <a:ext uri="{FF2B5EF4-FFF2-40B4-BE49-F238E27FC236}">
                <a16:creationId xmlns:a16="http://schemas.microsoft.com/office/drawing/2014/main" id="{38BC602A-29B2-3D32-186B-52A3F117B0DE}"/>
              </a:ext>
            </a:extLst>
          </p:cNvPr>
          <p:cNvSpPr>
            <a:spLocks/>
          </p:cNvSpPr>
          <p:nvPr userDrawn="1"/>
        </p:nvSpPr>
        <p:spPr bwMode="auto">
          <a:xfrm rot="5400000" flipH="1" flipV="1">
            <a:off x="5756275" y="-165101"/>
            <a:ext cx="5683248" cy="7188202"/>
          </a:xfrm>
          <a:prstGeom prst="round2SameRect">
            <a:avLst>
              <a:gd name="adj1" fmla="val 3259"/>
              <a:gd name="adj2" fmla="val 0"/>
            </a:avLst>
          </a:prstGeom>
          <a:solidFill>
            <a:schemeClr val="bg1"/>
          </a:solidFill>
          <a:ln>
            <a:noFill/>
          </a:ln>
          <a:effectLst>
            <a:outerShdw blurRad="381000" dist="152400" dir="6120000" algn="t" rotWithShape="0">
              <a:schemeClr val="bg1">
                <a:lumMod val="50000"/>
                <a:alpha val="2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400" err="1"/>
          </a:p>
        </p:txBody>
      </p:sp>
    </p:spTree>
    <p:extLst>
      <p:ext uri="{BB962C8B-B14F-4D97-AF65-F5344CB8AC3E}">
        <p14:creationId xmlns:p14="http://schemas.microsoft.com/office/powerpoint/2010/main" val="18767301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1_Frame Slide_Light outlin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10198-B250-44FD-9AC7-BA0E6E23B5C1}"/>
              </a:ext>
            </a:extLst>
          </p:cNvPr>
          <p:cNvSpPr>
            <a:spLocks noGrp="1"/>
          </p:cNvSpPr>
          <p:nvPr userDrawn="1">
            <p:ph type="title"/>
          </p:nvPr>
        </p:nvSpPr>
        <p:spPr>
          <a:xfrm>
            <a:off x="588263" y="457200"/>
            <a:ext cx="3856737" cy="1107996"/>
          </a:xfrm>
        </p:spPr>
        <p:txBody>
          <a:bodyPr>
            <a:spAutoFit/>
          </a:bodyPr>
          <a:lstStyle>
            <a:lvl1pPr>
              <a:defRPr>
                <a:gradFill>
                  <a:gsLst>
                    <a:gs pos="0">
                      <a:schemeClr val="tx2">
                        <a:lumMod val="50000"/>
                      </a:schemeClr>
                    </a:gs>
                    <a:gs pos="56000">
                      <a:schemeClr val="tx2"/>
                    </a:gs>
                    <a:gs pos="100000">
                      <a:schemeClr val="accent4"/>
                    </a:gs>
                  </a:gsLst>
                  <a:path path="circle">
                    <a:fillToRect l="100000" t="100000"/>
                  </a:path>
                </a:gradFill>
              </a:defRPr>
            </a:lvl1pPr>
          </a:lstStyle>
          <a:p>
            <a:r>
              <a:rPr lang="en-US"/>
              <a:t>Click to edit Master title style</a:t>
            </a:r>
          </a:p>
        </p:txBody>
      </p:sp>
      <p:sp>
        <p:nvSpPr>
          <p:cNvPr id="3" name="Text Placeholder 13">
            <a:extLst>
              <a:ext uri="{FF2B5EF4-FFF2-40B4-BE49-F238E27FC236}">
                <a16:creationId xmlns:a16="http://schemas.microsoft.com/office/drawing/2014/main" id="{DE895B89-09BC-3D3E-3E38-0CD0F1134ABD}"/>
              </a:ext>
            </a:extLst>
          </p:cNvPr>
          <p:cNvSpPr>
            <a:spLocks noGrp="1"/>
          </p:cNvSpPr>
          <p:nvPr>
            <p:ph type="body" sz="quarter" idx="11" hasCustomPrompt="1"/>
          </p:nvPr>
        </p:nvSpPr>
        <p:spPr>
          <a:xfrm>
            <a:off x="588263" y="2022397"/>
            <a:ext cx="3856737" cy="307777"/>
          </a:xfrm>
        </p:spPr>
        <p:txBody>
          <a:bodyPr lIns="0" tIns="0" rIns="0" bIns="0">
            <a:spAutoFit/>
          </a:bodyPr>
          <a:lstStyle>
            <a:lvl1pPr marL="0" indent="0">
              <a:buNone/>
              <a:defRPr sz="2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add text</a:t>
            </a:r>
          </a:p>
        </p:txBody>
      </p:sp>
      <p:sp>
        <p:nvSpPr>
          <p:cNvPr id="4" name="Rectangle: Top Corners Rounded 3">
            <a:extLst>
              <a:ext uri="{FF2B5EF4-FFF2-40B4-BE49-F238E27FC236}">
                <a16:creationId xmlns:a16="http://schemas.microsoft.com/office/drawing/2014/main" id="{5713D120-98F4-371A-23D2-A1B8D5659091}"/>
              </a:ext>
            </a:extLst>
          </p:cNvPr>
          <p:cNvSpPr>
            <a:spLocks/>
          </p:cNvSpPr>
          <p:nvPr userDrawn="1"/>
        </p:nvSpPr>
        <p:spPr bwMode="auto">
          <a:xfrm rot="5400000" flipH="1" flipV="1">
            <a:off x="5942012" y="-103190"/>
            <a:ext cx="5438778" cy="7061202"/>
          </a:xfrm>
          <a:prstGeom prst="round2SameRect">
            <a:avLst>
              <a:gd name="adj1" fmla="val 2558"/>
              <a:gd name="adj2" fmla="val 0"/>
            </a:avLst>
          </a:prstGeom>
          <a:solidFill>
            <a:schemeClr val="bg1"/>
          </a:solidFill>
          <a:ln>
            <a:noFill/>
          </a:ln>
          <a:effectLst>
            <a:outerShdw blurRad="381000" dist="152400" dir="6120000" algn="t" rotWithShape="0">
              <a:schemeClr val="bg1">
                <a:lumMod val="50000"/>
                <a:alpha val="2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400" err="1"/>
          </a:p>
        </p:txBody>
      </p:sp>
      <p:sp>
        <p:nvSpPr>
          <p:cNvPr id="5" name="Rectangle: Top Corners Rounded 4">
            <a:extLst>
              <a:ext uri="{FF2B5EF4-FFF2-40B4-BE49-F238E27FC236}">
                <a16:creationId xmlns:a16="http://schemas.microsoft.com/office/drawing/2014/main" id="{B06A9C3B-F449-1EAF-6BA4-A24E6F6EA320}"/>
              </a:ext>
            </a:extLst>
          </p:cNvPr>
          <p:cNvSpPr>
            <a:spLocks/>
          </p:cNvSpPr>
          <p:nvPr userDrawn="1"/>
        </p:nvSpPr>
        <p:spPr bwMode="auto">
          <a:xfrm rot="5400000" flipH="1" flipV="1">
            <a:off x="5756277" y="-166690"/>
            <a:ext cx="5683248" cy="7188202"/>
          </a:xfrm>
          <a:prstGeom prst="round2SameRect">
            <a:avLst>
              <a:gd name="adj1" fmla="val 3259"/>
              <a:gd name="adj2" fmla="val 0"/>
            </a:avLst>
          </a:prstGeom>
          <a:noFill/>
          <a:ln w="19050">
            <a:gradFill flip="none" rotWithShape="1">
              <a:gsLst>
                <a:gs pos="0">
                  <a:schemeClr val="tx2">
                    <a:lumMod val="50000"/>
                  </a:schemeClr>
                </a:gs>
                <a:gs pos="61000">
                  <a:schemeClr val="tx2"/>
                </a:gs>
                <a:gs pos="100000">
                  <a:schemeClr val="accent4"/>
                </a:gs>
              </a:gsLst>
              <a:lin ang="189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000" err="1">
              <a:gradFill>
                <a:gsLst>
                  <a:gs pos="0">
                    <a:schemeClr val="accent3"/>
                  </a:gs>
                  <a:gs pos="67000">
                    <a:schemeClr val="accent1"/>
                  </a:gs>
                  <a:gs pos="100000">
                    <a:schemeClr val="accent5"/>
                  </a:gs>
                </a:gsLst>
                <a:lin ang="5400000" scaled="1"/>
              </a:gradFill>
              <a:latin typeface="+mj-lt"/>
            </a:endParaRPr>
          </a:p>
        </p:txBody>
      </p:sp>
    </p:spTree>
    <p:extLst>
      <p:ext uri="{BB962C8B-B14F-4D97-AF65-F5344CB8AC3E}">
        <p14:creationId xmlns:p14="http://schemas.microsoft.com/office/powerpoint/2010/main" val="345650360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userDrawn="1">
  <p:cSld name="Thin Frame Slide_Blue">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08C9473-4527-3315-A639-5D64137A830A}"/>
              </a:ext>
            </a:extLst>
          </p:cNvPr>
          <p:cNvSpPr>
            <a:spLocks/>
          </p:cNvSpPr>
          <p:nvPr userDrawn="1"/>
        </p:nvSpPr>
        <p:spPr bwMode="auto">
          <a:xfrm rot="10800000" flipH="1" flipV="1">
            <a:off x="0" y="0"/>
            <a:ext cx="12192000" cy="6858000"/>
          </a:xfrm>
          <a:prstGeom prst="rect">
            <a:avLst/>
          </a:prstGeom>
          <a:solidFill>
            <a:srgbClr val="1392B4"/>
          </a:solidFill>
          <a:ln>
            <a:noFill/>
          </a:ln>
          <a:effectLst>
            <a:outerShdw blurRad="381000" dist="152400" dir="6120000" algn="t" rotWithShape="0">
              <a:schemeClr val="bg1">
                <a:lumMod val="50000"/>
                <a:alpha val="2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400" err="1"/>
          </a:p>
        </p:txBody>
      </p:sp>
      <p:pic>
        <p:nvPicPr>
          <p:cNvPr id="15" name="Picture 14" descr="A logo with a black background&#10;&#10;AI-generated content may be incorrect.">
            <a:extLst>
              <a:ext uri="{FF2B5EF4-FFF2-40B4-BE49-F238E27FC236}">
                <a16:creationId xmlns:a16="http://schemas.microsoft.com/office/drawing/2014/main" id="{F1877FF7-E491-6286-A2EF-4674A5DD2FBC}"/>
              </a:ext>
            </a:extLst>
          </p:cNvPr>
          <p:cNvPicPr>
            <a:picLocks noChangeAspect="1"/>
          </p:cNvPicPr>
          <p:nvPr userDrawn="1"/>
        </p:nvPicPr>
        <p:blipFill>
          <a:blip r:embed="rId2"/>
          <a:srcRect l="-1" t="43929" r="29611" b="3238"/>
          <a:stretch/>
        </p:blipFill>
        <p:spPr>
          <a:xfrm>
            <a:off x="7978140" y="-1881"/>
            <a:ext cx="4213860" cy="3162883"/>
          </a:xfrm>
          <a:custGeom>
            <a:avLst/>
            <a:gdLst>
              <a:gd name="connsiteX0" fmla="*/ 0 w 4223331"/>
              <a:gd name="connsiteY0" fmla="*/ 0 h 3949700"/>
              <a:gd name="connsiteX1" fmla="*/ 4223331 w 4223331"/>
              <a:gd name="connsiteY1" fmla="*/ 0 h 3949700"/>
              <a:gd name="connsiteX2" fmla="*/ 4223331 w 4223331"/>
              <a:gd name="connsiteY2" fmla="*/ 3949700 h 3949700"/>
              <a:gd name="connsiteX3" fmla="*/ 0 w 4223331"/>
              <a:gd name="connsiteY3" fmla="*/ 3949700 h 3949700"/>
            </a:gdLst>
            <a:ahLst/>
            <a:cxnLst>
              <a:cxn ang="0">
                <a:pos x="connsiteX0" y="connsiteY0"/>
              </a:cxn>
              <a:cxn ang="0">
                <a:pos x="connsiteX1" y="connsiteY1"/>
              </a:cxn>
              <a:cxn ang="0">
                <a:pos x="connsiteX2" y="connsiteY2"/>
              </a:cxn>
              <a:cxn ang="0">
                <a:pos x="connsiteX3" y="connsiteY3"/>
              </a:cxn>
            </a:cxnLst>
            <a:rect l="l" t="t" r="r" b="b"/>
            <a:pathLst>
              <a:path w="4223331" h="3949700">
                <a:moveTo>
                  <a:pt x="0" y="0"/>
                </a:moveTo>
                <a:lnTo>
                  <a:pt x="4223331" y="0"/>
                </a:lnTo>
                <a:lnTo>
                  <a:pt x="4223331" y="3949700"/>
                </a:lnTo>
                <a:lnTo>
                  <a:pt x="0" y="3949700"/>
                </a:lnTo>
                <a:close/>
              </a:path>
            </a:pathLst>
          </a:custGeom>
        </p:spPr>
      </p:pic>
      <p:sp>
        <p:nvSpPr>
          <p:cNvPr id="2" name="Title 1">
            <a:extLst>
              <a:ext uri="{FF2B5EF4-FFF2-40B4-BE49-F238E27FC236}">
                <a16:creationId xmlns:a16="http://schemas.microsoft.com/office/drawing/2014/main" id="{17F10198-B250-44FD-9AC7-BA0E6E23B5C1}"/>
              </a:ext>
            </a:extLst>
          </p:cNvPr>
          <p:cNvSpPr>
            <a:spLocks noGrp="1"/>
          </p:cNvSpPr>
          <p:nvPr userDrawn="1">
            <p:ph type="title"/>
          </p:nvPr>
        </p:nvSpPr>
        <p:spPr>
          <a:xfrm>
            <a:off x="588263" y="457200"/>
            <a:ext cx="3856737" cy="1107996"/>
          </a:xfrm>
        </p:spPr>
        <p:txBody>
          <a:bodyPr>
            <a:spAutoFit/>
          </a:bodyPr>
          <a:lstStyle>
            <a:lvl1pPr>
              <a:defRPr>
                <a:solidFill>
                  <a:schemeClr val="bg1"/>
                </a:solidFill>
              </a:defRPr>
            </a:lvl1pPr>
          </a:lstStyle>
          <a:p>
            <a:r>
              <a:rPr lang="en-US"/>
              <a:t>Click to edit Master title style</a:t>
            </a:r>
          </a:p>
        </p:txBody>
      </p:sp>
      <p:sp>
        <p:nvSpPr>
          <p:cNvPr id="5" name="Text Placeholder 13">
            <a:extLst>
              <a:ext uri="{FF2B5EF4-FFF2-40B4-BE49-F238E27FC236}">
                <a16:creationId xmlns:a16="http://schemas.microsoft.com/office/drawing/2014/main" id="{925CA7A3-4B02-C3DE-B2EF-CBB380D5A5F2}"/>
              </a:ext>
            </a:extLst>
          </p:cNvPr>
          <p:cNvSpPr>
            <a:spLocks noGrp="1"/>
          </p:cNvSpPr>
          <p:nvPr>
            <p:ph type="body" sz="quarter" idx="11" hasCustomPrompt="1"/>
          </p:nvPr>
        </p:nvSpPr>
        <p:spPr>
          <a:xfrm>
            <a:off x="588263" y="2022397"/>
            <a:ext cx="3856737" cy="307777"/>
          </a:xfrm>
        </p:spPr>
        <p:txBody>
          <a:bodyPr lIns="0" tIns="0" rIns="0" bIns="0"/>
          <a:lstStyle>
            <a:lvl1pPr marL="0" indent="0">
              <a:buNone/>
              <a:defRPr sz="2000">
                <a:solidFill>
                  <a:schemeClr val="bg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add text</a:t>
            </a:r>
          </a:p>
        </p:txBody>
      </p:sp>
      <p:sp>
        <p:nvSpPr>
          <p:cNvPr id="6" name="Rectangle: Top Corners Rounded 5">
            <a:extLst>
              <a:ext uri="{FF2B5EF4-FFF2-40B4-BE49-F238E27FC236}">
                <a16:creationId xmlns:a16="http://schemas.microsoft.com/office/drawing/2014/main" id="{AB8C3002-1EF7-6E38-848D-BF7CD8D3E0D6}"/>
              </a:ext>
            </a:extLst>
          </p:cNvPr>
          <p:cNvSpPr>
            <a:spLocks/>
          </p:cNvSpPr>
          <p:nvPr userDrawn="1"/>
        </p:nvSpPr>
        <p:spPr bwMode="auto">
          <a:xfrm rot="5400000" flipH="1" flipV="1">
            <a:off x="6440499" y="-166041"/>
            <a:ext cx="4314800" cy="7188202"/>
          </a:xfrm>
          <a:prstGeom prst="round2SameRect">
            <a:avLst>
              <a:gd name="adj1" fmla="val 4142"/>
              <a:gd name="adj2" fmla="val 0"/>
            </a:avLst>
          </a:prstGeom>
          <a:solidFill>
            <a:schemeClr val="bg1"/>
          </a:solidFill>
          <a:ln>
            <a:noFill/>
          </a:ln>
          <a:effectLst>
            <a:outerShdw blurRad="381000" dist="152400" dir="6120000" algn="t" rotWithShape="0">
              <a:schemeClr val="bg1">
                <a:lumMod val="50000"/>
                <a:alpha val="2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400" err="1"/>
          </a:p>
        </p:txBody>
      </p:sp>
    </p:spTree>
    <p:extLst>
      <p:ext uri="{BB962C8B-B14F-4D97-AF65-F5344CB8AC3E}">
        <p14:creationId xmlns:p14="http://schemas.microsoft.com/office/powerpoint/2010/main" val="357233334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userDrawn="1">
  <p:cSld name="Thin Frame Slide_Ligh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10198-B250-44FD-9AC7-BA0E6E23B5C1}"/>
              </a:ext>
            </a:extLst>
          </p:cNvPr>
          <p:cNvSpPr>
            <a:spLocks noGrp="1"/>
          </p:cNvSpPr>
          <p:nvPr userDrawn="1">
            <p:ph type="title"/>
          </p:nvPr>
        </p:nvSpPr>
        <p:spPr>
          <a:xfrm>
            <a:off x="588263" y="457200"/>
            <a:ext cx="3856737" cy="1107996"/>
          </a:xfrm>
        </p:spPr>
        <p:txBody>
          <a:bodyPr>
            <a:spAutoFit/>
          </a:bodyPr>
          <a:lstStyle>
            <a:lvl1pPr>
              <a:defRPr>
                <a:gradFill>
                  <a:gsLst>
                    <a:gs pos="0">
                      <a:schemeClr val="tx2">
                        <a:lumMod val="50000"/>
                      </a:schemeClr>
                    </a:gs>
                    <a:gs pos="56000">
                      <a:schemeClr val="tx2"/>
                    </a:gs>
                    <a:gs pos="100000">
                      <a:schemeClr val="accent4"/>
                    </a:gs>
                  </a:gsLst>
                  <a:path path="circle">
                    <a:fillToRect l="100000" t="100000"/>
                  </a:path>
                </a:gradFill>
              </a:defRPr>
            </a:lvl1pPr>
          </a:lstStyle>
          <a:p>
            <a:r>
              <a:rPr lang="en-US"/>
              <a:t>Click to edit Master title style</a:t>
            </a:r>
          </a:p>
        </p:txBody>
      </p:sp>
      <p:sp>
        <p:nvSpPr>
          <p:cNvPr id="3" name="Text Placeholder 13">
            <a:extLst>
              <a:ext uri="{FF2B5EF4-FFF2-40B4-BE49-F238E27FC236}">
                <a16:creationId xmlns:a16="http://schemas.microsoft.com/office/drawing/2014/main" id="{ECE44B39-2FAB-0E6F-7309-18E159B94D18}"/>
              </a:ext>
            </a:extLst>
          </p:cNvPr>
          <p:cNvSpPr>
            <a:spLocks noGrp="1"/>
          </p:cNvSpPr>
          <p:nvPr>
            <p:ph type="body" sz="quarter" idx="11" hasCustomPrompt="1"/>
          </p:nvPr>
        </p:nvSpPr>
        <p:spPr>
          <a:xfrm>
            <a:off x="588263" y="2022397"/>
            <a:ext cx="3856737" cy="307777"/>
          </a:xfrm>
        </p:spPr>
        <p:txBody>
          <a:bodyPr lIns="0" tIns="0" rIns="0" bIns="0">
            <a:spAutoFit/>
          </a:bodyPr>
          <a:lstStyle>
            <a:lvl1pPr marL="0" indent="0">
              <a:buNone/>
              <a:defRPr sz="2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add text</a:t>
            </a:r>
          </a:p>
        </p:txBody>
      </p:sp>
      <p:sp>
        <p:nvSpPr>
          <p:cNvPr id="10" name="Rectangle: Top Corners Rounded 9">
            <a:extLst>
              <a:ext uri="{FF2B5EF4-FFF2-40B4-BE49-F238E27FC236}">
                <a16:creationId xmlns:a16="http://schemas.microsoft.com/office/drawing/2014/main" id="{38BC602A-29B2-3D32-186B-52A3F117B0DE}"/>
              </a:ext>
            </a:extLst>
          </p:cNvPr>
          <p:cNvSpPr>
            <a:spLocks/>
          </p:cNvSpPr>
          <p:nvPr userDrawn="1"/>
        </p:nvSpPr>
        <p:spPr bwMode="auto">
          <a:xfrm rot="5400000" flipH="1" flipV="1">
            <a:off x="6440499" y="-166041"/>
            <a:ext cx="4314800" cy="7188202"/>
          </a:xfrm>
          <a:prstGeom prst="round2SameRect">
            <a:avLst>
              <a:gd name="adj1" fmla="val 4142"/>
              <a:gd name="adj2" fmla="val 0"/>
            </a:avLst>
          </a:prstGeom>
          <a:solidFill>
            <a:schemeClr val="bg1"/>
          </a:solidFill>
          <a:ln>
            <a:noFill/>
          </a:ln>
          <a:effectLst>
            <a:outerShdw blurRad="381000" dist="152400" dir="6120000" algn="t" rotWithShape="0">
              <a:schemeClr val="bg1">
                <a:lumMod val="50000"/>
                <a:alpha val="2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400" err="1"/>
          </a:p>
        </p:txBody>
      </p:sp>
    </p:spTree>
    <p:extLst>
      <p:ext uri="{BB962C8B-B14F-4D97-AF65-F5344CB8AC3E}">
        <p14:creationId xmlns:p14="http://schemas.microsoft.com/office/powerpoint/2010/main" val="75429561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userDrawn="1">
  <p:cSld name="Thin Frame Slide_Light outline">
    <p:bg>
      <p:bgRef idx="1001">
        <a:schemeClr val="bg1"/>
      </p:bgRef>
    </p:bg>
    <p:spTree>
      <p:nvGrpSpPr>
        <p:cNvPr id="1" name=""/>
        <p:cNvGrpSpPr/>
        <p:nvPr/>
      </p:nvGrpSpPr>
      <p:grpSpPr>
        <a:xfrm>
          <a:off x="0" y="0"/>
          <a:ext cx="0" cy="0"/>
          <a:chOff x="0" y="0"/>
          <a:chExt cx="0" cy="0"/>
        </a:xfrm>
      </p:grpSpPr>
      <p:sp>
        <p:nvSpPr>
          <p:cNvPr id="8" name="Rectangle: Top Corners Rounded 7">
            <a:extLst>
              <a:ext uri="{FF2B5EF4-FFF2-40B4-BE49-F238E27FC236}">
                <a16:creationId xmlns:a16="http://schemas.microsoft.com/office/drawing/2014/main" id="{6F868C14-160D-C270-7F3B-8CDF06DC8111}"/>
              </a:ext>
            </a:extLst>
          </p:cNvPr>
          <p:cNvSpPr>
            <a:spLocks/>
          </p:cNvSpPr>
          <p:nvPr userDrawn="1"/>
        </p:nvSpPr>
        <p:spPr bwMode="auto">
          <a:xfrm rot="5400000" flipH="1" flipV="1">
            <a:off x="6440499" y="-166041"/>
            <a:ext cx="4314800" cy="7188202"/>
          </a:xfrm>
          <a:prstGeom prst="round2SameRect">
            <a:avLst>
              <a:gd name="adj1" fmla="val 4142"/>
              <a:gd name="adj2" fmla="val 0"/>
            </a:avLst>
          </a:prstGeom>
          <a:noFill/>
          <a:ln w="19050">
            <a:gradFill flip="none" rotWithShape="1">
              <a:gsLst>
                <a:gs pos="0">
                  <a:schemeClr val="tx2">
                    <a:lumMod val="50000"/>
                  </a:schemeClr>
                </a:gs>
                <a:gs pos="61000">
                  <a:schemeClr val="tx2"/>
                </a:gs>
                <a:gs pos="100000">
                  <a:schemeClr val="accent4"/>
                </a:gs>
              </a:gsLst>
              <a:lin ang="189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sz="2000" err="1">
              <a:gradFill>
                <a:gsLst>
                  <a:gs pos="0">
                    <a:schemeClr val="accent3"/>
                  </a:gs>
                  <a:gs pos="67000">
                    <a:schemeClr val="accent1"/>
                  </a:gs>
                  <a:gs pos="100000">
                    <a:schemeClr val="accent5"/>
                  </a:gs>
                </a:gsLst>
                <a:lin ang="5400000" scaled="1"/>
              </a:gradFill>
              <a:latin typeface="+mj-lt"/>
            </a:endParaRPr>
          </a:p>
        </p:txBody>
      </p:sp>
      <p:sp>
        <p:nvSpPr>
          <p:cNvPr id="2" name="Title 1">
            <a:extLst>
              <a:ext uri="{FF2B5EF4-FFF2-40B4-BE49-F238E27FC236}">
                <a16:creationId xmlns:a16="http://schemas.microsoft.com/office/drawing/2014/main" id="{17F10198-B250-44FD-9AC7-BA0E6E23B5C1}"/>
              </a:ext>
            </a:extLst>
          </p:cNvPr>
          <p:cNvSpPr>
            <a:spLocks noGrp="1"/>
          </p:cNvSpPr>
          <p:nvPr userDrawn="1">
            <p:ph type="title"/>
          </p:nvPr>
        </p:nvSpPr>
        <p:spPr>
          <a:xfrm>
            <a:off x="588263" y="457200"/>
            <a:ext cx="3856737" cy="1107996"/>
          </a:xfrm>
        </p:spPr>
        <p:txBody>
          <a:bodyPr>
            <a:spAutoFit/>
          </a:bodyPr>
          <a:lstStyle>
            <a:lvl1pPr>
              <a:defRPr>
                <a:gradFill>
                  <a:gsLst>
                    <a:gs pos="0">
                      <a:schemeClr val="tx2">
                        <a:lumMod val="50000"/>
                      </a:schemeClr>
                    </a:gs>
                    <a:gs pos="56000">
                      <a:schemeClr val="tx2"/>
                    </a:gs>
                    <a:gs pos="100000">
                      <a:schemeClr val="accent4"/>
                    </a:gs>
                  </a:gsLst>
                  <a:path path="circle">
                    <a:fillToRect l="100000" t="100000"/>
                  </a:path>
                </a:gradFill>
              </a:defRPr>
            </a:lvl1pPr>
          </a:lstStyle>
          <a:p>
            <a:r>
              <a:rPr lang="en-US"/>
              <a:t>Click to edit Master title style</a:t>
            </a:r>
          </a:p>
        </p:txBody>
      </p:sp>
      <p:sp>
        <p:nvSpPr>
          <p:cNvPr id="3" name="Text Placeholder 13">
            <a:extLst>
              <a:ext uri="{FF2B5EF4-FFF2-40B4-BE49-F238E27FC236}">
                <a16:creationId xmlns:a16="http://schemas.microsoft.com/office/drawing/2014/main" id="{DE895B89-09BC-3D3E-3E38-0CD0F1134ABD}"/>
              </a:ext>
            </a:extLst>
          </p:cNvPr>
          <p:cNvSpPr>
            <a:spLocks noGrp="1"/>
          </p:cNvSpPr>
          <p:nvPr>
            <p:ph type="body" sz="quarter" idx="11" hasCustomPrompt="1"/>
          </p:nvPr>
        </p:nvSpPr>
        <p:spPr>
          <a:xfrm>
            <a:off x="588263" y="2022397"/>
            <a:ext cx="3856737" cy="307777"/>
          </a:xfrm>
        </p:spPr>
        <p:txBody>
          <a:bodyPr lIns="0" tIns="0" rIns="0" bIns="0">
            <a:spAutoFit/>
          </a:bodyPr>
          <a:lstStyle>
            <a:lvl1pPr marL="0" indent="0">
              <a:buNone/>
              <a:defRPr sz="2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add text</a:t>
            </a:r>
          </a:p>
        </p:txBody>
      </p:sp>
      <p:sp>
        <p:nvSpPr>
          <p:cNvPr id="4" name="Rectangle: Top Corners Rounded 3">
            <a:extLst>
              <a:ext uri="{FF2B5EF4-FFF2-40B4-BE49-F238E27FC236}">
                <a16:creationId xmlns:a16="http://schemas.microsoft.com/office/drawing/2014/main" id="{5713D120-98F4-371A-23D2-A1B8D5659091}"/>
              </a:ext>
            </a:extLst>
          </p:cNvPr>
          <p:cNvSpPr>
            <a:spLocks/>
          </p:cNvSpPr>
          <p:nvPr userDrawn="1"/>
        </p:nvSpPr>
        <p:spPr bwMode="auto">
          <a:xfrm rot="5400000" flipH="1" flipV="1">
            <a:off x="6648453" y="-103190"/>
            <a:ext cx="4025896" cy="7061202"/>
          </a:xfrm>
          <a:prstGeom prst="round2SameRect">
            <a:avLst>
              <a:gd name="adj1" fmla="val 2558"/>
              <a:gd name="adj2" fmla="val 0"/>
            </a:avLst>
          </a:prstGeom>
          <a:solidFill>
            <a:schemeClr val="bg1"/>
          </a:solidFill>
          <a:ln>
            <a:noFill/>
          </a:ln>
          <a:effectLst>
            <a:outerShdw blurRad="381000" dist="152400" dir="6120000" algn="t" rotWithShape="0">
              <a:schemeClr val="bg1">
                <a:lumMod val="50000"/>
                <a:alpha val="2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400" err="1"/>
          </a:p>
        </p:txBody>
      </p:sp>
    </p:spTree>
    <p:extLst>
      <p:ext uri="{BB962C8B-B14F-4D97-AF65-F5344CB8AC3E}">
        <p14:creationId xmlns:p14="http://schemas.microsoft.com/office/powerpoint/2010/main" val="190736103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userDrawn="1">
  <p:cSld name="General Business Central resourc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B04168-1E8C-CB6C-D90F-A75294E47601}"/>
              </a:ext>
            </a:extLst>
          </p:cNvPr>
          <p:cNvSpPr>
            <a:spLocks noGrp="1"/>
          </p:cNvSpPr>
          <p:nvPr>
            <p:ph type="title" hasCustomPrompt="1"/>
          </p:nvPr>
        </p:nvSpPr>
        <p:spPr/>
        <p:txBody>
          <a:bodyPr/>
          <a:lstStyle/>
          <a:p>
            <a:r>
              <a:rPr lang="en-US"/>
              <a:t>General Business Central resources</a:t>
            </a:r>
          </a:p>
        </p:txBody>
      </p:sp>
      <p:sp>
        <p:nvSpPr>
          <p:cNvPr id="16" name="Rectangle: Rounded Corners 15">
            <a:extLst>
              <a:ext uri="{FF2B5EF4-FFF2-40B4-BE49-F238E27FC236}">
                <a16:creationId xmlns:a16="http://schemas.microsoft.com/office/drawing/2014/main" id="{CF7B64D5-8AE6-7D79-ADEE-79DBF5380BB1}"/>
              </a:ext>
              <a:ext uri="{C183D7F6-B498-43B3-948B-1728B52AA6E4}">
                <adec:decorative xmlns:adec="http://schemas.microsoft.com/office/drawing/2017/decorative" val="1"/>
              </a:ext>
            </a:extLst>
          </p:cNvPr>
          <p:cNvSpPr>
            <a:spLocks/>
          </p:cNvSpPr>
          <p:nvPr userDrawn="1"/>
        </p:nvSpPr>
        <p:spPr bwMode="auto">
          <a:xfrm>
            <a:off x="571499" y="2017713"/>
            <a:ext cx="11049002" cy="4251326"/>
          </a:xfrm>
          <a:prstGeom prst="roundRect">
            <a:avLst>
              <a:gd name="adj" fmla="val 6090"/>
            </a:avLst>
          </a:prstGeom>
          <a:noFill/>
          <a:ln>
            <a:solidFill>
              <a:schemeClr val="bg1"/>
            </a:solidFill>
            <a:headEnd type="none" w="med" len="med"/>
            <a:tailEnd type="none" w="med" len="med"/>
          </a:ln>
          <a:effectLst>
            <a:outerShdw blurRad="50800" dist="38100" dir="8100000" algn="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sp>
        <p:nvSpPr>
          <p:cNvPr id="18" name="Rectangle: Rounded Corners 17">
            <a:extLst>
              <a:ext uri="{FF2B5EF4-FFF2-40B4-BE49-F238E27FC236}">
                <a16:creationId xmlns:a16="http://schemas.microsoft.com/office/drawing/2014/main" id="{965F8B08-BC71-97CE-9DAF-55ED0EAA1B87}"/>
              </a:ext>
              <a:ext uri="{C183D7F6-B498-43B3-948B-1728B52AA6E4}">
                <adec:decorative xmlns:adec="http://schemas.microsoft.com/office/drawing/2017/decorative" val="1"/>
              </a:ext>
            </a:extLst>
          </p:cNvPr>
          <p:cNvSpPr>
            <a:spLocks/>
          </p:cNvSpPr>
          <p:nvPr userDrawn="1"/>
        </p:nvSpPr>
        <p:spPr bwMode="auto">
          <a:xfrm>
            <a:off x="647577" y="2117381"/>
            <a:ext cx="10896847" cy="4076249"/>
          </a:xfrm>
          <a:prstGeom prst="roundRect">
            <a:avLst>
              <a:gd name="adj" fmla="val 5311"/>
            </a:avLst>
          </a:prstGeom>
          <a:solidFill>
            <a:schemeClr val="bg1"/>
          </a:solidFill>
          <a:ln>
            <a:noFill/>
          </a:ln>
          <a:effectLst>
            <a:outerShdw blurRad="381000" dist="152400" dir="6120000" algn="t" rotWithShape="0">
              <a:schemeClr val="bg1">
                <a:lumMod val="50000"/>
                <a:alpha val="2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sz="1400" err="1"/>
          </a:p>
        </p:txBody>
      </p:sp>
      <p:sp>
        <p:nvSpPr>
          <p:cNvPr id="10" name="Text Placeholder 13">
            <a:extLst>
              <a:ext uri="{FF2B5EF4-FFF2-40B4-BE49-F238E27FC236}">
                <a16:creationId xmlns:a16="http://schemas.microsoft.com/office/drawing/2014/main" id="{065BC4FB-2BD8-73DD-D114-94FEE8E84DD9}"/>
              </a:ext>
            </a:extLst>
          </p:cNvPr>
          <p:cNvSpPr>
            <a:spLocks noGrp="1"/>
          </p:cNvSpPr>
          <p:nvPr>
            <p:ph type="body" sz="quarter" idx="11" hasCustomPrompt="1"/>
          </p:nvPr>
        </p:nvSpPr>
        <p:spPr>
          <a:xfrm>
            <a:off x="1885346" y="2477588"/>
            <a:ext cx="3710313" cy="332399"/>
          </a:xfrm>
        </p:spPr>
        <p:txBody>
          <a:bodyPr lIns="0" tIns="0" rIns="0" bIns="0">
            <a:spAutoFit/>
          </a:bodyPr>
          <a:lstStyle>
            <a:lvl1pPr marL="0" indent="0">
              <a:buNone/>
              <a:defRPr kumimoji="0" lang="en-US" sz="2400" b="0" i="0" u="none" strike="noStrike" kern="1200" cap="none" spc="0" normalizeH="0" baseline="0" dirty="0">
                <a:ln>
                  <a:noFill/>
                </a:ln>
                <a:gradFill>
                  <a:gsLst>
                    <a:gs pos="0">
                      <a:schemeClr val="tx2">
                        <a:lumMod val="50000"/>
                      </a:schemeClr>
                    </a:gs>
                    <a:gs pos="97196">
                      <a:schemeClr val="accent4"/>
                    </a:gs>
                    <a:gs pos="42000">
                      <a:schemeClr val="tx2"/>
                    </a:gs>
                  </a:gsLst>
                  <a:lin ang="13500000" scaled="1"/>
                </a:gradFill>
                <a:effectLst/>
                <a:uLnTx/>
                <a:uFillTx/>
                <a:latin typeface="+mj-lt"/>
                <a:ea typeface="+mn-ea"/>
                <a:cs typeface="Segoe UI" pitchFamily="34" charset="0"/>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14192" rtl="0" eaLnBrk="1" fontAlgn="auto" latinLnBrk="0" hangingPunct="1">
              <a:lnSpc>
                <a:spcPct val="90000"/>
              </a:lnSpc>
              <a:spcBef>
                <a:spcPts val="0"/>
              </a:spcBef>
              <a:spcAft>
                <a:spcPts val="600"/>
              </a:spcAft>
              <a:buClrTx/>
              <a:buSzTx/>
              <a:buFontTx/>
              <a:buNone/>
              <a:tabLst/>
              <a:defRPr/>
            </a:pPr>
            <a:r>
              <a:rPr lang="en-US"/>
              <a:t>Click to add text</a:t>
            </a:r>
          </a:p>
        </p:txBody>
      </p:sp>
      <p:sp>
        <p:nvSpPr>
          <p:cNvPr id="11" name="Text Placeholder 13">
            <a:extLst>
              <a:ext uri="{FF2B5EF4-FFF2-40B4-BE49-F238E27FC236}">
                <a16:creationId xmlns:a16="http://schemas.microsoft.com/office/drawing/2014/main" id="{B51AD683-64D9-79C8-A8BF-1C1B516D9DA3}"/>
              </a:ext>
            </a:extLst>
          </p:cNvPr>
          <p:cNvSpPr>
            <a:spLocks noGrp="1"/>
          </p:cNvSpPr>
          <p:nvPr>
            <p:ph type="body" sz="quarter" idx="12" hasCustomPrompt="1"/>
          </p:nvPr>
        </p:nvSpPr>
        <p:spPr>
          <a:xfrm>
            <a:off x="1885346" y="2886931"/>
            <a:ext cx="3710313" cy="276999"/>
          </a:xfrm>
        </p:spPr>
        <p:txBody>
          <a:bodyPr lIns="0" tIns="0" rIns="0" bIns="0">
            <a:spAutoFit/>
          </a:bodyPr>
          <a:lstStyle>
            <a:lvl1pPr marL="0" indent="0" algn="l" defTabSz="914192" rtl="0" eaLnBrk="1" latinLnBrk="0" hangingPunct="1">
              <a:lnSpc>
                <a:spcPct val="90000"/>
              </a:lnSpc>
              <a:spcAft>
                <a:spcPts val="600"/>
              </a:spcAft>
              <a:buNone/>
              <a:defRPr lang="en-US" sz="2000" kern="1200" dirty="0">
                <a:solidFill>
                  <a:schemeClr val="tx1"/>
                </a:solidFill>
                <a:latin typeface="+mn-lt"/>
                <a:ea typeface="+mn-ea"/>
                <a:cs typeface="Segoe UI" pitchFamily="34" charset="0"/>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14192" rtl="0" eaLnBrk="1" fontAlgn="auto" latinLnBrk="0" hangingPunct="1">
              <a:lnSpc>
                <a:spcPct val="90000"/>
              </a:lnSpc>
              <a:spcBef>
                <a:spcPts val="0"/>
              </a:spcBef>
              <a:spcAft>
                <a:spcPts val="600"/>
              </a:spcAft>
              <a:buClrTx/>
              <a:buSzTx/>
              <a:buFontTx/>
              <a:buNone/>
              <a:tabLst/>
              <a:defRPr/>
            </a:pPr>
            <a:r>
              <a:rPr lang="en-US"/>
              <a:t>Click to add text</a:t>
            </a:r>
          </a:p>
        </p:txBody>
      </p:sp>
      <p:sp>
        <p:nvSpPr>
          <p:cNvPr id="12" name="Text Placeholder 13">
            <a:extLst>
              <a:ext uri="{FF2B5EF4-FFF2-40B4-BE49-F238E27FC236}">
                <a16:creationId xmlns:a16="http://schemas.microsoft.com/office/drawing/2014/main" id="{0A6DAB6E-BB98-F1B3-A857-CABB8D99880A}"/>
              </a:ext>
            </a:extLst>
          </p:cNvPr>
          <p:cNvSpPr>
            <a:spLocks noGrp="1"/>
          </p:cNvSpPr>
          <p:nvPr>
            <p:ph type="body" sz="quarter" idx="13" hasCustomPrompt="1"/>
          </p:nvPr>
        </p:nvSpPr>
        <p:spPr>
          <a:xfrm>
            <a:off x="7213558" y="2477588"/>
            <a:ext cx="3710313" cy="332399"/>
          </a:xfrm>
        </p:spPr>
        <p:txBody>
          <a:bodyPr lIns="0" tIns="0" rIns="0" bIns="0">
            <a:spAutoFit/>
          </a:bodyPr>
          <a:lstStyle>
            <a:lvl1pPr marL="0" indent="0">
              <a:buNone/>
              <a:defRPr kumimoji="0" lang="en-US" sz="2400" b="0" i="0" u="none" strike="noStrike" kern="1200" cap="none" spc="0" normalizeH="0" baseline="0" dirty="0">
                <a:ln>
                  <a:noFill/>
                </a:ln>
                <a:gradFill>
                  <a:gsLst>
                    <a:gs pos="0">
                      <a:schemeClr val="tx2">
                        <a:lumMod val="50000"/>
                      </a:schemeClr>
                    </a:gs>
                    <a:gs pos="97196">
                      <a:schemeClr val="accent4"/>
                    </a:gs>
                    <a:gs pos="42000">
                      <a:schemeClr val="tx2"/>
                    </a:gs>
                  </a:gsLst>
                  <a:lin ang="13500000" scaled="1"/>
                </a:gradFill>
                <a:effectLst/>
                <a:uLnTx/>
                <a:uFillTx/>
                <a:latin typeface="+mj-lt"/>
                <a:ea typeface="+mn-ea"/>
                <a:cs typeface="Segoe UI" pitchFamily="34" charset="0"/>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14192" rtl="0" eaLnBrk="1" fontAlgn="auto" latinLnBrk="0" hangingPunct="1">
              <a:lnSpc>
                <a:spcPct val="90000"/>
              </a:lnSpc>
              <a:spcBef>
                <a:spcPts val="0"/>
              </a:spcBef>
              <a:spcAft>
                <a:spcPts val="600"/>
              </a:spcAft>
              <a:buClrTx/>
              <a:buSzTx/>
              <a:buFontTx/>
              <a:buNone/>
              <a:tabLst/>
              <a:defRPr/>
            </a:pPr>
            <a:r>
              <a:rPr lang="en-US"/>
              <a:t>Click to add text</a:t>
            </a:r>
          </a:p>
        </p:txBody>
      </p:sp>
      <p:sp>
        <p:nvSpPr>
          <p:cNvPr id="13" name="Text Placeholder 13">
            <a:extLst>
              <a:ext uri="{FF2B5EF4-FFF2-40B4-BE49-F238E27FC236}">
                <a16:creationId xmlns:a16="http://schemas.microsoft.com/office/drawing/2014/main" id="{219E5293-A4F4-9FB0-A47D-0D434317B505}"/>
              </a:ext>
            </a:extLst>
          </p:cNvPr>
          <p:cNvSpPr>
            <a:spLocks noGrp="1"/>
          </p:cNvSpPr>
          <p:nvPr>
            <p:ph type="body" sz="quarter" idx="14" hasCustomPrompt="1"/>
          </p:nvPr>
        </p:nvSpPr>
        <p:spPr>
          <a:xfrm>
            <a:off x="7213558" y="2886931"/>
            <a:ext cx="3710313" cy="276999"/>
          </a:xfrm>
        </p:spPr>
        <p:txBody>
          <a:bodyPr lIns="0" tIns="0" rIns="0" bIns="0">
            <a:spAutoFit/>
          </a:bodyPr>
          <a:lstStyle>
            <a:lvl1pPr marL="0" indent="0" algn="l" defTabSz="914192" rtl="0" eaLnBrk="1" latinLnBrk="0" hangingPunct="1">
              <a:lnSpc>
                <a:spcPct val="90000"/>
              </a:lnSpc>
              <a:spcAft>
                <a:spcPts val="600"/>
              </a:spcAft>
              <a:buNone/>
              <a:defRPr lang="en-US" sz="2000" kern="1200" dirty="0">
                <a:solidFill>
                  <a:schemeClr val="tx1"/>
                </a:solidFill>
                <a:latin typeface="+mn-lt"/>
                <a:ea typeface="+mn-ea"/>
                <a:cs typeface="Segoe UI" pitchFamily="34" charset="0"/>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14192" rtl="0" eaLnBrk="1" fontAlgn="auto" latinLnBrk="0" hangingPunct="1">
              <a:lnSpc>
                <a:spcPct val="90000"/>
              </a:lnSpc>
              <a:spcBef>
                <a:spcPts val="0"/>
              </a:spcBef>
              <a:spcAft>
                <a:spcPts val="600"/>
              </a:spcAft>
              <a:buClrTx/>
              <a:buSzTx/>
              <a:buFontTx/>
              <a:buNone/>
              <a:tabLst/>
              <a:defRPr/>
            </a:pPr>
            <a:r>
              <a:rPr lang="en-US"/>
              <a:t>Click to add text</a:t>
            </a:r>
          </a:p>
        </p:txBody>
      </p:sp>
      <p:sp>
        <p:nvSpPr>
          <p:cNvPr id="17" name="Text Placeholder 13">
            <a:extLst>
              <a:ext uri="{FF2B5EF4-FFF2-40B4-BE49-F238E27FC236}">
                <a16:creationId xmlns:a16="http://schemas.microsoft.com/office/drawing/2014/main" id="{44D8D693-3A66-DCE0-DFE1-A58F6C6F39C2}"/>
              </a:ext>
            </a:extLst>
          </p:cNvPr>
          <p:cNvSpPr>
            <a:spLocks noGrp="1"/>
          </p:cNvSpPr>
          <p:nvPr>
            <p:ph type="body" sz="quarter" idx="15" hasCustomPrompt="1"/>
          </p:nvPr>
        </p:nvSpPr>
        <p:spPr>
          <a:xfrm>
            <a:off x="1885346" y="3812334"/>
            <a:ext cx="3710313" cy="332399"/>
          </a:xfrm>
        </p:spPr>
        <p:txBody>
          <a:bodyPr lIns="0" tIns="0" rIns="0" bIns="0">
            <a:spAutoFit/>
          </a:bodyPr>
          <a:lstStyle>
            <a:lvl1pPr marL="0" indent="0">
              <a:buNone/>
              <a:defRPr kumimoji="0" lang="en-US" sz="2400" b="0" i="0" u="none" strike="noStrike" kern="1200" cap="none" spc="0" normalizeH="0" baseline="0" dirty="0">
                <a:ln>
                  <a:noFill/>
                </a:ln>
                <a:gradFill>
                  <a:gsLst>
                    <a:gs pos="0">
                      <a:schemeClr val="tx2">
                        <a:lumMod val="50000"/>
                      </a:schemeClr>
                    </a:gs>
                    <a:gs pos="97196">
                      <a:schemeClr val="accent4"/>
                    </a:gs>
                    <a:gs pos="42000">
                      <a:schemeClr val="tx2"/>
                    </a:gs>
                  </a:gsLst>
                  <a:lin ang="13500000" scaled="1"/>
                </a:gradFill>
                <a:effectLst/>
                <a:uLnTx/>
                <a:uFillTx/>
                <a:latin typeface="+mj-lt"/>
                <a:ea typeface="+mn-ea"/>
                <a:cs typeface="Segoe UI" pitchFamily="34" charset="0"/>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14192" rtl="0" eaLnBrk="1" fontAlgn="auto" latinLnBrk="0" hangingPunct="1">
              <a:lnSpc>
                <a:spcPct val="90000"/>
              </a:lnSpc>
              <a:spcBef>
                <a:spcPts val="0"/>
              </a:spcBef>
              <a:spcAft>
                <a:spcPts val="600"/>
              </a:spcAft>
              <a:buClrTx/>
              <a:buSzTx/>
              <a:buFontTx/>
              <a:buNone/>
              <a:tabLst/>
              <a:defRPr/>
            </a:pPr>
            <a:r>
              <a:rPr lang="en-US"/>
              <a:t>Click to add text</a:t>
            </a:r>
          </a:p>
        </p:txBody>
      </p:sp>
      <p:sp>
        <p:nvSpPr>
          <p:cNvPr id="19" name="Text Placeholder 13">
            <a:extLst>
              <a:ext uri="{FF2B5EF4-FFF2-40B4-BE49-F238E27FC236}">
                <a16:creationId xmlns:a16="http://schemas.microsoft.com/office/drawing/2014/main" id="{FB49901B-AA18-5AD0-1782-D7398FA606D5}"/>
              </a:ext>
            </a:extLst>
          </p:cNvPr>
          <p:cNvSpPr>
            <a:spLocks noGrp="1"/>
          </p:cNvSpPr>
          <p:nvPr>
            <p:ph type="body" sz="quarter" idx="16" hasCustomPrompt="1"/>
          </p:nvPr>
        </p:nvSpPr>
        <p:spPr>
          <a:xfrm>
            <a:off x="1885346" y="4221677"/>
            <a:ext cx="3710313" cy="276999"/>
          </a:xfrm>
        </p:spPr>
        <p:txBody>
          <a:bodyPr lIns="0" tIns="0" rIns="0" bIns="0">
            <a:spAutoFit/>
          </a:bodyPr>
          <a:lstStyle>
            <a:lvl1pPr marL="0" indent="0" algn="l" defTabSz="914192" rtl="0" eaLnBrk="1" latinLnBrk="0" hangingPunct="1">
              <a:lnSpc>
                <a:spcPct val="90000"/>
              </a:lnSpc>
              <a:spcAft>
                <a:spcPts val="600"/>
              </a:spcAft>
              <a:buNone/>
              <a:defRPr lang="en-US" sz="2000" kern="1200" dirty="0">
                <a:solidFill>
                  <a:schemeClr val="tx1"/>
                </a:solidFill>
                <a:latin typeface="+mn-lt"/>
                <a:ea typeface="+mn-ea"/>
                <a:cs typeface="Segoe UI" pitchFamily="34" charset="0"/>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14192" rtl="0" eaLnBrk="1" fontAlgn="auto" latinLnBrk="0" hangingPunct="1">
              <a:lnSpc>
                <a:spcPct val="90000"/>
              </a:lnSpc>
              <a:spcBef>
                <a:spcPts val="0"/>
              </a:spcBef>
              <a:spcAft>
                <a:spcPts val="600"/>
              </a:spcAft>
              <a:buClrTx/>
              <a:buSzTx/>
              <a:buFontTx/>
              <a:buNone/>
              <a:tabLst/>
              <a:defRPr/>
            </a:pPr>
            <a:r>
              <a:rPr lang="en-US"/>
              <a:t>Click to add text</a:t>
            </a:r>
          </a:p>
        </p:txBody>
      </p:sp>
      <p:sp>
        <p:nvSpPr>
          <p:cNvPr id="20" name="Text Placeholder 13">
            <a:extLst>
              <a:ext uri="{FF2B5EF4-FFF2-40B4-BE49-F238E27FC236}">
                <a16:creationId xmlns:a16="http://schemas.microsoft.com/office/drawing/2014/main" id="{1637A203-2087-3947-0DDD-FDA5D6CF2EE0}"/>
              </a:ext>
            </a:extLst>
          </p:cNvPr>
          <p:cNvSpPr>
            <a:spLocks noGrp="1"/>
          </p:cNvSpPr>
          <p:nvPr>
            <p:ph type="body" sz="quarter" idx="17" hasCustomPrompt="1"/>
          </p:nvPr>
        </p:nvSpPr>
        <p:spPr>
          <a:xfrm>
            <a:off x="1885346" y="5147081"/>
            <a:ext cx="3710313" cy="332399"/>
          </a:xfrm>
        </p:spPr>
        <p:txBody>
          <a:bodyPr lIns="0" tIns="0" rIns="0" bIns="0">
            <a:spAutoFit/>
          </a:bodyPr>
          <a:lstStyle>
            <a:lvl1pPr marL="0" indent="0">
              <a:buNone/>
              <a:defRPr kumimoji="0" lang="en-US" sz="2400" b="0" i="0" u="none" strike="noStrike" kern="1200" cap="none" spc="0" normalizeH="0" baseline="0" dirty="0">
                <a:ln>
                  <a:noFill/>
                </a:ln>
                <a:gradFill>
                  <a:gsLst>
                    <a:gs pos="0">
                      <a:schemeClr val="tx2">
                        <a:lumMod val="50000"/>
                      </a:schemeClr>
                    </a:gs>
                    <a:gs pos="97196">
                      <a:schemeClr val="accent4"/>
                    </a:gs>
                    <a:gs pos="42000">
                      <a:schemeClr val="tx2"/>
                    </a:gs>
                  </a:gsLst>
                  <a:lin ang="13500000" scaled="1"/>
                </a:gradFill>
                <a:effectLst/>
                <a:uLnTx/>
                <a:uFillTx/>
                <a:latin typeface="+mj-lt"/>
                <a:ea typeface="+mn-ea"/>
                <a:cs typeface="Segoe UI" pitchFamily="34" charset="0"/>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14192" rtl="0" eaLnBrk="1" fontAlgn="auto" latinLnBrk="0" hangingPunct="1">
              <a:lnSpc>
                <a:spcPct val="90000"/>
              </a:lnSpc>
              <a:spcBef>
                <a:spcPts val="0"/>
              </a:spcBef>
              <a:spcAft>
                <a:spcPts val="600"/>
              </a:spcAft>
              <a:buClrTx/>
              <a:buSzTx/>
              <a:buFontTx/>
              <a:buNone/>
              <a:tabLst/>
              <a:defRPr/>
            </a:pPr>
            <a:r>
              <a:rPr lang="en-US"/>
              <a:t>Click to add text</a:t>
            </a:r>
          </a:p>
        </p:txBody>
      </p:sp>
      <p:sp>
        <p:nvSpPr>
          <p:cNvPr id="21" name="Text Placeholder 13">
            <a:extLst>
              <a:ext uri="{FF2B5EF4-FFF2-40B4-BE49-F238E27FC236}">
                <a16:creationId xmlns:a16="http://schemas.microsoft.com/office/drawing/2014/main" id="{96B2A2E8-8453-C099-8347-C64741812B0F}"/>
              </a:ext>
            </a:extLst>
          </p:cNvPr>
          <p:cNvSpPr>
            <a:spLocks noGrp="1"/>
          </p:cNvSpPr>
          <p:nvPr>
            <p:ph type="body" sz="quarter" idx="18" hasCustomPrompt="1"/>
          </p:nvPr>
        </p:nvSpPr>
        <p:spPr>
          <a:xfrm>
            <a:off x="1885346" y="5556424"/>
            <a:ext cx="3710313" cy="276999"/>
          </a:xfrm>
        </p:spPr>
        <p:txBody>
          <a:bodyPr lIns="0" tIns="0" rIns="0" bIns="0">
            <a:spAutoFit/>
          </a:bodyPr>
          <a:lstStyle>
            <a:lvl1pPr marL="0" indent="0" algn="l" defTabSz="914192" rtl="0" eaLnBrk="1" latinLnBrk="0" hangingPunct="1">
              <a:lnSpc>
                <a:spcPct val="90000"/>
              </a:lnSpc>
              <a:spcAft>
                <a:spcPts val="600"/>
              </a:spcAft>
              <a:buNone/>
              <a:defRPr lang="en-US" sz="2000" kern="1200" dirty="0">
                <a:solidFill>
                  <a:schemeClr val="tx1"/>
                </a:solidFill>
                <a:latin typeface="+mn-lt"/>
                <a:ea typeface="+mn-ea"/>
                <a:cs typeface="Segoe UI" pitchFamily="34" charset="0"/>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14192" rtl="0" eaLnBrk="1" fontAlgn="auto" latinLnBrk="0" hangingPunct="1">
              <a:lnSpc>
                <a:spcPct val="90000"/>
              </a:lnSpc>
              <a:spcBef>
                <a:spcPts val="0"/>
              </a:spcBef>
              <a:spcAft>
                <a:spcPts val="600"/>
              </a:spcAft>
              <a:buClrTx/>
              <a:buSzTx/>
              <a:buFontTx/>
              <a:buNone/>
              <a:tabLst/>
              <a:defRPr/>
            </a:pPr>
            <a:r>
              <a:rPr lang="en-US"/>
              <a:t>Click to add text</a:t>
            </a:r>
          </a:p>
        </p:txBody>
      </p:sp>
      <p:sp>
        <p:nvSpPr>
          <p:cNvPr id="22" name="Text Placeholder 13">
            <a:extLst>
              <a:ext uri="{FF2B5EF4-FFF2-40B4-BE49-F238E27FC236}">
                <a16:creationId xmlns:a16="http://schemas.microsoft.com/office/drawing/2014/main" id="{185CE928-3A09-AB32-82A8-5593DC9FC0B2}"/>
              </a:ext>
            </a:extLst>
          </p:cNvPr>
          <p:cNvSpPr>
            <a:spLocks noGrp="1"/>
          </p:cNvSpPr>
          <p:nvPr>
            <p:ph type="body" sz="quarter" idx="19" hasCustomPrompt="1"/>
          </p:nvPr>
        </p:nvSpPr>
        <p:spPr>
          <a:xfrm>
            <a:off x="7213557" y="3812334"/>
            <a:ext cx="3710313" cy="332399"/>
          </a:xfrm>
        </p:spPr>
        <p:txBody>
          <a:bodyPr lIns="0" tIns="0" rIns="0" bIns="0">
            <a:spAutoFit/>
          </a:bodyPr>
          <a:lstStyle>
            <a:lvl1pPr marL="0" indent="0">
              <a:buNone/>
              <a:defRPr kumimoji="0" lang="en-US" sz="2400" b="0" i="0" u="none" strike="noStrike" kern="1200" cap="none" spc="0" normalizeH="0" baseline="0" dirty="0">
                <a:ln>
                  <a:noFill/>
                </a:ln>
                <a:gradFill>
                  <a:gsLst>
                    <a:gs pos="0">
                      <a:schemeClr val="tx2">
                        <a:lumMod val="50000"/>
                      </a:schemeClr>
                    </a:gs>
                    <a:gs pos="97196">
                      <a:schemeClr val="accent4"/>
                    </a:gs>
                    <a:gs pos="42000">
                      <a:schemeClr val="tx2"/>
                    </a:gs>
                  </a:gsLst>
                  <a:lin ang="13500000" scaled="1"/>
                </a:gradFill>
                <a:effectLst/>
                <a:uLnTx/>
                <a:uFillTx/>
                <a:latin typeface="+mj-lt"/>
                <a:ea typeface="+mn-ea"/>
                <a:cs typeface="Segoe UI" pitchFamily="34" charset="0"/>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14192" rtl="0" eaLnBrk="1" fontAlgn="auto" latinLnBrk="0" hangingPunct="1">
              <a:lnSpc>
                <a:spcPct val="90000"/>
              </a:lnSpc>
              <a:spcBef>
                <a:spcPts val="0"/>
              </a:spcBef>
              <a:spcAft>
                <a:spcPts val="600"/>
              </a:spcAft>
              <a:buClrTx/>
              <a:buSzTx/>
              <a:buFontTx/>
              <a:buNone/>
              <a:tabLst/>
              <a:defRPr/>
            </a:pPr>
            <a:r>
              <a:rPr lang="en-US"/>
              <a:t>Click to add text</a:t>
            </a:r>
          </a:p>
        </p:txBody>
      </p:sp>
      <p:sp>
        <p:nvSpPr>
          <p:cNvPr id="23" name="Text Placeholder 13">
            <a:extLst>
              <a:ext uri="{FF2B5EF4-FFF2-40B4-BE49-F238E27FC236}">
                <a16:creationId xmlns:a16="http://schemas.microsoft.com/office/drawing/2014/main" id="{EC007CE8-F370-632E-E76B-27712AE98F27}"/>
              </a:ext>
            </a:extLst>
          </p:cNvPr>
          <p:cNvSpPr>
            <a:spLocks noGrp="1"/>
          </p:cNvSpPr>
          <p:nvPr>
            <p:ph type="body" sz="quarter" idx="20" hasCustomPrompt="1"/>
          </p:nvPr>
        </p:nvSpPr>
        <p:spPr>
          <a:xfrm>
            <a:off x="7213557" y="4221677"/>
            <a:ext cx="3710313" cy="276999"/>
          </a:xfrm>
        </p:spPr>
        <p:txBody>
          <a:bodyPr lIns="0" tIns="0" rIns="0" bIns="0">
            <a:spAutoFit/>
          </a:bodyPr>
          <a:lstStyle>
            <a:lvl1pPr marL="0" indent="0" algn="l" defTabSz="914192" rtl="0" eaLnBrk="1" latinLnBrk="0" hangingPunct="1">
              <a:lnSpc>
                <a:spcPct val="90000"/>
              </a:lnSpc>
              <a:spcAft>
                <a:spcPts val="600"/>
              </a:spcAft>
              <a:buNone/>
              <a:defRPr lang="en-US" sz="2000" kern="1200" dirty="0">
                <a:solidFill>
                  <a:schemeClr val="tx1"/>
                </a:solidFill>
                <a:latin typeface="+mn-lt"/>
                <a:ea typeface="+mn-ea"/>
                <a:cs typeface="Segoe UI" pitchFamily="34" charset="0"/>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14192" rtl="0" eaLnBrk="1" fontAlgn="auto" latinLnBrk="0" hangingPunct="1">
              <a:lnSpc>
                <a:spcPct val="90000"/>
              </a:lnSpc>
              <a:spcBef>
                <a:spcPts val="0"/>
              </a:spcBef>
              <a:spcAft>
                <a:spcPts val="600"/>
              </a:spcAft>
              <a:buClrTx/>
              <a:buSzTx/>
              <a:buFontTx/>
              <a:buNone/>
              <a:tabLst/>
              <a:defRPr/>
            </a:pPr>
            <a:r>
              <a:rPr lang="en-US"/>
              <a:t>Click to add text</a:t>
            </a:r>
          </a:p>
        </p:txBody>
      </p:sp>
      <p:sp>
        <p:nvSpPr>
          <p:cNvPr id="24" name="Text Placeholder 13">
            <a:extLst>
              <a:ext uri="{FF2B5EF4-FFF2-40B4-BE49-F238E27FC236}">
                <a16:creationId xmlns:a16="http://schemas.microsoft.com/office/drawing/2014/main" id="{27DF75B9-DBC4-0C40-369C-05AA648D36AE}"/>
              </a:ext>
            </a:extLst>
          </p:cNvPr>
          <p:cNvSpPr>
            <a:spLocks noGrp="1"/>
          </p:cNvSpPr>
          <p:nvPr>
            <p:ph type="body" sz="quarter" idx="21" hasCustomPrompt="1"/>
          </p:nvPr>
        </p:nvSpPr>
        <p:spPr>
          <a:xfrm>
            <a:off x="7213557" y="5147081"/>
            <a:ext cx="3710313" cy="332399"/>
          </a:xfrm>
        </p:spPr>
        <p:txBody>
          <a:bodyPr lIns="0" tIns="0" rIns="0" bIns="0">
            <a:spAutoFit/>
          </a:bodyPr>
          <a:lstStyle>
            <a:lvl1pPr marL="0" indent="0">
              <a:buNone/>
              <a:defRPr kumimoji="0" lang="en-US" sz="2400" b="0" i="0" u="none" strike="noStrike" kern="1200" cap="none" spc="0" normalizeH="0" baseline="0" dirty="0">
                <a:ln>
                  <a:noFill/>
                </a:ln>
                <a:gradFill>
                  <a:gsLst>
                    <a:gs pos="0">
                      <a:schemeClr val="tx2">
                        <a:lumMod val="50000"/>
                      </a:schemeClr>
                    </a:gs>
                    <a:gs pos="97196">
                      <a:schemeClr val="accent4"/>
                    </a:gs>
                    <a:gs pos="42000">
                      <a:schemeClr val="tx2"/>
                    </a:gs>
                  </a:gsLst>
                  <a:lin ang="13500000" scaled="1"/>
                </a:gradFill>
                <a:effectLst/>
                <a:uLnTx/>
                <a:uFillTx/>
                <a:latin typeface="+mj-lt"/>
                <a:ea typeface="+mn-ea"/>
                <a:cs typeface="Segoe UI" pitchFamily="34" charset="0"/>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14192" rtl="0" eaLnBrk="1" fontAlgn="auto" latinLnBrk="0" hangingPunct="1">
              <a:lnSpc>
                <a:spcPct val="90000"/>
              </a:lnSpc>
              <a:spcBef>
                <a:spcPts val="0"/>
              </a:spcBef>
              <a:spcAft>
                <a:spcPts val="600"/>
              </a:spcAft>
              <a:buClrTx/>
              <a:buSzTx/>
              <a:buFontTx/>
              <a:buNone/>
              <a:tabLst/>
              <a:defRPr/>
            </a:pPr>
            <a:r>
              <a:rPr lang="en-US"/>
              <a:t>Click to add text</a:t>
            </a:r>
          </a:p>
        </p:txBody>
      </p:sp>
      <p:sp>
        <p:nvSpPr>
          <p:cNvPr id="25" name="Text Placeholder 13">
            <a:extLst>
              <a:ext uri="{FF2B5EF4-FFF2-40B4-BE49-F238E27FC236}">
                <a16:creationId xmlns:a16="http://schemas.microsoft.com/office/drawing/2014/main" id="{67C2ADD1-79D4-2CC5-4B45-8588E826E4C4}"/>
              </a:ext>
            </a:extLst>
          </p:cNvPr>
          <p:cNvSpPr>
            <a:spLocks noGrp="1"/>
          </p:cNvSpPr>
          <p:nvPr>
            <p:ph type="body" sz="quarter" idx="22" hasCustomPrompt="1"/>
          </p:nvPr>
        </p:nvSpPr>
        <p:spPr>
          <a:xfrm>
            <a:off x="7213557" y="5556424"/>
            <a:ext cx="3710313" cy="276999"/>
          </a:xfrm>
        </p:spPr>
        <p:txBody>
          <a:bodyPr lIns="0" tIns="0" rIns="0" bIns="0">
            <a:spAutoFit/>
          </a:bodyPr>
          <a:lstStyle>
            <a:lvl1pPr marL="0" indent="0" algn="l" defTabSz="914192" rtl="0" eaLnBrk="1" latinLnBrk="0" hangingPunct="1">
              <a:lnSpc>
                <a:spcPct val="90000"/>
              </a:lnSpc>
              <a:spcAft>
                <a:spcPts val="600"/>
              </a:spcAft>
              <a:buNone/>
              <a:defRPr lang="en-US" sz="2000" kern="1200" dirty="0">
                <a:solidFill>
                  <a:schemeClr val="tx1"/>
                </a:solidFill>
                <a:latin typeface="+mn-lt"/>
                <a:ea typeface="+mn-ea"/>
                <a:cs typeface="Segoe UI" pitchFamily="34" charset="0"/>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14192" rtl="0" eaLnBrk="1" fontAlgn="auto" latinLnBrk="0" hangingPunct="1">
              <a:lnSpc>
                <a:spcPct val="90000"/>
              </a:lnSpc>
              <a:spcBef>
                <a:spcPts val="0"/>
              </a:spcBef>
              <a:spcAft>
                <a:spcPts val="600"/>
              </a:spcAft>
              <a:buClrTx/>
              <a:buSzTx/>
              <a:buFontTx/>
              <a:buNone/>
              <a:tabLst/>
              <a:defRPr/>
            </a:pPr>
            <a:r>
              <a:rPr lang="en-US"/>
              <a:t>Click to add text</a:t>
            </a:r>
          </a:p>
        </p:txBody>
      </p:sp>
    </p:spTree>
    <p:extLst>
      <p:ext uri="{BB962C8B-B14F-4D97-AF65-F5344CB8AC3E}">
        <p14:creationId xmlns:p14="http://schemas.microsoft.com/office/powerpoint/2010/main" val="1754208363"/>
      </p:ext>
    </p:extLst>
  </p:cSld>
  <p:clrMapOvr>
    <a:masterClrMapping/>
  </p:clrMapOvr>
  <p:transition>
    <p:fade/>
  </p:transition>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userDrawn="1">
  <p:cSld name="1_General Business Central resourc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B04168-1E8C-CB6C-D90F-A75294E47601}"/>
              </a:ext>
            </a:extLst>
          </p:cNvPr>
          <p:cNvSpPr>
            <a:spLocks noGrp="1"/>
          </p:cNvSpPr>
          <p:nvPr>
            <p:ph type="title" hasCustomPrompt="1"/>
          </p:nvPr>
        </p:nvSpPr>
        <p:spPr>
          <a:xfrm>
            <a:off x="588263" y="2188660"/>
            <a:ext cx="3774187" cy="1107996"/>
          </a:xfrm>
        </p:spPr>
        <p:txBody>
          <a:bodyPr lIns="0" tIns="0" rIns="0" bIns="0"/>
          <a:lstStyle/>
          <a:p>
            <a:r>
              <a:rPr lang="en-US"/>
              <a:t>General Business Central resources</a:t>
            </a:r>
          </a:p>
        </p:txBody>
      </p:sp>
      <p:sp>
        <p:nvSpPr>
          <p:cNvPr id="6" name="Freeform: Shape 5">
            <a:extLst>
              <a:ext uri="{FF2B5EF4-FFF2-40B4-BE49-F238E27FC236}">
                <a16:creationId xmlns:a16="http://schemas.microsoft.com/office/drawing/2014/main" id="{10F44ECF-ABF8-FB29-8A89-8CACFFF99227}"/>
              </a:ext>
              <a:ext uri="{C183D7F6-B498-43B3-948B-1728B52AA6E4}">
                <adec:decorative xmlns:adec="http://schemas.microsoft.com/office/drawing/2017/decorative" val="1"/>
              </a:ext>
            </a:extLst>
          </p:cNvPr>
          <p:cNvSpPr>
            <a:spLocks/>
          </p:cNvSpPr>
          <p:nvPr userDrawn="1"/>
        </p:nvSpPr>
        <p:spPr bwMode="auto">
          <a:xfrm>
            <a:off x="4612384" y="0"/>
            <a:ext cx="7579616" cy="6269039"/>
          </a:xfrm>
          <a:custGeom>
            <a:avLst/>
            <a:gdLst>
              <a:gd name="connsiteX0" fmla="*/ 0 w 7579616"/>
              <a:gd name="connsiteY0" fmla="*/ 0 h 6269039"/>
              <a:gd name="connsiteX1" fmla="*/ 7579616 w 7579616"/>
              <a:gd name="connsiteY1" fmla="*/ 0 h 6269039"/>
              <a:gd name="connsiteX2" fmla="*/ 7579616 w 7579616"/>
              <a:gd name="connsiteY2" fmla="*/ 6269039 h 6269039"/>
              <a:gd name="connsiteX3" fmla="*/ 422389 w 7579616"/>
              <a:gd name="connsiteY3" fmla="*/ 6269039 h 6269039"/>
              <a:gd name="connsiteX4" fmla="*/ 0 w 7579616"/>
              <a:gd name="connsiteY4" fmla="*/ 5846649 h 6269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79616" h="6269039">
                <a:moveTo>
                  <a:pt x="0" y="0"/>
                </a:moveTo>
                <a:lnTo>
                  <a:pt x="7579616" y="0"/>
                </a:lnTo>
                <a:lnTo>
                  <a:pt x="7579616" y="6269039"/>
                </a:lnTo>
                <a:lnTo>
                  <a:pt x="422389" y="6269039"/>
                </a:lnTo>
                <a:cubicBezTo>
                  <a:pt x="189109" y="6269039"/>
                  <a:pt x="0" y="6079929"/>
                  <a:pt x="0" y="5846649"/>
                </a:cubicBezTo>
                <a:close/>
              </a:path>
            </a:pathLst>
          </a:custGeom>
          <a:noFill/>
          <a:ln>
            <a:solidFill>
              <a:schemeClr val="bg1"/>
            </a:solidFill>
            <a:headEnd type="none" w="med" len="med"/>
            <a:tailEnd type="none" w="med" len="med"/>
          </a:ln>
          <a:effectLst>
            <a:outerShdw blurRad="50800" dist="38100" dir="8100000" algn="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sp>
        <p:nvSpPr>
          <p:cNvPr id="5" name="Freeform: Shape 4">
            <a:extLst>
              <a:ext uri="{FF2B5EF4-FFF2-40B4-BE49-F238E27FC236}">
                <a16:creationId xmlns:a16="http://schemas.microsoft.com/office/drawing/2014/main" id="{72518DCF-8BAB-BF01-2CA5-31C12CE94F5C}"/>
              </a:ext>
              <a:ext uri="{C183D7F6-B498-43B3-948B-1728B52AA6E4}">
                <adec:decorative xmlns:adec="http://schemas.microsoft.com/office/drawing/2017/decorative" val="1"/>
              </a:ext>
            </a:extLst>
          </p:cNvPr>
          <p:cNvSpPr>
            <a:spLocks/>
          </p:cNvSpPr>
          <p:nvPr userDrawn="1"/>
        </p:nvSpPr>
        <p:spPr bwMode="auto">
          <a:xfrm>
            <a:off x="4688461" y="1"/>
            <a:ext cx="7503539" cy="6193631"/>
          </a:xfrm>
          <a:custGeom>
            <a:avLst/>
            <a:gdLst>
              <a:gd name="connsiteX0" fmla="*/ 0 w 7503539"/>
              <a:gd name="connsiteY0" fmla="*/ 0 h 6193631"/>
              <a:gd name="connsiteX1" fmla="*/ 7503539 w 7503539"/>
              <a:gd name="connsiteY1" fmla="*/ 0 h 6193631"/>
              <a:gd name="connsiteX2" fmla="*/ 7503539 w 7503539"/>
              <a:gd name="connsiteY2" fmla="*/ 6193631 h 6193631"/>
              <a:gd name="connsiteX3" fmla="*/ 357273 w 7503539"/>
              <a:gd name="connsiteY3" fmla="*/ 6193631 h 6193631"/>
              <a:gd name="connsiteX4" fmla="*/ 0 w 7503539"/>
              <a:gd name="connsiteY4" fmla="*/ 5836358 h 6193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03539" h="6193631">
                <a:moveTo>
                  <a:pt x="0" y="0"/>
                </a:moveTo>
                <a:lnTo>
                  <a:pt x="7503539" y="0"/>
                </a:lnTo>
                <a:lnTo>
                  <a:pt x="7503539" y="6193631"/>
                </a:lnTo>
                <a:lnTo>
                  <a:pt x="357273" y="6193631"/>
                </a:lnTo>
                <a:cubicBezTo>
                  <a:pt x="159958" y="6193631"/>
                  <a:pt x="0" y="6033674"/>
                  <a:pt x="0" y="5836358"/>
                </a:cubicBezTo>
                <a:close/>
              </a:path>
            </a:pathLst>
          </a:custGeom>
          <a:solidFill>
            <a:schemeClr val="bg1"/>
          </a:solidFill>
          <a:ln>
            <a:noFill/>
          </a:ln>
          <a:effectLst>
            <a:outerShdw blurRad="381000" dist="152400" dir="6120000" algn="t" rotWithShape="0">
              <a:schemeClr val="bg1">
                <a:lumMod val="50000"/>
                <a:alpha val="2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sz="1400" err="1"/>
          </a:p>
        </p:txBody>
      </p:sp>
      <p:sp>
        <p:nvSpPr>
          <p:cNvPr id="7" name="Text Placeholder 13">
            <a:extLst>
              <a:ext uri="{FF2B5EF4-FFF2-40B4-BE49-F238E27FC236}">
                <a16:creationId xmlns:a16="http://schemas.microsoft.com/office/drawing/2014/main" id="{DC926123-1F71-4816-106E-7E41109975F2}"/>
              </a:ext>
            </a:extLst>
          </p:cNvPr>
          <p:cNvSpPr>
            <a:spLocks noGrp="1"/>
          </p:cNvSpPr>
          <p:nvPr>
            <p:ph type="body" sz="quarter" idx="11" hasCustomPrompt="1"/>
          </p:nvPr>
        </p:nvSpPr>
        <p:spPr>
          <a:xfrm>
            <a:off x="5120219" y="1236667"/>
            <a:ext cx="2861732" cy="276999"/>
          </a:xfrm>
        </p:spPr>
        <p:txBody>
          <a:bodyPr wrap="square" lIns="0" tIns="0" rIns="0" bIns="0">
            <a:spAutoFit/>
          </a:bodyPr>
          <a:lstStyle>
            <a:lvl1pPr marL="0" indent="0">
              <a:buNone/>
              <a:defRPr kumimoji="0" lang="en-US" sz="2000" b="0" i="0" u="none" strike="noStrike" kern="1200" cap="none" spc="0" normalizeH="0" baseline="0" dirty="0">
                <a:ln>
                  <a:noFill/>
                </a:ln>
                <a:gradFill>
                  <a:gsLst>
                    <a:gs pos="0">
                      <a:schemeClr val="tx2">
                        <a:lumMod val="50000"/>
                      </a:schemeClr>
                    </a:gs>
                    <a:gs pos="87000">
                      <a:schemeClr val="accent4"/>
                    </a:gs>
                    <a:gs pos="46000">
                      <a:schemeClr val="tx2"/>
                    </a:gs>
                  </a:gsLst>
                  <a:lin ang="13500000" scaled="1"/>
                </a:gradFill>
                <a:effectLst/>
                <a:uLnTx/>
                <a:uFillTx/>
                <a:latin typeface="+mj-lt"/>
                <a:ea typeface="+mn-ea"/>
                <a:cs typeface="Segoe UI" pitchFamily="34" charset="0"/>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14192" rtl="0" eaLnBrk="1" fontAlgn="auto" latinLnBrk="0" hangingPunct="1">
              <a:lnSpc>
                <a:spcPct val="90000"/>
              </a:lnSpc>
              <a:spcBef>
                <a:spcPts val="0"/>
              </a:spcBef>
              <a:spcAft>
                <a:spcPts val="600"/>
              </a:spcAft>
              <a:buClrTx/>
              <a:buSzTx/>
              <a:buFontTx/>
              <a:buNone/>
              <a:tabLst/>
              <a:defRPr/>
            </a:pPr>
            <a:r>
              <a:rPr lang="en-US"/>
              <a:t>Click to add text</a:t>
            </a:r>
          </a:p>
        </p:txBody>
      </p:sp>
      <p:sp>
        <p:nvSpPr>
          <p:cNvPr id="8" name="Text Placeholder 13">
            <a:extLst>
              <a:ext uri="{FF2B5EF4-FFF2-40B4-BE49-F238E27FC236}">
                <a16:creationId xmlns:a16="http://schemas.microsoft.com/office/drawing/2014/main" id="{E9D324D8-E2C6-379E-3E6B-B4CECE9C7CB9}"/>
              </a:ext>
            </a:extLst>
          </p:cNvPr>
          <p:cNvSpPr>
            <a:spLocks noGrp="1"/>
          </p:cNvSpPr>
          <p:nvPr>
            <p:ph type="body" sz="quarter" idx="12" hasCustomPrompt="1"/>
          </p:nvPr>
        </p:nvSpPr>
        <p:spPr>
          <a:xfrm>
            <a:off x="5120219" y="1646010"/>
            <a:ext cx="2861732" cy="249299"/>
          </a:xfrm>
        </p:spPr>
        <p:txBody>
          <a:bodyPr wrap="square" lIns="0" tIns="0" rIns="0" bIns="0">
            <a:spAutoFit/>
          </a:bodyPr>
          <a:lstStyle>
            <a:lvl1pPr marL="0" indent="0" algn="l" defTabSz="914192" rtl="0" eaLnBrk="1" latinLnBrk="0" hangingPunct="1">
              <a:lnSpc>
                <a:spcPct val="90000"/>
              </a:lnSpc>
              <a:spcAft>
                <a:spcPts val="600"/>
              </a:spcAft>
              <a:buNone/>
              <a:defRPr lang="en-US" sz="1800" kern="1200" dirty="0">
                <a:solidFill>
                  <a:schemeClr val="tx1"/>
                </a:solidFill>
                <a:latin typeface="+mn-lt"/>
                <a:ea typeface="+mn-ea"/>
                <a:cs typeface="Segoe UI" pitchFamily="34" charset="0"/>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14192" rtl="0" eaLnBrk="1" fontAlgn="auto" latinLnBrk="0" hangingPunct="1">
              <a:lnSpc>
                <a:spcPct val="90000"/>
              </a:lnSpc>
              <a:spcBef>
                <a:spcPts val="0"/>
              </a:spcBef>
              <a:spcAft>
                <a:spcPts val="600"/>
              </a:spcAft>
              <a:buClrTx/>
              <a:buSzTx/>
              <a:buFontTx/>
              <a:buNone/>
              <a:tabLst/>
              <a:defRPr/>
            </a:pPr>
            <a:r>
              <a:rPr lang="en-US"/>
              <a:t>Click to add text</a:t>
            </a:r>
          </a:p>
        </p:txBody>
      </p:sp>
      <p:sp>
        <p:nvSpPr>
          <p:cNvPr id="9" name="Text Placeholder 13">
            <a:extLst>
              <a:ext uri="{FF2B5EF4-FFF2-40B4-BE49-F238E27FC236}">
                <a16:creationId xmlns:a16="http://schemas.microsoft.com/office/drawing/2014/main" id="{F9BA4A51-3E46-87BC-45F7-58FF6DC6210E}"/>
              </a:ext>
            </a:extLst>
          </p:cNvPr>
          <p:cNvSpPr>
            <a:spLocks noGrp="1"/>
          </p:cNvSpPr>
          <p:nvPr>
            <p:ph type="body" sz="quarter" idx="13" hasCustomPrompt="1"/>
          </p:nvPr>
        </p:nvSpPr>
        <p:spPr>
          <a:xfrm>
            <a:off x="8742006" y="1236667"/>
            <a:ext cx="2861732" cy="276999"/>
          </a:xfrm>
        </p:spPr>
        <p:txBody>
          <a:bodyPr wrap="square" lIns="0" tIns="0" rIns="0" bIns="0">
            <a:spAutoFit/>
          </a:bodyPr>
          <a:lstStyle>
            <a:lvl1pPr marL="0" indent="0">
              <a:buNone/>
              <a:defRPr kumimoji="0" lang="en-US" sz="2000" b="0" i="0" u="none" strike="noStrike" kern="1200" cap="none" spc="0" normalizeH="0" baseline="0" dirty="0">
                <a:ln>
                  <a:noFill/>
                </a:ln>
                <a:gradFill>
                  <a:gsLst>
                    <a:gs pos="0">
                      <a:schemeClr val="tx2">
                        <a:lumMod val="50000"/>
                      </a:schemeClr>
                    </a:gs>
                    <a:gs pos="87000">
                      <a:schemeClr val="accent4"/>
                    </a:gs>
                    <a:gs pos="46000">
                      <a:schemeClr val="tx2"/>
                    </a:gs>
                  </a:gsLst>
                  <a:lin ang="13500000" scaled="1"/>
                </a:gradFill>
                <a:effectLst/>
                <a:uLnTx/>
                <a:uFillTx/>
                <a:latin typeface="+mj-lt"/>
                <a:ea typeface="+mn-ea"/>
                <a:cs typeface="Segoe UI" pitchFamily="34" charset="0"/>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14192" rtl="0" eaLnBrk="1" fontAlgn="auto" latinLnBrk="0" hangingPunct="1">
              <a:lnSpc>
                <a:spcPct val="90000"/>
              </a:lnSpc>
              <a:spcBef>
                <a:spcPts val="0"/>
              </a:spcBef>
              <a:spcAft>
                <a:spcPts val="600"/>
              </a:spcAft>
              <a:buClrTx/>
              <a:buSzTx/>
              <a:buFontTx/>
              <a:buNone/>
              <a:tabLst/>
              <a:defRPr/>
            </a:pPr>
            <a:r>
              <a:rPr lang="en-US"/>
              <a:t>Click to add text</a:t>
            </a:r>
          </a:p>
        </p:txBody>
      </p:sp>
      <p:sp>
        <p:nvSpPr>
          <p:cNvPr id="14" name="Text Placeholder 13">
            <a:extLst>
              <a:ext uri="{FF2B5EF4-FFF2-40B4-BE49-F238E27FC236}">
                <a16:creationId xmlns:a16="http://schemas.microsoft.com/office/drawing/2014/main" id="{19CB1686-4AF7-E21B-6F72-7E3587474FF7}"/>
              </a:ext>
            </a:extLst>
          </p:cNvPr>
          <p:cNvSpPr>
            <a:spLocks noGrp="1"/>
          </p:cNvSpPr>
          <p:nvPr>
            <p:ph type="body" sz="quarter" idx="14" hasCustomPrompt="1"/>
          </p:nvPr>
        </p:nvSpPr>
        <p:spPr>
          <a:xfrm>
            <a:off x="8742006" y="1646010"/>
            <a:ext cx="2861732" cy="249299"/>
          </a:xfrm>
        </p:spPr>
        <p:txBody>
          <a:bodyPr wrap="square" lIns="0" tIns="0" rIns="0" bIns="0">
            <a:spAutoFit/>
          </a:bodyPr>
          <a:lstStyle>
            <a:lvl1pPr marL="0" indent="0" algn="l" defTabSz="914192" rtl="0" eaLnBrk="1" latinLnBrk="0" hangingPunct="1">
              <a:lnSpc>
                <a:spcPct val="90000"/>
              </a:lnSpc>
              <a:spcAft>
                <a:spcPts val="600"/>
              </a:spcAft>
              <a:buNone/>
              <a:defRPr lang="en-US" sz="1800" kern="1200" dirty="0">
                <a:solidFill>
                  <a:schemeClr val="tx1"/>
                </a:solidFill>
                <a:latin typeface="+mn-lt"/>
                <a:ea typeface="+mn-ea"/>
                <a:cs typeface="Segoe UI" pitchFamily="34" charset="0"/>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14192" rtl="0" eaLnBrk="1" fontAlgn="auto" latinLnBrk="0" hangingPunct="1">
              <a:lnSpc>
                <a:spcPct val="90000"/>
              </a:lnSpc>
              <a:spcBef>
                <a:spcPts val="0"/>
              </a:spcBef>
              <a:spcAft>
                <a:spcPts val="600"/>
              </a:spcAft>
              <a:buClrTx/>
              <a:buSzTx/>
              <a:buFontTx/>
              <a:buNone/>
              <a:tabLst/>
              <a:defRPr/>
            </a:pPr>
            <a:r>
              <a:rPr lang="en-US"/>
              <a:t>Click to add text</a:t>
            </a:r>
          </a:p>
        </p:txBody>
      </p:sp>
      <p:sp>
        <p:nvSpPr>
          <p:cNvPr id="15" name="Text Placeholder 13">
            <a:extLst>
              <a:ext uri="{FF2B5EF4-FFF2-40B4-BE49-F238E27FC236}">
                <a16:creationId xmlns:a16="http://schemas.microsoft.com/office/drawing/2014/main" id="{2AC08BB4-EAA0-BD7E-5A87-BCC6C430F035}"/>
              </a:ext>
            </a:extLst>
          </p:cNvPr>
          <p:cNvSpPr>
            <a:spLocks noGrp="1"/>
          </p:cNvSpPr>
          <p:nvPr>
            <p:ph type="body" sz="quarter" idx="15" hasCustomPrompt="1"/>
          </p:nvPr>
        </p:nvSpPr>
        <p:spPr>
          <a:xfrm>
            <a:off x="5120219" y="3019657"/>
            <a:ext cx="2861732" cy="276999"/>
          </a:xfrm>
        </p:spPr>
        <p:txBody>
          <a:bodyPr wrap="square" lIns="0" tIns="0" rIns="0" bIns="0">
            <a:spAutoFit/>
          </a:bodyPr>
          <a:lstStyle>
            <a:lvl1pPr marL="0" indent="0">
              <a:buNone/>
              <a:defRPr kumimoji="0" lang="en-US" sz="2000" b="0" i="0" u="none" strike="noStrike" kern="1200" cap="none" spc="0" normalizeH="0" baseline="0" dirty="0">
                <a:ln>
                  <a:noFill/>
                </a:ln>
                <a:gradFill>
                  <a:gsLst>
                    <a:gs pos="0">
                      <a:schemeClr val="tx2">
                        <a:lumMod val="50000"/>
                      </a:schemeClr>
                    </a:gs>
                    <a:gs pos="87000">
                      <a:schemeClr val="accent4"/>
                    </a:gs>
                    <a:gs pos="46000">
                      <a:schemeClr val="tx2"/>
                    </a:gs>
                  </a:gsLst>
                  <a:lin ang="13500000" scaled="1"/>
                </a:gradFill>
                <a:effectLst/>
                <a:uLnTx/>
                <a:uFillTx/>
                <a:latin typeface="+mj-lt"/>
                <a:ea typeface="+mn-ea"/>
                <a:cs typeface="Segoe UI" pitchFamily="34" charset="0"/>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14192" rtl="0" eaLnBrk="1" fontAlgn="auto" latinLnBrk="0" hangingPunct="1">
              <a:lnSpc>
                <a:spcPct val="90000"/>
              </a:lnSpc>
              <a:spcBef>
                <a:spcPts val="0"/>
              </a:spcBef>
              <a:spcAft>
                <a:spcPts val="600"/>
              </a:spcAft>
              <a:buClrTx/>
              <a:buSzTx/>
              <a:buFontTx/>
              <a:buNone/>
              <a:tabLst/>
              <a:defRPr/>
            </a:pPr>
            <a:r>
              <a:rPr lang="en-US"/>
              <a:t>Click to add text</a:t>
            </a:r>
          </a:p>
        </p:txBody>
      </p:sp>
      <p:sp>
        <p:nvSpPr>
          <p:cNvPr id="26" name="Text Placeholder 13">
            <a:extLst>
              <a:ext uri="{FF2B5EF4-FFF2-40B4-BE49-F238E27FC236}">
                <a16:creationId xmlns:a16="http://schemas.microsoft.com/office/drawing/2014/main" id="{2C6146CA-0F13-0002-0AA3-B1B67656B598}"/>
              </a:ext>
            </a:extLst>
          </p:cNvPr>
          <p:cNvSpPr>
            <a:spLocks noGrp="1"/>
          </p:cNvSpPr>
          <p:nvPr>
            <p:ph type="body" sz="quarter" idx="16" hasCustomPrompt="1"/>
          </p:nvPr>
        </p:nvSpPr>
        <p:spPr>
          <a:xfrm>
            <a:off x="5120219" y="3429000"/>
            <a:ext cx="2861732" cy="249299"/>
          </a:xfrm>
        </p:spPr>
        <p:txBody>
          <a:bodyPr wrap="square" lIns="0" tIns="0" rIns="0" bIns="0">
            <a:spAutoFit/>
          </a:bodyPr>
          <a:lstStyle>
            <a:lvl1pPr marL="0" indent="0" algn="l" defTabSz="914192" rtl="0" eaLnBrk="1" latinLnBrk="0" hangingPunct="1">
              <a:lnSpc>
                <a:spcPct val="90000"/>
              </a:lnSpc>
              <a:spcAft>
                <a:spcPts val="600"/>
              </a:spcAft>
              <a:buNone/>
              <a:defRPr lang="en-US" sz="1800" kern="1200" dirty="0">
                <a:solidFill>
                  <a:schemeClr val="tx1"/>
                </a:solidFill>
                <a:latin typeface="+mn-lt"/>
                <a:ea typeface="+mn-ea"/>
                <a:cs typeface="Segoe UI" pitchFamily="34" charset="0"/>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14192" rtl="0" eaLnBrk="1" fontAlgn="auto" latinLnBrk="0" hangingPunct="1">
              <a:lnSpc>
                <a:spcPct val="90000"/>
              </a:lnSpc>
              <a:spcBef>
                <a:spcPts val="0"/>
              </a:spcBef>
              <a:spcAft>
                <a:spcPts val="600"/>
              </a:spcAft>
              <a:buClrTx/>
              <a:buSzTx/>
              <a:buFontTx/>
              <a:buNone/>
              <a:tabLst/>
              <a:defRPr/>
            </a:pPr>
            <a:r>
              <a:rPr lang="en-US"/>
              <a:t>Click to add text</a:t>
            </a:r>
          </a:p>
        </p:txBody>
      </p:sp>
      <p:sp>
        <p:nvSpPr>
          <p:cNvPr id="27" name="Text Placeholder 13">
            <a:extLst>
              <a:ext uri="{FF2B5EF4-FFF2-40B4-BE49-F238E27FC236}">
                <a16:creationId xmlns:a16="http://schemas.microsoft.com/office/drawing/2014/main" id="{9A118C6C-6399-A4B5-F599-DF7BF6946C20}"/>
              </a:ext>
            </a:extLst>
          </p:cNvPr>
          <p:cNvSpPr>
            <a:spLocks noGrp="1"/>
          </p:cNvSpPr>
          <p:nvPr>
            <p:ph type="body" sz="quarter" idx="17" hasCustomPrompt="1"/>
          </p:nvPr>
        </p:nvSpPr>
        <p:spPr>
          <a:xfrm>
            <a:off x="5120219" y="4769754"/>
            <a:ext cx="2861732" cy="276999"/>
          </a:xfrm>
        </p:spPr>
        <p:txBody>
          <a:bodyPr wrap="square" lIns="0" tIns="0" rIns="0" bIns="0">
            <a:spAutoFit/>
          </a:bodyPr>
          <a:lstStyle>
            <a:lvl1pPr marL="0" indent="0">
              <a:buNone/>
              <a:defRPr kumimoji="0" lang="en-US" sz="2000" b="0" i="0" u="none" strike="noStrike" kern="1200" cap="none" spc="0" normalizeH="0" baseline="0" dirty="0">
                <a:ln>
                  <a:noFill/>
                </a:ln>
                <a:gradFill>
                  <a:gsLst>
                    <a:gs pos="0">
                      <a:schemeClr val="tx2">
                        <a:lumMod val="50000"/>
                      </a:schemeClr>
                    </a:gs>
                    <a:gs pos="87000">
                      <a:schemeClr val="accent4"/>
                    </a:gs>
                    <a:gs pos="46000">
                      <a:schemeClr val="tx2"/>
                    </a:gs>
                  </a:gsLst>
                  <a:lin ang="13500000" scaled="1"/>
                </a:gradFill>
                <a:effectLst/>
                <a:uLnTx/>
                <a:uFillTx/>
                <a:latin typeface="+mj-lt"/>
                <a:ea typeface="+mn-ea"/>
                <a:cs typeface="Segoe UI" pitchFamily="34" charset="0"/>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14192" rtl="0" eaLnBrk="1" fontAlgn="auto" latinLnBrk="0" hangingPunct="1">
              <a:lnSpc>
                <a:spcPct val="90000"/>
              </a:lnSpc>
              <a:spcBef>
                <a:spcPts val="0"/>
              </a:spcBef>
              <a:spcAft>
                <a:spcPts val="600"/>
              </a:spcAft>
              <a:buClrTx/>
              <a:buSzTx/>
              <a:buFontTx/>
              <a:buNone/>
              <a:tabLst/>
              <a:defRPr/>
            </a:pPr>
            <a:r>
              <a:rPr lang="en-US"/>
              <a:t>Click to add text</a:t>
            </a:r>
          </a:p>
        </p:txBody>
      </p:sp>
      <p:sp>
        <p:nvSpPr>
          <p:cNvPr id="28" name="Text Placeholder 13">
            <a:extLst>
              <a:ext uri="{FF2B5EF4-FFF2-40B4-BE49-F238E27FC236}">
                <a16:creationId xmlns:a16="http://schemas.microsoft.com/office/drawing/2014/main" id="{7C735F35-4163-81F6-B716-F4A49BF85197}"/>
              </a:ext>
            </a:extLst>
          </p:cNvPr>
          <p:cNvSpPr>
            <a:spLocks noGrp="1"/>
          </p:cNvSpPr>
          <p:nvPr>
            <p:ph type="body" sz="quarter" idx="18" hasCustomPrompt="1"/>
          </p:nvPr>
        </p:nvSpPr>
        <p:spPr>
          <a:xfrm>
            <a:off x="5120219" y="5179097"/>
            <a:ext cx="2861732" cy="249299"/>
          </a:xfrm>
        </p:spPr>
        <p:txBody>
          <a:bodyPr wrap="square" lIns="0" tIns="0" rIns="0" bIns="0">
            <a:spAutoFit/>
          </a:bodyPr>
          <a:lstStyle>
            <a:lvl1pPr marL="0" indent="0" algn="l" defTabSz="914192" rtl="0" eaLnBrk="1" latinLnBrk="0" hangingPunct="1">
              <a:lnSpc>
                <a:spcPct val="90000"/>
              </a:lnSpc>
              <a:spcAft>
                <a:spcPts val="600"/>
              </a:spcAft>
              <a:buNone/>
              <a:defRPr lang="en-US" sz="1800" kern="1200" dirty="0">
                <a:solidFill>
                  <a:schemeClr val="tx1"/>
                </a:solidFill>
                <a:latin typeface="+mn-lt"/>
                <a:ea typeface="+mn-ea"/>
                <a:cs typeface="Segoe UI" pitchFamily="34" charset="0"/>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14192" rtl="0" eaLnBrk="1" fontAlgn="auto" latinLnBrk="0" hangingPunct="1">
              <a:lnSpc>
                <a:spcPct val="90000"/>
              </a:lnSpc>
              <a:spcBef>
                <a:spcPts val="0"/>
              </a:spcBef>
              <a:spcAft>
                <a:spcPts val="600"/>
              </a:spcAft>
              <a:buClrTx/>
              <a:buSzTx/>
              <a:buFontTx/>
              <a:buNone/>
              <a:tabLst/>
              <a:defRPr/>
            </a:pPr>
            <a:r>
              <a:rPr lang="en-US"/>
              <a:t>Click to add text</a:t>
            </a:r>
          </a:p>
        </p:txBody>
      </p:sp>
      <p:sp>
        <p:nvSpPr>
          <p:cNvPr id="29" name="Text Placeholder 13">
            <a:extLst>
              <a:ext uri="{FF2B5EF4-FFF2-40B4-BE49-F238E27FC236}">
                <a16:creationId xmlns:a16="http://schemas.microsoft.com/office/drawing/2014/main" id="{203B1102-6E81-2393-153D-5C2B5B3AABC0}"/>
              </a:ext>
            </a:extLst>
          </p:cNvPr>
          <p:cNvSpPr>
            <a:spLocks noGrp="1"/>
          </p:cNvSpPr>
          <p:nvPr>
            <p:ph type="body" sz="quarter" idx="19" hasCustomPrompt="1"/>
          </p:nvPr>
        </p:nvSpPr>
        <p:spPr>
          <a:xfrm>
            <a:off x="8742005" y="3019657"/>
            <a:ext cx="2861732" cy="276999"/>
          </a:xfrm>
        </p:spPr>
        <p:txBody>
          <a:bodyPr wrap="square" lIns="0" tIns="0" rIns="0" bIns="0">
            <a:spAutoFit/>
          </a:bodyPr>
          <a:lstStyle>
            <a:lvl1pPr marL="0" indent="0">
              <a:buNone/>
              <a:defRPr kumimoji="0" lang="en-US" sz="2000" b="0" i="0" u="none" strike="noStrike" kern="1200" cap="none" spc="0" normalizeH="0" baseline="0" dirty="0">
                <a:ln>
                  <a:noFill/>
                </a:ln>
                <a:gradFill>
                  <a:gsLst>
                    <a:gs pos="0">
                      <a:schemeClr val="tx2">
                        <a:lumMod val="50000"/>
                      </a:schemeClr>
                    </a:gs>
                    <a:gs pos="87000">
                      <a:schemeClr val="accent4"/>
                    </a:gs>
                    <a:gs pos="46000">
                      <a:schemeClr val="tx2"/>
                    </a:gs>
                  </a:gsLst>
                  <a:lin ang="13500000" scaled="1"/>
                </a:gradFill>
                <a:effectLst/>
                <a:uLnTx/>
                <a:uFillTx/>
                <a:latin typeface="+mj-lt"/>
                <a:ea typeface="+mn-ea"/>
                <a:cs typeface="Segoe UI" pitchFamily="34" charset="0"/>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14192" rtl="0" eaLnBrk="1" fontAlgn="auto" latinLnBrk="0" hangingPunct="1">
              <a:lnSpc>
                <a:spcPct val="90000"/>
              </a:lnSpc>
              <a:spcBef>
                <a:spcPts val="0"/>
              </a:spcBef>
              <a:spcAft>
                <a:spcPts val="600"/>
              </a:spcAft>
              <a:buClrTx/>
              <a:buSzTx/>
              <a:buFontTx/>
              <a:buNone/>
              <a:tabLst/>
              <a:defRPr/>
            </a:pPr>
            <a:r>
              <a:rPr lang="en-US"/>
              <a:t>Click to add text</a:t>
            </a:r>
          </a:p>
        </p:txBody>
      </p:sp>
      <p:sp>
        <p:nvSpPr>
          <p:cNvPr id="30" name="Text Placeholder 13">
            <a:extLst>
              <a:ext uri="{FF2B5EF4-FFF2-40B4-BE49-F238E27FC236}">
                <a16:creationId xmlns:a16="http://schemas.microsoft.com/office/drawing/2014/main" id="{B24F0286-E681-94F3-BF9A-A3283D6C8C38}"/>
              </a:ext>
            </a:extLst>
          </p:cNvPr>
          <p:cNvSpPr>
            <a:spLocks noGrp="1"/>
          </p:cNvSpPr>
          <p:nvPr>
            <p:ph type="body" sz="quarter" idx="20" hasCustomPrompt="1"/>
          </p:nvPr>
        </p:nvSpPr>
        <p:spPr>
          <a:xfrm>
            <a:off x="8742005" y="3429000"/>
            <a:ext cx="2861732" cy="249299"/>
          </a:xfrm>
        </p:spPr>
        <p:txBody>
          <a:bodyPr wrap="square" lIns="0" tIns="0" rIns="0" bIns="0">
            <a:spAutoFit/>
          </a:bodyPr>
          <a:lstStyle>
            <a:lvl1pPr marL="0" indent="0" algn="l" defTabSz="914192" rtl="0" eaLnBrk="1" latinLnBrk="0" hangingPunct="1">
              <a:lnSpc>
                <a:spcPct val="90000"/>
              </a:lnSpc>
              <a:spcAft>
                <a:spcPts val="600"/>
              </a:spcAft>
              <a:buNone/>
              <a:defRPr lang="en-US" sz="1800" kern="1200" dirty="0">
                <a:solidFill>
                  <a:schemeClr val="tx1"/>
                </a:solidFill>
                <a:latin typeface="+mn-lt"/>
                <a:ea typeface="+mn-ea"/>
                <a:cs typeface="Segoe UI" pitchFamily="34" charset="0"/>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14192" rtl="0" eaLnBrk="1" fontAlgn="auto" latinLnBrk="0" hangingPunct="1">
              <a:lnSpc>
                <a:spcPct val="90000"/>
              </a:lnSpc>
              <a:spcBef>
                <a:spcPts val="0"/>
              </a:spcBef>
              <a:spcAft>
                <a:spcPts val="600"/>
              </a:spcAft>
              <a:buClrTx/>
              <a:buSzTx/>
              <a:buFontTx/>
              <a:buNone/>
              <a:tabLst/>
              <a:defRPr/>
            </a:pPr>
            <a:r>
              <a:rPr lang="en-US"/>
              <a:t>Click to add text</a:t>
            </a:r>
          </a:p>
        </p:txBody>
      </p:sp>
      <p:sp>
        <p:nvSpPr>
          <p:cNvPr id="31" name="Text Placeholder 13">
            <a:extLst>
              <a:ext uri="{FF2B5EF4-FFF2-40B4-BE49-F238E27FC236}">
                <a16:creationId xmlns:a16="http://schemas.microsoft.com/office/drawing/2014/main" id="{2E3AD68B-0A55-0FC4-ECC4-C572E5E347A3}"/>
              </a:ext>
            </a:extLst>
          </p:cNvPr>
          <p:cNvSpPr>
            <a:spLocks noGrp="1"/>
          </p:cNvSpPr>
          <p:nvPr>
            <p:ph type="body" sz="quarter" idx="21" hasCustomPrompt="1"/>
          </p:nvPr>
        </p:nvSpPr>
        <p:spPr>
          <a:xfrm>
            <a:off x="8742005" y="4769754"/>
            <a:ext cx="2861732" cy="276999"/>
          </a:xfrm>
        </p:spPr>
        <p:txBody>
          <a:bodyPr wrap="square" lIns="0" tIns="0" rIns="0" bIns="0">
            <a:spAutoFit/>
          </a:bodyPr>
          <a:lstStyle>
            <a:lvl1pPr marL="0" indent="0">
              <a:buNone/>
              <a:defRPr kumimoji="0" lang="en-US" sz="2000" b="0" i="0" u="none" strike="noStrike" kern="1200" cap="none" spc="0" normalizeH="0" baseline="0" dirty="0">
                <a:ln>
                  <a:noFill/>
                </a:ln>
                <a:gradFill>
                  <a:gsLst>
                    <a:gs pos="0">
                      <a:schemeClr val="tx2">
                        <a:lumMod val="50000"/>
                      </a:schemeClr>
                    </a:gs>
                    <a:gs pos="87000">
                      <a:schemeClr val="accent4"/>
                    </a:gs>
                    <a:gs pos="46000">
                      <a:schemeClr val="tx2"/>
                    </a:gs>
                  </a:gsLst>
                  <a:lin ang="13500000" scaled="1"/>
                </a:gradFill>
                <a:effectLst/>
                <a:uLnTx/>
                <a:uFillTx/>
                <a:latin typeface="+mj-lt"/>
                <a:ea typeface="+mn-ea"/>
                <a:cs typeface="Segoe UI" pitchFamily="34" charset="0"/>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14192" rtl="0" eaLnBrk="1" fontAlgn="auto" latinLnBrk="0" hangingPunct="1">
              <a:lnSpc>
                <a:spcPct val="90000"/>
              </a:lnSpc>
              <a:spcBef>
                <a:spcPts val="0"/>
              </a:spcBef>
              <a:spcAft>
                <a:spcPts val="600"/>
              </a:spcAft>
              <a:buClrTx/>
              <a:buSzTx/>
              <a:buFontTx/>
              <a:buNone/>
              <a:tabLst/>
              <a:defRPr/>
            </a:pPr>
            <a:r>
              <a:rPr lang="en-US"/>
              <a:t>Click to add text</a:t>
            </a:r>
          </a:p>
        </p:txBody>
      </p:sp>
      <p:sp>
        <p:nvSpPr>
          <p:cNvPr id="32" name="Text Placeholder 13">
            <a:extLst>
              <a:ext uri="{FF2B5EF4-FFF2-40B4-BE49-F238E27FC236}">
                <a16:creationId xmlns:a16="http://schemas.microsoft.com/office/drawing/2014/main" id="{BD1AFFA9-83AC-76A1-280F-7F65D43BA6B5}"/>
              </a:ext>
            </a:extLst>
          </p:cNvPr>
          <p:cNvSpPr>
            <a:spLocks noGrp="1"/>
          </p:cNvSpPr>
          <p:nvPr>
            <p:ph type="body" sz="quarter" idx="22" hasCustomPrompt="1"/>
          </p:nvPr>
        </p:nvSpPr>
        <p:spPr>
          <a:xfrm>
            <a:off x="8742005" y="5179097"/>
            <a:ext cx="2861732" cy="249299"/>
          </a:xfrm>
        </p:spPr>
        <p:txBody>
          <a:bodyPr wrap="square" lIns="0" tIns="0" rIns="0" bIns="0">
            <a:spAutoFit/>
          </a:bodyPr>
          <a:lstStyle>
            <a:lvl1pPr marL="0" indent="0" algn="l" defTabSz="914192" rtl="0" eaLnBrk="1" latinLnBrk="0" hangingPunct="1">
              <a:lnSpc>
                <a:spcPct val="90000"/>
              </a:lnSpc>
              <a:spcAft>
                <a:spcPts val="600"/>
              </a:spcAft>
              <a:buNone/>
              <a:defRPr lang="en-US" sz="1800" kern="1200" dirty="0">
                <a:solidFill>
                  <a:schemeClr val="tx1"/>
                </a:solidFill>
                <a:latin typeface="+mn-lt"/>
                <a:ea typeface="+mn-ea"/>
                <a:cs typeface="Segoe UI" pitchFamily="34" charset="0"/>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14192" rtl="0" eaLnBrk="1" fontAlgn="auto" latinLnBrk="0" hangingPunct="1">
              <a:lnSpc>
                <a:spcPct val="90000"/>
              </a:lnSpc>
              <a:spcBef>
                <a:spcPts val="0"/>
              </a:spcBef>
              <a:spcAft>
                <a:spcPts val="600"/>
              </a:spcAft>
              <a:buClrTx/>
              <a:buSzTx/>
              <a:buFontTx/>
              <a:buNone/>
              <a:tabLst/>
              <a:defRPr/>
            </a:pPr>
            <a:r>
              <a:rPr lang="en-US"/>
              <a:t>Click to add text</a:t>
            </a:r>
          </a:p>
        </p:txBody>
      </p:sp>
    </p:spTree>
    <p:extLst>
      <p:ext uri="{BB962C8B-B14F-4D97-AF65-F5344CB8AC3E}">
        <p14:creationId xmlns:p14="http://schemas.microsoft.com/office/powerpoint/2010/main" val="1580999680"/>
      </p:ext>
    </p:extLst>
  </p:cSld>
  <p:clrMapOvr>
    <a:masterClrMapping/>
  </p:clrMapOvr>
  <p:transition>
    <p:fade/>
  </p:transition>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p:cSld name="1_Title &amp; Non-bulleted text">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032BCA93-EAA6-C318-C53A-8E6E16B28102}"/>
              </a:ext>
              <a:ext uri="{C183D7F6-B498-43B3-948B-1728B52AA6E4}">
                <adec:decorative xmlns:adec="http://schemas.microsoft.com/office/drawing/2017/decorative" val="1"/>
              </a:ext>
            </a:extLst>
          </p:cNvPr>
          <p:cNvSpPr>
            <a:spLocks/>
          </p:cNvSpPr>
          <p:nvPr userDrawn="1"/>
        </p:nvSpPr>
        <p:spPr bwMode="auto">
          <a:xfrm>
            <a:off x="571499" y="1190665"/>
            <a:ext cx="11049002" cy="5078374"/>
          </a:xfrm>
          <a:prstGeom prst="roundRect">
            <a:avLst>
              <a:gd name="adj" fmla="val 4449"/>
            </a:avLst>
          </a:prstGeom>
          <a:noFill/>
          <a:ln>
            <a:solidFill>
              <a:schemeClr val="bg1"/>
            </a:solidFill>
            <a:headEnd type="none" w="med" len="med"/>
            <a:tailEnd type="none" w="med" len="med"/>
          </a:ln>
          <a:effectLst>
            <a:outerShdw blurRad="50800" dist="38100" dir="8100000" algn="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sp>
        <p:nvSpPr>
          <p:cNvPr id="3" name="Rectangle: Rounded Corners 2">
            <a:extLst>
              <a:ext uri="{FF2B5EF4-FFF2-40B4-BE49-F238E27FC236}">
                <a16:creationId xmlns:a16="http://schemas.microsoft.com/office/drawing/2014/main" id="{48059072-AD3B-AE59-B5B3-1945F009001D}"/>
              </a:ext>
            </a:extLst>
          </p:cNvPr>
          <p:cNvSpPr/>
          <p:nvPr userDrawn="1"/>
        </p:nvSpPr>
        <p:spPr bwMode="auto">
          <a:xfrm rot="10800000" flipH="1" flipV="1">
            <a:off x="627364" y="1255358"/>
            <a:ext cx="10937273" cy="4948990"/>
          </a:xfrm>
          <a:prstGeom prst="roundRect">
            <a:avLst>
              <a:gd name="adj" fmla="val 3387"/>
            </a:avLst>
          </a:prstGeom>
          <a:solidFill>
            <a:schemeClr val="bg1"/>
          </a:solidFill>
          <a:ln>
            <a:noFill/>
          </a:ln>
          <a:effectLst>
            <a:outerShdw blurRad="381000" dist="152400" dir="5400000" algn="t" rotWithShape="0">
              <a:schemeClr val="bg1">
                <a:lumMod val="8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err="1"/>
          </a:p>
        </p:txBody>
      </p:sp>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1612749"/>
          </a:xfrm>
        </p:spPr>
        <p:txBody>
          <a:bodyPr wrap="square" lIns="182880">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899747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7435705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userDrawn="1">
          <p15:clr>
            <a:srgbClr val="5ACBF0"/>
          </p15:clr>
        </p15:guide>
      </p15:sldGuideLst>
    </p:ext>
  </p:extLst>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p:cSld name="2_Title &amp; Non-bulleted text">
    <p:spTree>
      <p:nvGrpSpPr>
        <p:cNvPr id="1" name=""/>
        <p:cNvGrpSpPr/>
        <p:nvPr/>
      </p:nvGrpSpPr>
      <p:grpSpPr>
        <a:xfrm>
          <a:off x="0" y="0"/>
          <a:ext cx="0" cy="0"/>
          <a:chOff x="0" y="0"/>
          <a:chExt cx="0" cy="0"/>
        </a:xfrm>
      </p:grpSpPr>
      <p:pic>
        <p:nvPicPr>
          <p:cNvPr id="8" name="Picture 7" descr="A logo with a black background&#10;&#10;AI-generated content may be incorrect.">
            <a:extLst>
              <a:ext uri="{FF2B5EF4-FFF2-40B4-BE49-F238E27FC236}">
                <a16:creationId xmlns:a16="http://schemas.microsoft.com/office/drawing/2014/main" id="{42FCE860-2892-F272-1737-00B93B8C03F5}"/>
              </a:ext>
            </a:extLst>
          </p:cNvPr>
          <p:cNvPicPr>
            <a:picLocks noChangeAspect="1"/>
          </p:cNvPicPr>
          <p:nvPr userDrawn="1"/>
        </p:nvPicPr>
        <p:blipFill>
          <a:blip r:embed="rId2"/>
          <a:srcRect r="9504" b="34858"/>
          <a:stretch/>
        </p:blipFill>
        <p:spPr>
          <a:xfrm>
            <a:off x="9158496" y="4674394"/>
            <a:ext cx="3033504" cy="2183606"/>
          </a:xfrm>
          <a:prstGeom prst="rect">
            <a:avLst/>
          </a:prstGeom>
        </p:spPr>
      </p:pic>
      <p:sp>
        <p:nvSpPr>
          <p:cNvPr id="2" name="Rectangle: Rounded Corners 1">
            <a:extLst>
              <a:ext uri="{FF2B5EF4-FFF2-40B4-BE49-F238E27FC236}">
                <a16:creationId xmlns:a16="http://schemas.microsoft.com/office/drawing/2014/main" id="{032BCA93-EAA6-C318-C53A-8E6E16B28102}"/>
              </a:ext>
              <a:ext uri="{C183D7F6-B498-43B3-948B-1728B52AA6E4}">
                <adec:decorative xmlns:adec="http://schemas.microsoft.com/office/drawing/2017/decorative" val="1"/>
              </a:ext>
            </a:extLst>
          </p:cNvPr>
          <p:cNvSpPr>
            <a:spLocks/>
          </p:cNvSpPr>
          <p:nvPr userDrawn="1"/>
        </p:nvSpPr>
        <p:spPr bwMode="auto">
          <a:xfrm>
            <a:off x="571499" y="1190665"/>
            <a:ext cx="11049002" cy="5078374"/>
          </a:xfrm>
          <a:prstGeom prst="roundRect">
            <a:avLst>
              <a:gd name="adj" fmla="val 4449"/>
            </a:avLst>
          </a:prstGeom>
          <a:noFill/>
          <a:ln>
            <a:solidFill>
              <a:schemeClr val="bg1"/>
            </a:solidFill>
            <a:headEnd type="none" w="med" len="med"/>
            <a:tailEnd type="none" w="med" len="med"/>
          </a:ln>
          <a:effectLst>
            <a:outerShdw blurRad="50800" dist="38100" dir="8100000" algn="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sp>
        <p:nvSpPr>
          <p:cNvPr id="3" name="Rectangle: Rounded Corners 2">
            <a:extLst>
              <a:ext uri="{FF2B5EF4-FFF2-40B4-BE49-F238E27FC236}">
                <a16:creationId xmlns:a16="http://schemas.microsoft.com/office/drawing/2014/main" id="{48059072-AD3B-AE59-B5B3-1945F009001D}"/>
              </a:ext>
            </a:extLst>
          </p:cNvPr>
          <p:cNvSpPr/>
          <p:nvPr userDrawn="1"/>
        </p:nvSpPr>
        <p:spPr bwMode="auto">
          <a:xfrm rot="10800000" flipH="1" flipV="1">
            <a:off x="627364" y="1255358"/>
            <a:ext cx="10937273" cy="4948990"/>
          </a:xfrm>
          <a:prstGeom prst="roundRect">
            <a:avLst>
              <a:gd name="adj" fmla="val 3387"/>
            </a:avLst>
          </a:prstGeom>
          <a:solidFill>
            <a:schemeClr val="bg1"/>
          </a:solidFill>
          <a:ln>
            <a:noFill/>
          </a:ln>
          <a:effectLst>
            <a:outerShdw blurRad="381000" dist="152400" dir="5400000" algn="t" rotWithShape="0">
              <a:schemeClr val="bg1">
                <a:lumMod val="8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err="1"/>
          </a:p>
        </p:txBody>
      </p:sp>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1612749"/>
          </a:xfrm>
        </p:spPr>
        <p:txBody>
          <a:bodyPr wrap="square" lIns="182880">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0226329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49"/>
          </a:xfrm>
        </p:spPr>
        <p:txBody>
          <a:bodyPr/>
          <a:lstStyle>
            <a:lvl1pPr marL="228600" indent="-228600">
              <a:buSzPct val="100000"/>
              <a:buFont typeface="Arial" panose="020B0604020202020204" pitchFamily="34" charset="0"/>
              <a:buChar char="•"/>
              <a:defRPr>
                <a:solidFill>
                  <a:schemeClr val="tx1"/>
                </a:solidFill>
              </a:defRPr>
            </a:lvl1pPr>
            <a:lvl2pPr marL="457200" indent="-228600">
              <a:buSzPct val="100000"/>
              <a:buFont typeface="Arial" panose="020B0604020202020204" pitchFamily="34" charset="0"/>
              <a:buChar char="•"/>
              <a:defRPr>
                <a:solidFill>
                  <a:schemeClr val="tx1"/>
                </a:solidFill>
              </a:defRPr>
            </a:lvl2pPr>
            <a:lvl3pPr marL="657225" indent="-200025">
              <a:buSzPct val="100000"/>
              <a:buFont typeface="Arial" panose="020B0604020202020204" pitchFamily="34" charset="0"/>
              <a:buChar char="•"/>
              <a:defRPr>
                <a:solidFill>
                  <a:schemeClr val="tx1"/>
                </a:solidFill>
              </a:defRPr>
            </a:lvl3pPr>
            <a:lvl4pPr marL="842963" indent="-180975">
              <a:buSzPct val="100000"/>
              <a:buFont typeface="Arial" panose="020B0604020202020204" pitchFamily="34" charset="0"/>
              <a:buChar char="•"/>
              <a:defRPr>
                <a:solidFill>
                  <a:schemeClr val="tx1"/>
                </a:solidFill>
              </a:defRPr>
            </a:lvl4pPr>
            <a:lvl5pPr marL="1023938" indent="-168275">
              <a:buSzPct val="100000"/>
              <a:buFont typeface="Arial" panose="020B0604020202020204" pitchFamily="34" charset="0"/>
              <a:buChar cha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79355355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noAutofit/>
          </a:bodyPr>
          <a:lstStyle>
            <a:lvl1pPr marL="228600" indent="-228600">
              <a:buSzPct val="100000"/>
              <a:buFont typeface="Arial" panose="020B0604020202020204" pitchFamily="34" charset="0"/>
              <a:buChar char="•"/>
              <a:defRPr/>
            </a:lvl1pPr>
            <a:lvl2pPr marL="457200" indent="-228600">
              <a:buSzPct val="100000"/>
              <a:buFont typeface="Arial" panose="020B0604020202020204" pitchFamily="34" charset="0"/>
              <a:buChar char="•"/>
              <a:defRPr/>
            </a:lvl2pPr>
            <a:lvl3pPr marL="657225" indent="-200025">
              <a:buSzPct val="100000"/>
              <a:buFont typeface="Arial" panose="020B0604020202020204" pitchFamily="34" charset="0"/>
              <a:buChar char="•"/>
              <a:defRPr/>
            </a:lvl3pPr>
            <a:lvl4pPr marL="842963" indent="-180975">
              <a:buSzPct val="100000"/>
              <a:buFont typeface="Arial" panose="020B0604020202020204" pitchFamily="34" charset="0"/>
              <a:buChar char="•"/>
              <a:defRPr/>
            </a:lvl4pPr>
            <a:lvl5pPr marL="1023938" indent="-168275">
              <a:buSzPct val="100000"/>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noAutofit/>
          </a:bodyPr>
          <a:lstStyle>
            <a:lvl1pPr marL="228600" indent="-228600">
              <a:buSzPct val="100000"/>
              <a:buFont typeface="Arial" panose="020B0604020202020204" pitchFamily="34" charset="0"/>
              <a:buChar char="•"/>
              <a:defRPr/>
            </a:lvl1pPr>
            <a:lvl2pPr marL="457200" indent="-228600">
              <a:buSzPct val="100000"/>
              <a:buFont typeface="Arial" panose="020B0604020202020204" pitchFamily="34" charset="0"/>
              <a:buChar char="•"/>
              <a:defRPr/>
            </a:lvl2pPr>
            <a:lvl3pPr marL="657225" indent="-200025">
              <a:buSzPct val="100000"/>
              <a:buFont typeface="Arial" panose="020B0604020202020204" pitchFamily="34" charset="0"/>
              <a:buChar char="•"/>
              <a:defRPr/>
            </a:lvl3pPr>
            <a:lvl4pPr marL="842963" indent="-180975">
              <a:buSzPct val="100000"/>
              <a:buFont typeface="Arial" panose="020B0604020202020204" pitchFamily="34" charset="0"/>
              <a:buChar char="•"/>
              <a:defRPr/>
            </a:lvl4pPr>
            <a:lvl5pPr marL="1023938" indent="-168275">
              <a:buSzPct val="100000"/>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8167085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noAutofit/>
          </a:bodyPr>
          <a:lstStyle>
            <a:lvl1pPr marL="228600" indent="-228600">
              <a:buSzPct val="100000"/>
              <a:buFont typeface="Arial" panose="020B0604020202020204" pitchFamily="34" charset="0"/>
              <a:buChar char="•"/>
              <a:defRPr sz="2400"/>
            </a:lvl1pPr>
            <a:lvl2pPr marL="457200" indent="-228600">
              <a:buSzPct val="100000"/>
              <a:buFont typeface="Arial" panose="020B0604020202020204" pitchFamily="34" charset="0"/>
              <a:buChar char="•"/>
              <a:defRPr/>
            </a:lvl2pPr>
            <a:lvl3pPr marL="657225" indent="-200025">
              <a:buSzPct val="100000"/>
              <a:buFont typeface="Arial" panose="020B0604020202020204" pitchFamily="34" charset="0"/>
              <a:buChar char="•"/>
              <a:defRPr/>
            </a:lvl3pPr>
            <a:lvl4pPr marL="842963" indent="-180975">
              <a:buSzPct val="100000"/>
              <a:buFont typeface="Arial" panose="020B0604020202020204" pitchFamily="34" charset="0"/>
              <a:buChar char="•"/>
              <a:defRPr/>
            </a:lvl4pPr>
            <a:lvl5pPr marL="1023938" indent="-168275">
              <a:buSzPct val="100000"/>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noAutofit/>
          </a:bodyPr>
          <a:lstStyle>
            <a:lvl1pPr marL="228600" indent="-228600">
              <a:buSzPct val="100000"/>
              <a:buFont typeface="Arial" panose="020B0604020202020204" pitchFamily="34" charset="0"/>
              <a:buChar char="•"/>
              <a:defRPr sz="2400"/>
            </a:lvl1pPr>
            <a:lvl2pPr marL="457200" indent="-228600">
              <a:buSzPct val="100000"/>
              <a:buFont typeface="Arial" panose="020B0604020202020204" pitchFamily="34" charset="0"/>
              <a:buChar char="•"/>
              <a:defRPr/>
            </a:lvl2pPr>
            <a:lvl3pPr marL="657225" indent="-200025">
              <a:buSzPct val="100000"/>
              <a:buFont typeface="Arial" panose="020B0604020202020204" pitchFamily="34" charset="0"/>
              <a:buChar char="•"/>
              <a:defRPr/>
            </a:lvl3pPr>
            <a:lvl4pPr marL="842963" indent="-180975">
              <a:buSzPct val="100000"/>
              <a:buFont typeface="Arial" panose="020B0604020202020204" pitchFamily="34" charset="0"/>
              <a:buChar char="•"/>
              <a:defRPr/>
            </a:lvl4pPr>
            <a:lvl5pPr marL="1023938" indent="-168275">
              <a:buSzPct val="100000"/>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CFADFBB8-E1C1-D5AB-8154-CBA2D9EFB6B9}"/>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17935356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noAutofit/>
          </a:bodyPr>
          <a:lstStyle>
            <a:lvl1pPr marL="176213" indent="-176213">
              <a:buSzPct val="100000"/>
              <a:buFont typeface="Arial" panose="020B0604020202020204" pitchFamily="34" charset="0"/>
              <a:buChar char="•"/>
              <a:defRPr lang="en-US" sz="2000" dirty="0"/>
            </a:lvl1pPr>
            <a:lvl2pPr marL="322263" indent="-150813">
              <a:buSzPct val="100000"/>
              <a:buFont typeface="Arial" panose="020B0604020202020204" pitchFamily="34" charset="0"/>
              <a:buChar char="•"/>
              <a:defRPr lang="en-US" sz="1800" dirty="0"/>
            </a:lvl2pPr>
            <a:lvl3pPr marL="466725" indent="-138113">
              <a:buSzPct val="100000"/>
              <a:buFont typeface="Arial" panose="020B0604020202020204" pitchFamily="34" charset="0"/>
              <a:buChar char="•"/>
              <a:defRPr lang="en-US" dirty="0"/>
            </a:lvl3pPr>
            <a:lvl4pPr marL="595313" indent="-128588">
              <a:buSzPct val="100000"/>
              <a:buFont typeface="Arial" panose="020B0604020202020204" pitchFamily="34" charset="0"/>
              <a:buChar char="•"/>
              <a:defRPr lang="en-US" dirty="0"/>
            </a:lvl4pPr>
            <a:lvl5pPr marL="731838" indent="-122238">
              <a:buSzPct val="100000"/>
              <a:buFont typeface="Arial" panose="020B0604020202020204" pitchFamily="34" charset="0"/>
              <a:buChar cha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noAutofit/>
          </a:bodyPr>
          <a:lstStyle>
            <a:lvl1pPr marL="176213" indent="-176213">
              <a:buSzPct val="100000"/>
              <a:buFont typeface="Arial" panose="020B0604020202020204" pitchFamily="34" charset="0"/>
              <a:buChar char="•"/>
              <a:defRPr lang="en-US" sz="2000" dirty="0"/>
            </a:lvl1pPr>
            <a:lvl2pPr marL="398463" indent="-169863">
              <a:buSzPct val="100000"/>
              <a:buFont typeface="Arial" panose="020B0604020202020204" pitchFamily="34" charset="0"/>
              <a:buChar char="•"/>
              <a:defRPr lang="en-US" sz="1800" dirty="0"/>
            </a:lvl2pPr>
            <a:lvl3pPr marL="555625" indent="-157163">
              <a:buSzPct val="100000"/>
              <a:buFont typeface="Arial" panose="020B0604020202020204" pitchFamily="34" charset="0"/>
              <a:buChar char="•"/>
              <a:defRPr lang="en-US" dirty="0"/>
            </a:lvl3pPr>
            <a:lvl4pPr marL="685800" indent="-136525">
              <a:buSzPct val="100000"/>
              <a:buFont typeface="Arial" panose="020B0604020202020204" pitchFamily="34" charset="0"/>
              <a:buChar char="•"/>
              <a:defRPr lang="en-US" dirty="0"/>
            </a:lvl4pPr>
            <a:lvl5pPr marL="800100" indent="-111125">
              <a:buSzPct val="100000"/>
              <a:buFont typeface="Arial" panose="020B0604020202020204" pitchFamily="34" charset="0"/>
              <a:buChar cha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noAutofit/>
          </a:bodyPr>
          <a:lstStyle>
            <a:lvl1pPr marL="176213" indent="-176213">
              <a:buSzPct val="100000"/>
              <a:buFont typeface="Arial" panose="020B0604020202020204" pitchFamily="34" charset="0"/>
              <a:buChar char="•"/>
              <a:defRPr lang="en-US" sz="2000" dirty="0"/>
            </a:lvl1pPr>
            <a:lvl2pPr marL="398463" indent="-169863">
              <a:buSzPct val="100000"/>
              <a:buFont typeface="Arial" panose="020B0604020202020204" pitchFamily="34" charset="0"/>
              <a:buChar char="•"/>
              <a:defRPr lang="en-US" sz="1800" dirty="0"/>
            </a:lvl2pPr>
            <a:lvl3pPr marL="555625" indent="-157163">
              <a:buSzPct val="100000"/>
              <a:buFont typeface="Arial" panose="020B0604020202020204" pitchFamily="34" charset="0"/>
              <a:buChar char="•"/>
              <a:defRPr lang="en-US" dirty="0"/>
            </a:lvl3pPr>
            <a:lvl4pPr marL="685800" indent="-136525">
              <a:buSzPct val="100000"/>
              <a:buFont typeface="Arial" panose="020B0604020202020204" pitchFamily="34" charset="0"/>
              <a:buChar char="•"/>
              <a:defRPr lang="en-US" dirty="0"/>
            </a:lvl4pPr>
            <a:lvl5pPr marL="800100" indent="-111125">
              <a:buSzPct val="100000"/>
              <a:buFont typeface="Arial" panose="020B0604020202020204" pitchFamily="34" charset="0"/>
              <a:buChar cha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16470473"/>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noAutofit/>
          </a:bodyPr>
          <a:lstStyle>
            <a:lvl1pPr marL="141288" indent="-141288">
              <a:buSzPct val="100000"/>
              <a:buFont typeface="Arial" panose="020B0604020202020204" pitchFamily="34" charset="0"/>
              <a:buChar char="•"/>
              <a:defRPr lang="en-US" sz="1800" dirty="0"/>
            </a:lvl1pPr>
            <a:lvl2pPr marL="285750" indent="-125413">
              <a:buSzPct val="100000"/>
              <a:buFont typeface="Arial" panose="020B0604020202020204" pitchFamily="34" charset="0"/>
              <a:buChar char="•"/>
              <a:defRPr lang="en-US" sz="1600" dirty="0"/>
            </a:lvl2pPr>
            <a:lvl3pPr marL="438150" indent="-133350">
              <a:buSzPct val="100000"/>
              <a:buFont typeface="Arial" panose="020B0604020202020204" pitchFamily="34" charset="0"/>
              <a:buChar char="•"/>
              <a:defRPr lang="en-US" dirty="0"/>
            </a:lvl3pPr>
            <a:lvl4pPr marL="566738" indent="-114300">
              <a:buSzPct val="100000"/>
              <a:buFont typeface="Arial" panose="020B0604020202020204" pitchFamily="34" charset="0"/>
              <a:buChar char="•"/>
              <a:defRPr lang="en-US" dirty="0"/>
            </a:lvl4pPr>
            <a:lvl5pPr marL="685800" indent="-109538">
              <a:buSzPct val="100000"/>
              <a:buFont typeface="Arial" panose="020B0604020202020204" pitchFamily="34" charset="0"/>
              <a:buChar cha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noAutofit/>
          </a:bodyPr>
          <a:lstStyle>
            <a:lvl1pPr marL="141288" indent="-141288">
              <a:buSzPct val="100000"/>
              <a:buFont typeface="Arial" panose="020B0604020202020204" pitchFamily="34" charset="0"/>
              <a:buChar char="•"/>
              <a:defRPr lang="en-US" sz="1800" dirty="0"/>
            </a:lvl1pPr>
            <a:lvl2pPr marL="285750" indent="-125413">
              <a:buSzPct val="100000"/>
              <a:buFont typeface="Arial" panose="020B0604020202020204" pitchFamily="34" charset="0"/>
              <a:buChar char="•"/>
              <a:defRPr lang="en-US" sz="1600" dirty="0"/>
            </a:lvl2pPr>
            <a:lvl3pPr marL="438150" indent="-133350">
              <a:buSzPct val="100000"/>
              <a:buFont typeface="Arial" panose="020B0604020202020204" pitchFamily="34" charset="0"/>
              <a:buChar char="•"/>
              <a:defRPr lang="en-US" dirty="0"/>
            </a:lvl3pPr>
            <a:lvl4pPr marL="566738" indent="-114300">
              <a:buSzPct val="100000"/>
              <a:buFont typeface="Arial" panose="020B0604020202020204" pitchFamily="34" charset="0"/>
              <a:buChar char="•"/>
              <a:defRPr lang="en-US" dirty="0"/>
            </a:lvl4pPr>
            <a:lvl5pPr marL="685800" indent="-109538">
              <a:buSzPct val="100000"/>
              <a:buFont typeface="Arial" panose="020B0604020202020204" pitchFamily="34" charset="0"/>
              <a:buChar cha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noAutofit/>
          </a:bodyPr>
          <a:lstStyle>
            <a:lvl1pPr marL="141288" indent="-141288">
              <a:buSzPct val="100000"/>
              <a:buFont typeface="Arial" panose="020B0604020202020204" pitchFamily="34" charset="0"/>
              <a:buChar char="•"/>
              <a:defRPr lang="en-US" sz="1800" dirty="0"/>
            </a:lvl1pPr>
            <a:lvl2pPr marL="285750" indent="-125413">
              <a:buSzPct val="100000"/>
              <a:buFont typeface="Arial" panose="020B0604020202020204" pitchFamily="34" charset="0"/>
              <a:buChar char="•"/>
              <a:defRPr lang="en-US" sz="1600" dirty="0"/>
            </a:lvl2pPr>
            <a:lvl3pPr marL="438150" indent="-133350">
              <a:buSzPct val="100000"/>
              <a:buFont typeface="Arial" panose="020B0604020202020204" pitchFamily="34" charset="0"/>
              <a:buChar char="•"/>
              <a:defRPr lang="en-US" dirty="0"/>
            </a:lvl3pPr>
            <a:lvl4pPr marL="566738" indent="-114300">
              <a:buSzPct val="100000"/>
              <a:buFont typeface="Arial" panose="020B0604020202020204" pitchFamily="34" charset="0"/>
              <a:buChar char="•"/>
              <a:defRPr lang="en-US" dirty="0"/>
            </a:lvl4pPr>
            <a:lvl5pPr marL="685800" indent="-109538">
              <a:buSzPct val="100000"/>
              <a:buFont typeface="Arial" panose="020B0604020202020204" pitchFamily="34" charset="0"/>
              <a:buChar cha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noAutofit/>
          </a:bodyPr>
          <a:lstStyle>
            <a:lvl1pPr marL="141288" indent="-141288">
              <a:buSzPct val="100000"/>
              <a:buFont typeface="Arial" panose="020B0604020202020204" pitchFamily="34" charset="0"/>
              <a:buChar char="•"/>
              <a:defRPr lang="en-US" sz="1800" dirty="0"/>
            </a:lvl1pPr>
            <a:lvl2pPr marL="285750" indent="-125413">
              <a:buSzPct val="100000"/>
              <a:buFont typeface="Arial" panose="020B0604020202020204" pitchFamily="34" charset="0"/>
              <a:buChar char="•"/>
              <a:defRPr lang="en-US" sz="1600" dirty="0"/>
            </a:lvl2pPr>
            <a:lvl3pPr marL="438150" indent="-133350">
              <a:buSzPct val="100000"/>
              <a:buFont typeface="Arial" panose="020B0604020202020204" pitchFamily="34" charset="0"/>
              <a:buChar char="•"/>
              <a:defRPr lang="en-US" dirty="0"/>
            </a:lvl3pPr>
            <a:lvl4pPr marL="566738" indent="-114300">
              <a:buSzPct val="100000"/>
              <a:buFont typeface="Arial" panose="020B0604020202020204" pitchFamily="34" charset="0"/>
              <a:buChar char="•"/>
              <a:defRPr lang="en-US" dirty="0"/>
            </a:lvl4pPr>
            <a:lvl5pPr marL="685800" indent="-109538">
              <a:buSzPct val="100000"/>
              <a:buFont typeface="Arial" panose="020B0604020202020204" pitchFamily="34" charset="0"/>
              <a:buChar cha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52330663"/>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noAutofit/>
          </a:bodyPr>
          <a:lstStyle>
            <a:lvl1pPr marL="141288" indent="-141288">
              <a:buSzPct val="100000"/>
              <a:buFont typeface="Arial" panose="020B0604020202020204" pitchFamily="34" charset="0"/>
              <a:buChar char="•"/>
              <a:defRPr lang="en-US" sz="1500" dirty="0"/>
            </a:lvl1pPr>
            <a:lvl2pPr marL="285750" indent="-125413">
              <a:buSzPct val="100000"/>
              <a:buFont typeface="Arial" panose="020B0604020202020204" pitchFamily="34" charset="0"/>
              <a:buChar char="•"/>
              <a:defRPr lang="en-US" sz="1400" dirty="0"/>
            </a:lvl2pPr>
            <a:lvl3pPr marL="438150" indent="-133350">
              <a:buSzPct val="100000"/>
              <a:buFont typeface="Arial" panose="020B0604020202020204" pitchFamily="34" charset="0"/>
              <a:buChar char="•"/>
              <a:defRPr lang="en-US" sz="1400" dirty="0"/>
            </a:lvl3pPr>
            <a:lvl4pPr marL="566738" indent="-114300">
              <a:buSzPct val="100000"/>
              <a:buFont typeface="Arial" panose="020B0604020202020204" pitchFamily="34" charset="0"/>
              <a:buChar char="•"/>
              <a:defRPr lang="en-US" sz="1200" dirty="0"/>
            </a:lvl4pPr>
            <a:lvl5pPr marL="685800" indent="-109538">
              <a:buSzPct val="100000"/>
              <a:buFont typeface="Arial" panose="020B0604020202020204" pitchFamily="34" charset="0"/>
              <a:buChar char="•"/>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noAutofit/>
          </a:bodyPr>
          <a:lstStyle>
            <a:lvl1pPr marL="141288" indent="-141288">
              <a:buSzPct val="100000"/>
              <a:buFont typeface="Arial" panose="020B0604020202020204" pitchFamily="34" charset="0"/>
              <a:buChar char="•"/>
              <a:defRPr lang="en-US" sz="1500" dirty="0"/>
            </a:lvl1pPr>
            <a:lvl2pPr marL="285750" indent="-125413">
              <a:buSzPct val="100000"/>
              <a:buFont typeface="Arial" panose="020B0604020202020204" pitchFamily="34" charset="0"/>
              <a:buChar char="•"/>
              <a:defRPr lang="en-US" sz="1400" dirty="0"/>
            </a:lvl2pPr>
            <a:lvl3pPr marL="438150" indent="-133350">
              <a:buSzPct val="100000"/>
              <a:buFont typeface="Arial" panose="020B0604020202020204" pitchFamily="34" charset="0"/>
              <a:buChar char="•"/>
              <a:defRPr lang="en-US" sz="1400" dirty="0"/>
            </a:lvl3pPr>
            <a:lvl4pPr marL="566738" indent="-114300">
              <a:buSzPct val="100000"/>
              <a:buFont typeface="Arial" panose="020B0604020202020204" pitchFamily="34" charset="0"/>
              <a:buChar char="•"/>
              <a:defRPr lang="en-US" sz="1200" dirty="0"/>
            </a:lvl4pPr>
            <a:lvl5pPr marL="685800" indent="-109538">
              <a:buSzPct val="100000"/>
              <a:buFont typeface="Arial" panose="020B0604020202020204" pitchFamily="34" charset="0"/>
              <a:buChar char="•"/>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noAutofit/>
          </a:bodyPr>
          <a:lstStyle>
            <a:lvl1pPr marL="141288" indent="-141288">
              <a:buSzPct val="100000"/>
              <a:buFont typeface="Arial" panose="020B0604020202020204" pitchFamily="34" charset="0"/>
              <a:buChar char="•"/>
              <a:defRPr lang="en-US" sz="1500" dirty="0"/>
            </a:lvl1pPr>
            <a:lvl2pPr marL="285750" indent="-125413">
              <a:buSzPct val="100000"/>
              <a:buFont typeface="Arial" panose="020B0604020202020204" pitchFamily="34" charset="0"/>
              <a:buChar char="•"/>
              <a:defRPr lang="en-US" sz="1400" dirty="0"/>
            </a:lvl2pPr>
            <a:lvl3pPr marL="438150" indent="-133350">
              <a:buSzPct val="100000"/>
              <a:buFont typeface="Arial" panose="020B0604020202020204" pitchFamily="34" charset="0"/>
              <a:buChar char="•"/>
              <a:defRPr lang="en-US" sz="1400" dirty="0"/>
            </a:lvl3pPr>
            <a:lvl4pPr marL="566738" indent="-114300">
              <a:buSzPct val="100000"/>
              <a:buFont typeface="Arial" panose="020B0604020202020204" pitchFamily="34" charset="0"/>
              <a:buChar char="•"/>
              <a:defRPr lang="en-US" sz="1200" dirty="0"/>
            </a:lvl4pPr>
            <a:lvl5pPr marL="685800" indent="-109538">
              <a:buSzPct val="100000"/>
              <a:buFont typeface="Arial" panose="020B0604020202020204" pitchFamily="34" charset="0"/>
              <a:buChar char="•"/>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noAutofit/>
          </a:bodyPr>
          <a:lstStyle>
            <a:lvl1pPr marL="141288" indent="-141288">
              <a:buSzPct val="100000"/>
              <a:buFont typeface="Arial" panose="020B0604020202020204" pitchFamily="34" charset="0"/>
              <a:buChar char="•"/>
              <a:defRPr lang="en-US" sz="1500" dirty="0"/>
            </a:lvl1pPr>
            <a:lvl2pPr marL="285750" indent="-125413">
              <a:buSzPct val="100000"/>
              <a:buFont typeface="Arial" panose="020B0604020202020204" pitchFamily="34" charset="0"/>
              <a:buChar char="•"/>
              <a:defRPr lang="en-US" sz="1400" dirty="0"/>
            </a:lvl2pPr>
            <a:lvl3pPr marL="438150" indent="-133350">
              <a:buSzPct val="100000"/>
              <a:buFont typeface="Arial" panose="020B0604020202020204" pitchFamily="34" charset="0"/>
              <a:buChar char="•"/>
              <a:defRPr lang="en-US" sz="1400" dirty="0"/>
            </a:lvl3pPr>
            <a:lvl4pPr marL="566738" indent="-114300">
              <a:buSzPct val="100000"/>
              <a:buFont typeface="Arial" panose="020B0604020202020204" pitchFamily="34" charset="0"/>
              <a:buChar char="•"/>
              <a:defRPr lang="en-US" sz="1200" dirty="0"/>
            </a:lvl4pPr>
            <a:lvl5pPr marL="685800" indent="-109538">
              <a:buSzPct val="100000"/>
              <a:buFont typeface="Arial" panose="020B0604020202020204" pitchFamily="34" charset="0"/>
              <a:buChar char="•"/>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noAutofit/>
          </a:bodyPr>
          <a:lstStyle>
            <a:lvl1pPr marL="141288" indent="-141288">
              <a:buSzPct val="100000"/>
              <a:buFont typeface="Arial" panose="020B0604020202020204" pitchFamily="34" charset="0"/>
              <a:buChar char="•"/>
              <a:defRPr lang="en-US" sz="1500" dirty="0"/>
            </a:lvl1pPr>
            <a:lvl2pPr marL="285750" indent="-125413">
              <a:buSzPct val="100000"/>
              <a:buFont typeface="Arial" panose="020B0604020202020204" pitchFamily="34" charset="0"/>
              <a:buChar char="•"/>
              <a:defRPr lang="en-US" sz="1400" dirty="0"/>
            </a:lvl2pPr>
            <a:lvl3pPr marL="438150" indent="-133350">
              <a:buSzPct val="100000"/>
              <a:buFont typeface="Arial" panose="020B0604020202020204" pitchFamily="34" charset="0"/>
              <a:buChar char="•"/>
              <a:defRPr lang="en-US" sz="1400" dirty="0"/>
            </a:lvl3pPr>
            <a:lvl4pPr marL="566738" indent="-114300">
              <a:buSzPct val="100000"/>
              <a:buFont typeface="Arial" panose="020B0604020202020204" pitchFamily="34" charset="0"/>
              <a:buChar char="•"/>
              <a:defRPr lang="en-US" sz="1200" dirty="0"/>
            </a:lvl4pPr>
            <a:lvl5pPr marL="685800" indent="-109538">
              <a:buSzPct val="100000"/>
              <a:buFont typeface="Arial" panose="020B0604020202020204" pitchFamily="34" charset="0"/>
              <a:buChar char="•"/>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4678270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854648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81204773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50409039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24772569"/>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4" orient="horz" pos="3209" userDrawn="1">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userDrawn="1">
          <p15:clr>
            <a:srgbClr val="5ACBF0"/>
          </p15:clr>
        </p15:guide>
        <p15:guide id="15" pos="3451" userDrawn="1">
          <p15:clr>
            <a:srgbClr val="5ACBF0"/>
          </p15:clr>
        </p15:guide>
        <p15:guide id="16" pos="4229" userDrawn="1">
          <p15:clr>
            <a:srgbClr val="5ACBF0"/>
          </p15:clr>
        </p15:guide>
      </p15:sldGuideLst>
    </p:ext>
  </p:extLst>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366833678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8082210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33551821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187189099"/>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25825794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365.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942109884"/>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081036417"/>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953526567"/>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0138563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87992539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82817732"/>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userDrawn="1">
          <p15:clr>
            <a:srgbClr val="5ACBF0"/>
          </p15:clr>
        </p15:guide>
        <p15:guide id="15" pos="2168" userDrawn="1">
          <p15:clr>
            <a:srgbClr val="5ACBF0"/>
          </p15:clr>
        </p15:guide>
        <p15:guide id="16" pos="2944" userDrawn="1">
          <p15:clr>
            <a:srgbClr val="5ACBF0"/>
          </p15:clr>
        </p15:guide>
        <p15:guide id="17" pos="4738" userDrawn="1">
          <p15:clr>
            <a:srgbClr val="5ACBF0"/>
          </p15:clr>
        </p15:guide>
        <p15:guide id="18" pos="5514" userDrawn="1">
          <p15:clr>
            <a:srgbClr val="5ACBF0"/>
          </p15:clr>
        </p15:guide>
      </p15:sldGuideLst>
    </p:ext>
  </p:extLst>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53838522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371.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354902663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372.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18464891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373.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32214519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374.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62501692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375.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89216594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47843912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377.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35255763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noAutofit/>
          </a:bodyPr>
          <a:lstStyle>
            <a:lvl1pPr marL="231775" indent="-231775">
              <a:spcAft>
                <a:spcPts val="600"/>
              </a:spcAft>
              <a:buSzPct val="100000"/>
              <a:buFont typeface="Arial" panose="020B0604020202020204" pitchFamily="34" charset="0"/>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2913722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379.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noAutofit/>
          </a:bodyPr>
          <a:lstStyle>
            <a:lvl1pPr marL="231775" indent="-231775">
              <a:spcAft>
                <a:spcPts val="600"/>
              </a:spcAft>
              <a:buSzPct val="100000"/>
              <a:buFont typeface="Arial" panose="020B0604020202020204" pitchFamily="34" charset="0"/>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423134525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5299928"/>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userDrawn="1">
          <p15:clr>
            <a:srgbClr val="5ACBF0"/>
          </p15:clr>
        </p15:guide>
        <p15:guide id="16" pos="1524" userDrawn="1">
          <p15:clr>
            <a:srgbClr val="5ACBF0"/>
          </p15:clr>
        </p15:guide>
        <p15:guide id="17" pos="2298" userDrawn="1">
          <p15:clr>
            <a:srgbClr val="5ACBF0"/>
          </p15:clr>
        </p15:guide>
        <p15:guide id="18" pos="3450" userDrawn="1">
          <p15:clr>
            <a:srgbClr val="5ACBF0"/>
          </p15:clr>
        </p15:guide>
        <p15:guide id="19" pos="4230" userDrawn="1">
          <p15:clr>
            <a:srgbClr val="5ACBF0"/>
          </p15:clr>
        </p15:guide>
        <p15:guide id="20" pos="5380" userDrawn="1">
          <p15:clr>
            <a:srgbClr val="5ACBF0"/>
          </p15:clr>
        </p15:guide>
        <p15:guide id="21" pos="6156" userDrawn="1">
          <p15:clr>
            <a:srgbClr val="5ACBF0"/>
          </p15:clr>
        </p15:guide>
      </p15:sldGuideLst>
    </p:ext>
  </p:extLst>
</p:sldLayout>
</file>

<file path=ppt/slideLayouts/slideLayout380.xml><?xml version="1.0" encoding="utf-8"?>
<p:sldLayout xmlns:a="http://schemas.openxmlformats.org/drawingml/2006/main" xmlns:r="http://schemas.openxmlformats.org/officeDocument/2006/relationships" xmlns:p="http://schemas.openxmlformats.org/presentationml/2006/main" showMasterSp="0"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userDrawn="1">
            <p:ph type="title" hasCustomPrompt="1"/>
          </p:nvPr>
        </p:nvSpPr>
        <p:spPr>
          <a:xfrm>
            <a:off x="585216" y="2977823"/>
            <a:ext cx="4710684" cy="553998"/>
          </a:xfrm>
          <a:noFill/>
        </p:spPr>
        <p:txBody>
          <a:bodyPr wrap="square"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userDrawn="1">
            <p:ph type="body" sz="quarter" idx="12" hasCustomPrompt="1"/>
          </p:nvPr>
        </p:nvSpPr>
        <p:spPr>
          <a:xfrm>
            <a:off x="585216" y="3977319"/>
            <a:ext cx="4710684" cy="246221"/>
          </a:xfrm>
          <a:noFill/>
        </p:spPr>
        <p:txBody>
          <a:bodyPr wrap="square"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
        <p:nvSpPr>
          <p:cNvPr id="20" name="Freeform: Shape 19">
            <a:extLst>
              <a:ext uri="{FF2B5EF4-FFF2-40B4-BE49-F238E27FC236}">
                <a16:creationId xmlns:a16="http://schemas.microsoft.com/office/drawing/2014/main" id="{9F53C8F2-EC31-55BF-16D2-0044C59960AA}"/>
              </a:ext>
            </a:extLst>
          </p:cNvPr>
          <p:cNvSpPr/>
          <p:nvPr userDrawn="1"/>
        </p:nvSpPr>
        <p:spPr bwMode="auto">
          <a:xfrm rot="7200000">
            <a:off x="5564149" y="869891"/>
            <a:ext cx="7763628" cy="7162923"/>
          </a:xfrm>
          <a:custGeom>
            <a:avLst/>
            <a:gdLst>
              <a:gd name="connsiteX0" fmla="*/ 628891 w 7763628"/>
              <a:gd name="connsiteY0" fmla="*/ 5071461 h 7162923"/>
              <a:gd name="connsiteX1" fmla="*/ 0 w 7763628"/>
              <a:gd name="connsiteY1" fmla="*/ 2818956 h 7162923"/>
              <a:gd name="connsiteX2" fmla="*/ 4290 w 7763628"/>
              <a:gd name="connsiteY2" fmla="*/ 2649300 h 7162923"/>
              <a:gd name="connsiteX3" fmla="*/ 4593014 w 7763628"/>
              <a:gd name="connsiteY3" fmla="*/ 0 h 7162923"/>
              <a:gd name="connsiteX4" fmla="*/ 7763628 w 7763628"/>
              <a:gd name="connsiteY4" fmla="*/ 5491665 h 7162923"/>
              <a:gd name="connsiteX5" fmla="*/ 7695985 w 7763628"/>
              <a:gd name="connsiteY5" fmla="*/ 5582122 h 7162923"/>
              <a:gd name="connsiteX6" fmla="*/ 4343968 w 7763628"/>
              <a:gd name="connsiteY6" fmla="*/ 7162923 h 7162923"/>
              <a:gd name="connsiteX7" fmla="*/ 628891 w 7763628"/>
              <a:gd name="connsiteY7" fmla="*/ 5071461 h 7162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63628" h="7162923">
                <a:moveTo>
                  <a:pt x="628891" y="5071461"/>
                </a:moveTo>
                <a:cubicBezTo>
                  <a:pt x="229813" y="4414666"/>
                  <a:pt x="0" y="3643649"/>
                  <a:pt x="0" y="2818956"/>
                </a:cubicBezTo>
                <a:lnTo>
                  <a:pt x="4290" y="2649300"/>
                </a:lnTo>
                <a:lnTo>
                  <a:pt x="4593014" y="0"/>
                </a:lnTo>
                <a:lnTo>
                  <a:pt x="7763628" y="5491665"/>
                </a:lnTo>
                <a:lnTo>
                  <a:pt x="7695985" y="5582122"/>
                </a:lnTo>
                <a:cubicBezTo>
                  <a:pt x="6899237" y="6547557"/>
                  <a:pt x="5693466" y="7162923"/>
                  <a:pt x="4343968" y="7162923"/>
                </a:cubicBezTo>
                <a:cubicBezTo>
                  <a:pt x="2769554" y="7162923"/>
                  <a:pt x="1390768" y="6325342"/>
                  <a:pt x="628891" y="5071461"/>
                </a:cubicBezTo>
                <a:close/>
              </a:path>
            </a:pathLst>
          </a:custGeom>
          <a:gradFill>
            <a:gsLst>
              <a:gs pos="0">
                <a:srgbClr val="C3E5FF"/>
              </a:gs>
              <a:gs pos="100000">
                <a:schemeClr val="accent4">
                  <a:alpha val="0"/>
                </a:scheme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R="0" lvl="0" indent="0" fontAlgn="base">
              <a:lnSpc>
                <a:spcPct val="100000"/>
              </a:lnSpc>
              <a:spcBef>
                <a:spcPct val="0"/>
              </a:spcBef>
              <a:spcAft>
                <a:spcPct val="0"/>
              </a:spcAft>
              <a:buClrTx/>
              <a:buSzTx/>
              <a:buFontTx/>
              <a:buNone/>
              <a:tabLst/>
            </a:pPr>
            <a:endParaRPr kumimoji="0" lang="en-US" sz="2600" b="0" i="0" u="none" strike="noStrike" cap="none" spc="0" normalizeH="0" baseline="0" err="1">
              <a:ln w="3175">
                <a:noFill/>
              </a:ln>
              <a:gradFill>
                <a:gsLst>
                  <a:gs pos="100000">
                    <a:srgbClr val="49C5B1"/>
                  </a:gs>
                  <a:gs pos="63000">
                    <a:srgbClr val="0078D4"/>
                  </a:gs>
                  <a:gs pos="0">
                    <a:srgbClr val="C03BC4"/>
                  </a:gs>
                </a:gsLst>
                <a:path path="circle">
                  <a:fillToRect l="100000" t="100000"/>
                </a:path>
              </a:gradFill>
              <a:effectLst/>
              <a:uLnTx/>
              <a:uFillTx/>
              <a:latin typeface="Segoe UI Semibold"/>
              <a:cs typeface="Segoe UI" pitchFamily="34" charset="0"/>
            </a:endParaRPr>
          </a:p>
        </p:txBody>
      </p:sp>
      <p:sp>
        <p:nvSpPr>
          <p:cNvPr id="22" name="Freeform: Shape 21">
            <a:extLst>
              <a:ext uri="{FF2B5EF4-FFF2-40B4-BE49-F238E27FC236}">
                <a16:creationId xmlns:a16="http://schemas.microsoft.com/office/drawing/2014/main" id="{2360F82B-6715-A9A5-4124-AF6BF4D6B385}"/>
              </a:ext>
            </a:extLst>
          </p:cNvPr>
          <p:cNvSpPr/>
          <p:nvPr userDrawn="1"/>
        </p:nvSpPr>
        <p:spPr bwMode="auto">
          <a:xfrm rot="7200000">
            <a:off x="6365309" y="1563400"/>
            <a:ext cx="6629950" cy="6430010"/>
          </a:xfrm>
          <a:custGeom>
            <a:avLst/>
            <a:gdLst>
              <a:gd name="connsiteX0" fmla="*/ 522785 w 6629950"/>
              <a:gd name="connsiteY0" fmla="*/ 4691418 h 6430010"/>
              <a:gd name="connsiteX1" fmla="*/ 0 w 6629950"/>
              <a:gd name="connsiteY1" fmla="*/ 2818955 h 6430010"/>
              <a:gd name="connsiteX2" fmla="*/ 18644 w 6629950"/>
              <a:gd name="connsiteY2" fmla="*/ 2449745 h 6430010"/>
              <a:gd name="connsiteX3" fmla="*/ 57452 w 6629950"/>
              <a:gd name="connsiteY3" fmla="*/ 2195459 h 6430010"/>
              <a:gd name="connsiteX4" fmla="*/ 3860100 w 6629950"/>
              <a:gd name="connsiteY4" fmla="*/ 0 h 6430010"/>
              <a:gd name="connsiteX5" fmla="*/ 6629950 w 6629950"/>
              <a:gd name="connsiteY5" fmla="*/ 4797520 h 6430010"/>
              <a:gd name="connsiteX6" fmla="*/ 6605400 w 6629950"/>
              <a:gd name="connsiteY6" fmla="*/ 4837930 h 6430010"/>
              <a:gd name="connsiteX7" fmla="*/ 3611056 w 6629950"/>
              <a:gd name="connsiteY7" fmla="*/ 6430010 h 6430010"/>
              <a:gd name="connsiteX8" fmla="*/ 522785 w 6629950"/>
              <a:gd name="connsiteY8" fmla="*/ 4691418 h 6430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29950" h="6430010">
                <a:moveTo>
                  <a:pt x="522785" y="4691418"/>
                </a:moveTo>
                <a:cubicBezTo>
                  <a:pt x="191039" y="4145438"/>
                  <a:pt x="0" y="3504506"/>
                  <a:pt x="0" y="2818955"/>
                </a:cubicBezTo>
                <a:cubicBezTo>
                  <a:pt x="0" y="2694310"/>
                  <a:pt x="6315" y="2571138"/>
                  <a:pt x="18644" y="2449745"/>
                </a:cubicBezTo>
                <a:lnTo>
                  <a:pt x="57452" y="2195459"/>
                </a:lnTo>
                <a:lnTo>
                  <a:pt x="3860100" y="0"/>
                </a:lnTo>
                <a:lnTo>
                  <a:pt x="6629950" y="4797520"/>
                </a:lnTo>
                <a:lnTo>
                  <a:pt x="6605400" y="4837930"/>
                </a:lnTo>
                <a:cubicBezTo>
                  <a:pt x="5956468" y="5798476"/>
                  <a:pt x="4857513" y="6430010"/>
                  <a:pt x="3611056" y="6430010"/>
                </a:cubicBezTo>
                <a:cubicBezTo>
                  <a:pt x="2302276" y="6430010"/>
                  <a:pt x="1156118" y="5733745"/>
                  <a:pt x="522785" y="4691418"/>
                </a:cubicBezTo>
                <a:close/>
              </a:path>
            </a:pathLst>
          </a:custGeom>
          <a:gradFill>
            <a:gsLst>
              <a:gs pos="0">
                <a:srgbClr val="C3E5FF"/>
              </a:gs>
              <a:gs pos="100000">
                <a:schemeClr val="accent4">
                  <a:alpha val="0"/>
                </a:scheme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R="0" lvl="0" indent="0" fontAlgn="base">
              <a:lnSpc>
                <a:spcPct val="100000"/>
              </a:lnSpc>
              <a:spcBef>
                <a:spcPct val="0"/>
              </a:spcBef>
              <a:spcAft>
                <a:spcPct val="0"/>
              </a:spcAft>
              <a:buClrTx/>
              <a:buSzTx/>
              <a:buFontTx/>
              <a:buNone/>
              <a:tabLst/>
            </a:pPr>
            <a:endParaRPr kumimoji="0" lang="en-US" sz="2600" b="0" i="0" u="none" strike="noStrike" cap="none" spc="0" normalizeH="0" baseline="0" err="1">
              <a:ln w="3175">
                <a:noFill/>
              </a:ln>
              <a:gradFill>
                <a:gsLst>
                  <a:gs pos="100000">
                    <a:srgbClr val="49C5B1"/>
                  </a:gs>
                  <a:gs pos="63000">
                    <a:srgbClr val="0078D4"/>
                  </a:gs>
                  <a:gs pos="0">
                    <a:srgbClr val="C03BC4"/>
                  </a:gs>
                </a:gsLst>
                <a:path path="circle">
                  <a:fillToRect l="100000" t="100000"/>
                </a:path>
              </a:gradFill>
              <a:effectLst/>
              <a:uLnTx/>
              <a:uFillTx/>
              <a:latin typeface="Segoe UI Semibold"/>
              <a:cs typeface="Segoe UI" pitchFamily="34" charset="0"/>
            </a:endParaRPr>
          </a:p>
        </p:txBody>
      </p:sp>
      <p:pic>
        <p:nvPicPr>
          <p:cNvPr id="14" name="Picture 13" descr="A logo with a black background&#10;&#10;AI-generated content may be incorrect.">
            <a:extLst>
              <a:ext uri="{FF2B5EF4-FFF2-40B4-BE49-F238E27FC236}">
                <a16:creationId xmlns:a16="http://schemas.microsoft.com/office/drawing/2014/main" id="{768E583E-C024-6139-8A31-CF091C9E47FB}"/>
              </a:ext>
            </a:extLst>
          </p:cNvPr>
          <p:cNvPicPr>
            <a:picLocks noChangeAspect="1"/>
          </p:cNvPicPr>
          <p:nvPr userDrawn="1"/>
        </p:nvPicPr>
        <p:blipFill>
          <a:blip r:embed="rId2"/>
          <a:stretch/>
        </p:blipFill>
        <p:spPr>
          <a:xfrm>
            <a:off x="6239020" y="972457"/>
            <a:ext cx="6373652" cy="6373652"/>
          </a:xfrm>
          <a:prstGeom prst="rect">
            <a:avLst/>
          </a:prstGeom>
        </p:spPr>
      </p:pic>
    </p:spTree>
    <p:extLst>
      <p:ext uri="{BB962C8B-B14F-4D97-AF65-F5344CB8AC3E}">
        <p14:creationId xmlns:p14="http://schemas.microsoft.com/office/powerpoint/2010/main" val="28275154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81.xml><?xml version="1.0" encoding="utf-8"?>
<p:sldLayout xmlns:a="http://schemas.openxmlformats.org/drawingml/2006/main" xmlns:r="http://schemas.openxmlformats.org/officeDocument/2006/relationships" xmlns:p="http://schemas.openxmlformats.org/presentationml/2006/main" preserve="1">
  <p:cSld name="Demo slide 2">
    <p:bg>
      <p:bgPr>
        <a:solidFill>
          <a:schemeClr val="bg1"/>
        </a:solidFill>
        <a:effectLst/>
      </p:bgPr>
    </p:bg>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6206B757-9C63-24D6-999F-5C559937AEA0}"/>
              </a:ext>
            </a:extLst>
          </p:cNvPr>
          <p:cNvSpPr/>
          <p:nvPr userDrawn="1"/>
        </p:nvSpPr>
        <p:spPr bwMode="auto">
          <a:xfrm rot="7200000">
            <a:off x="5564149" y="869891"/>
            <a:ext cx="7763628" cy="7162923"/>
          </a:xfrm>
          <a:custGeom>
            <a:avLst/>
            <a:gdLst>
              <a:gd name="connsiteX0" fmla="*/ 628891 w 7763628"/>
              <a:gd name="connsiteY0" fmla="*/ 5071461 h 7162923"/>
              <a:gd name="connsiteX1" fmla="*/ 0 w 7763628"/>
              <a:gd name="connsiteY1" fmla="*/ 2818956 h 7162923"/>
              <a:gd name="connsiteX2" fmla="*/ 4290 w 7763628"/>
              <a:gd name="connsiteY2" fmla="*/ 2649300 h 7162923"/>
              <a:gd name="connsiteX3" fmla="*/ 4593014 w 7763628"/>
              <a:gd name="connsiteY3" fmla="*/ 0 h 7162923"/>
              <a:gd name="connsiteX4" fmla="*/ 7763628 w 7763628"/>
              <a:gd name="connsiteY4" fmla="*/ 5491665 h 7162923"/>
              <a:gd name="connsiteX5" fmla="*/ 7695985 w 7763628"/>
              <a:gd name="connsiteY5" fmla="*/ 5582122 h 7162923"/>
              <a:gd name="connsiteX6" fmla="*/ 4343968 w 7763628"/>
              <a:gd name="connsiteY6" fmla="*/ 7162923 h 7162923"/>
              <a:gd name="connsiteX7" fmla="*/ 628891 w 7763628"/>
              <a:gd name="connsiteY7" fmla="*/ 5071461 h 7162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63628" h="7162923">
                <a:moveTo>
                  <a:pt x="628891" y="5071461"/>
                </a:moveTo>
                <a:cubicBezTo>
                  <a:pt x="229813" y="4414666"/>
                  <a:pt x="0" y="3643649"/>
                  <a:pt x="0" y="2818956"/>
                </a:cubicBezTo>
                <a:lnTo>
                  <a:pt x="4290" y="2649300"/>
                </a:lnTo>
                <a:lnTo>
                  <a:pt x="4593014" y="0"/>
                </a:lnTo>
                <a:lnTo>
                  <a:pt x="7763628" y="5491665"/>
                </a:lnTo>
                <a:lnTo>
                  <a:pt x="7695985" y="5582122"/>
                </a:lnTo>
                <a:cubicBezTo>
                  <a:pt x="6899237" y="6547557"/>
                  <a:pt x="5693466" y="7162923"/>
                  <a:pt x="4343968" y="7162923"/>
                </a:cubicBezTo>
                <a:cubicBezTo>
                  <a:pt x="2769554" y="7162923"/>
                  <a:pt x="1390768" y="6325342"/>
                  <a:pt x="628891" y="5071461"/>
                </a:cubicBezTo>
                <a:close/>
              </a:path>
            </a:pathLst>
          </a:custGeom>
          <a:solidFill>
            <a:schemeClr val="bg1">
              <a:alpha val="82000"/>
            </a:schemeClr>
          </a:solidFill>
          <a:ln>
            <a:noFill/>
            <a:headEnd type="none" w="med" len="med"/>
            <a:tailEnd type="none" w="med" len="med"/>
          </a:ln>
          <a:effectLst>
            <a:outerShdw blurRad="635000" algn="ctr" rotWithShape="0">
              <a:schemeClr val="accent4">
                <a:alpha val="16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R="0" lvl="0" indent="0" fontAlgn="base">
              <a:lnSpc>
                <a:spcPct val="100000"/>
              </a:lnSpc>
              <a:spcBef>
                <a:spcPct val="0"/>
              </a:spcBef>
              <a:spcAft>
                <a:spcPct val="0"/>
              </a:spcAft>
              <a:buClrTx/>
              <a:buSzTx/>
              <a:buFontTx/>
              <a:buNone/>
              <a:tabLst/>
            </a:pPr>
            <a:endParaRPr kumimoji="0" lang="en-US" sz="2600" b="0" i="0" u="none" strike="noStrike" cap="none" spc="0" normalizeH="0" baseline="0" err="1">
              <a:ln w="3175">
                <a:noFill/>
              </a:ln>
              <a:gradFill>
                <a:gsLst>
                  <a:gs pos="100000">
                    <a:srgbClr val="49C5B1"/>
                  </a:gs>
                  <a:gs pos="63000">
                    <a:srgbClr val="0078D4"/>
                  </a:gs>
                  <a:gs pos="0">
                    <a:srgbClr val="C03BC4"/>
                  </a:gs>
                </a:gsLst>
                <a:path path="circle">
                  <a:fillToRect l="100000" t="100000"/>
                </a:path>
              </a:gradFill>
              <a:effectLst/>
              <a:uLnTx/>
              <a:uFillTx/>
              <a:latin typeface="Segoe UI Semibold"/>
              <a:cs typeface="Segoe UI" pitchFamily="34" charset="0"/>
            </a:endParaRPr>
          </a:p>
        </p:txBody>
      </p:sp>
      <p:sp>
        <p:nvSpPr>
          <p:cNvPr id="7" name="Freeform: Shape 6">
            <a:extLst>
              <a:ext uri="{FF2B5EF4-FFF2-40B4-BE49-F238E27FC236}">
                <a16:creationId xmlns:a16="http://schemas.microsoft.com/office/drawing/2014/main" id="{8373E8C4-3677-66A8-6F73-22414FD5A814}"/>
              </a:ext>
            </a:extLst>
          </p:cNvPr>
          <p:cNvSpPr/>
          <p:nvPr userDrawn="1"/>
        </p:nvSpPr>
        <p:spPr bwMode="auto">
          <a:xfrm rot="7200000">
            <a:off x="6365309" y="1563400"/>
            <a:ext cx="6629950" cy="6430010"/>
          </a:xfrm>
          <a:custGeom>
            <a:avLst/>
            <a:gdLst>
              <a:gd name="connsiteX0" fmla="*/ 522785 w 6629950"/>
              <a:gd name="connsiteY0" fmla="*/ 4691418 h 6430010"/>
              <a:gd name="connsiteX1" fmla="*/ 0 w 6629950"/>
              <a:gd name="connsiteY1" fmla="*/ 2818955 h 6430010"/>
              <a:gd name="connsiteX2" fmla="*/ 18644 w 6629950"/>
              <a:gd name="connsiteY2" fmla="*/ 2449745 h 6430010"/>
              <a:gd name="connsiteX3" fmla="*/ 57452 w 6629950"/>
              <a:gd name="connsiteY3" fmla="*/ 2195459 h 6430010"/>
              <a:gd name="connsiteX4" fmla="*/ 3860100 w 6629950"/>
              <a:gd name="connsiteY4" fmla="*/ 0 h 6430010"/>
              <a:gd name="connsiteX5" fmla="*/ 6629950 w 6629950"/>
              <a:gd name="connsiteY5" fmla="*/ 4797520 h 6430010"/>
              <a:gd name="connsiteX6" fmla="*/ 6605400 w 6629950"/>
              <a:gd name="connsiteY6" fmla="*/ 4837930 h 6430010"/>
              <a:gd name="connsiteX7" fmla="*/ 3611056 w 6629950"/>
              <a:gd name="connsiteY7" fmla="*/ 6430010 h 6430010"/>
              <a:gd name="connsiteX8" fmla="*/ 522785 w 6629950"/>
              <a:gd name="connsiteY8" fmla="*/ 4691418 h 6430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29950" h="6430010">
                <a:moveTo>
                  <a:pt x="522785" y="4691418"/>
                </a:moveTo>
                <a:cubicBezTo>
                  <a:pt x="191039" y="4145438"/>
                  <a:pt x="0" y="3504506"/>
                  <a:pt x="0" y="2818955"/>
                </a:cubicBezTo>
                <a:cubicBezTo>
                  <a:pt x="0" y="2694310"/>
                  <a:pt x="6315" y="2571138"/>
                  <a:pt x="18644" y="2449745"/>
                </a:cubicBezTo>
                <a:lnTo>
                  <a:pt x="57452" y="2195459"/>
                </a:lnTo>
                <a:lnTo>
                  <a:pt x="3860100" y="0"/>
                </a:lnTo>
                <a:lnTo>
                  <a:pt x="6629950" y="4797520"/>
                </a:lnTo>
                <a:lnTo>
                  <a:pt x="6605400" y="4837930"/>
                </a:lnTo>
                <a:cubicBezTo>
                  <a:pt x="5956468" y="5798476"/>
                  <a:pt x="4857513" y="6430010"/>
                  <a:pt x="3611056" y="6430010"/>
                </a:cubicBezTo>
                <a:cubicBezTo>
                  <a:pt x="2302276" y="6430010"/>
                  <a:pt x="1156118" y="5733745"/>
                  <a:pt x="522785" y="4691418"/>
                </a:cubicBezTo>
                <a:close/>
              </a:path>
            </a:pathLst>
          </a:custGeom>
          <a:solidFill>
            <a:schemeClr val="bg1">
              <a:alpha val="82000"/>
            </a:schemeClr>
          </a:solidFill>
          <a:ln>
            <a:noFill/>
            <a:headEnd type="none" w="med" len="med"/>
            <a:tailEnd type="none" w="med" len="med"/>
          </a:ln>
          <a:effectLst>
            <a:outerShdw blurRad="635000" algn="ctr" rotWithShape="0">
              <a:schemeClr val="accent4">
                <a:alpha val="16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R="0" lvl="0" indent="0" fontAlgn="base">
              <a:lnSpc>
                <a:spcPct val="100000"/>
              </a:lnSpc>
              <a:spcBef>
                <a:spcPct val="0"/>
              </a:spcBef>
              <a:spcAft>
                <a:spcPct val="0"/>
              </a:spcAft>
              <a:buClrTx/>
              <a:buSzTx/>
              <a:buFontTx/>
              <a:buNone/>
              <a:tabLst/>
            </a:pPr>
            <a:endParaRPr kumimoji="0" lang="en-US" sz="2600" b="0" i="0" u="none" strike="noStrike" cap="none" spc="0" normalizeH="0" baseline="0" err="1">
              <a:ln w="3175">
                <a:noFill/>
              </a:ln>
              <a:gradFill>
                <a:gsLst>
                  <a:gs pos="100000">
                    <a:srgbClr val="49C5B1"/>
                  </a:gs>
                  <a:gs pos="63000">
                    <a:srgbClr val="0078D4"/>
                  </a:gs>
                  <a:gs pos="0">
                    <a:srgbClr val="C03BC4"/>
                  </a:gs>
                </a:gsLst>
                <a:path path="circle">
                  <a:fillToRect l="100000" t="100000"/>
                </a:path>
              </a:gradFill>
              <a:effectLst/>
              <a:uLnTx/>
              <a:uFillTx/>
              <a:latin typeface="Segoe UI Semibold"/>
              <a:cs typeface="Segoe UI" pitchFamily="34" charset="0"/>
            </a:endParaRPr>
          </a:p>
        </p:txBody>
      </p:sp>
      <p:sp>
        <p:nvSpPr>
          <p:cNvPr id="2" name="Title 1"/>
          <p:cNvSpPr>
            <a:spLocks noGrp="1"/>
          </p:cNvSpPr>
          <p:nvPr>
            <p:ph type="title" hasCustomPrompt="1"/>
          </p:nvPr>
        </p:nvSpPr>
        <p:spPr>
          <a:xfrm>
            <a:off x="585216" y="2977823"/>
            <a:ext cx="4530748" cy="553998"/>
          </a:xfrm>
          <a:noFill/>
        </p:spPr>
        <p:txBody>
          <a:bodyPr wrap="square"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4530748" cy="246221"/>
          </a:xfrm>
          <a:noFill/>
        </p:spPr>
        <p:txBody>
          <a:bodyPr wrap="square"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pic>
        <p:nvPicPr>
          <p:cNvPr id="11" name="Picture 10" descr="A logo with a black background&#10;&#10;AI-generated content may be incorrect.">
            <a:extLst>
              <a:ext uri="{FF2B5EF4-FFF2-40B4-BE49-F238E27FC236}">
                <a16:creationId xmlns:a16="http://schemas.microsoft.com/office/drawing/2014/main" id="{6D03DF59-FEFF-D865-C4AF-FAA068E4C113}"/>
              </a:ext>
            </a:extLst>
          </p:cNvPr>
          <p:cNvPicPr>
            <a:picLocks noChangeAspect="1"/>
          </p:cNvPicPr>
          <p:nvPr userDrawn="1"/>
        </p:nvPicPr>
        <p:blipFill>
          <a:blip r:embed="rId2"/>
          <a:srcRect l="7429" t="8220" b="7658"/>
          <a:stretch/>
        </p:blipFill>
        <p:spPr>
          <a:xfrm>
            <a:off x="6712526" y="1496291"/>
            <a:ext cx="5900145" cy="5361709"/>
          </a:xfrm>
          <a:prstGeom prst="rect">
            <a:avLst/>
          </a:prstGeom>
          <a:effectLst>
            <a:outerShdw blurRad="203200" dist="266700" dir="10080000" algn="ctr" rotWithShape="0">
              <a:schemeClr val="accent4">
                <a:alpha val="14000"/>
              </a:schemeClr>
            </a:outerShdw>
          </a:effectLst>
        </p:spPr>
      </p:pic>
    </p:spTree>
    <p:extLst>
      <p:ext uri="{BB962C8B-B14F-4D97-AF65-F5344CB8AC3E}">
        <p14:creationId xmlns:p14="http://schemas.microsoft.com/office/powerpoint/2010/main" val="5229240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82.xml><?xml version="1.0" encoding="utf-8"?>
<p:sldLayout xmlns:a="http://schemas.openxmlformats.org/drawingml/2006/main" xmlns:r="http://schemas.openxmlformats.org/officeDocument/2006/relationships" xmlns:p="http://schemas.openxmlformats.org/presentationml/2006/main" showMasterSp="0" preserve="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5002784" cy="553998"/>
          </a:xfrm>
          <a:noFill/>
        </p:spPr>
        <p:txBody>
          <a:bodyPr wrap="square"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
        <p:nvSpPr>
          <p:cNvPr id="3" name="Freeform: Shape 2">
            <a:extLst>
              <a:ext uri="{FF2B5EF4-FFF2-40B4-BE49-F238E27FC236}">
                <a16:creationId xmlns:a16="http://schemas.microsoft.com/office/drawing/2014/main" id="{5F88F596-7371-7EF3-C798-0A01A56217A8}"/>
              </a:ext>
            </a:extLst>
          </p:cNvPr>
          <p:cNvSpPr/>
          <p:nvPr userDrawn="1"/>
        </p:nvSpPr>
        <p:spPr bwMode="auto">
          <a:xfrm rot="7200000">
            <a:off x="5564149" y="869891"/>
            <a:ext cx="7763628" cy="7162923"/>
          </a:xfrm>
          <a:custGeom>
            <a:avLst/>
            <a:gdLst>
              <a:gd name="connsiteX0" fmla="*/ 628891 w 7763628"/>
              <a:gd name="connsiteY0" fmla="*/ 5071461 h 7162923"/>
              <a:gd name="connsiteX1" fmla="*/ 0 w 7763628"/>
              <a:gd name="connsiteY1" fmla="*/ 2818956 h 7162923"/>
              <a:gd name="connsiteX2" fmla="*/ 4290 w 7763628"/>
              <a:gd name="connsiteY2" fmla="*/ 2649300 h 7162923"/>
              <a:gd name="connsiteX3" fmla="*/ 4593014 w 7763628"/>
              <a:gd name="connsiteY3" fmla="*/ 0 h 7162923"/>
              <a:gd name="connsiteX4" fmla="*/ 7763628 w 7763628"/>
              <a:gd name="connsiteY4" fmla="*/ 5491665 h 7162923"/>
              <a:gd name="connsiteX5" fmla="*/ 7695985 w 7763628"/>
              <a:gd name="connsiteY5" fmla="*/ 5582122 h 7162923"/>
              <a:gd name="connsiteX6" fmla="*/ 4343968 w 7763628"/>
              <a:gd name="connsiteY6" fmla="*/ 7162923 h 7162923"/>
              <a:gd name="connsiteX7" fmla="*/ 628891 w 7763628"/>
              <a:gd name="connsiteY7" fmla="*/ 5071461 h 7162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63628" h="7162923">
                <a:moveTo>
                  <a:pt x="628891" y="5071461"/>
                </a:moveTo>
                <a:cubicBezTo>
                  <a:pt x="229813" y="4414666"/>
                  <a:pt x="0" y="3643649"/>
                  <a:pt x="0" y="2818956"/>
                </a:cubicBezTo>
                <a:lnTo>
                  <a:pt x="4290" y="2649300"/>
                </a:lnTo>
                <a:lnTo>
                  <a:pt x="4593014" y="0"/>
                </a:lnTo>
                <a:lnTo>
                  <a:pt x="7763628" y="5491665"/>
                </a:lnTo>
                <a:lnTo>
                  <a:pt x="7695985" y="5582122"/>
                </a:lnTo>
                <a:cubicBezTo>
                  <a:pt x="6899237" y="6547557"/>
                  <a:pt x="5693466" y="7162923"/>
                  <a:pt x="4343968" y="7162923"/>
                </a:cubicBezTo>
                <a:cubicBezTo>
                  <a:pt x="2769554" y="7162923"/>
                  <a:pt x="1390768" y="6325342"/>
                  <a:pt x="628891" y="5071461"/>
                </a:cubicBezTo>
                <a:close/>
              </a:path>
            </a:pathLst>
          </a:custGeom>
          <a:gradFill>
            <a:gsLst>
              <a:gs pos="0">
                <a:srgbClr val="C3E5FF"/>
              </a:gs>
              <a:gs pos="100000">
                <a:schemeClr val="accent4">
                  <a:alpha val="0"/>
                </a:scheme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R="0" lvl="0" indent="0" fontAlgn="base">
              <a:lnSpc>
                <a:spcPct val="100000"/>
              </a:lnSpc>
              <a:spcBef>
                <a:spcPct val="0"/>
              </a:spcBef>
              <a:spcAft>
                <a:spcPct val="0"/>
              </a:spcAft>
              <a:buClrTx/>
              <a:buSzTx/>
              <a:buFontTx/>
              <a:buNone/>
              <a:tabLst/>
            </a:pPr>
            <a:endParaRPr kumimoji="0" lang="en-US" sz="2600" b="0" i="0" u="none" strike="noStrike" cap="none" spc="0" normalizeH="0" baseline="0" err="1">
              <a:ln w="3175">
                <a:noFill/>
              </a:ln>
              <a:gradFill>
                <a:gsLst>
                  <a:gs pos="100000">
                    <a:srgbClr val="49C5B1"/>
                  </a:gs>
                  <a:gs pos="63000">
                    <a:srgbClr val="0078D4"/>
                  </a:gs>
                  <a:gs pos="0">
                    <a:srgbClr val="C03BC4"/>
                  </a:gs>
                </a:gsLst>
                <a:path path="circle">
                  <a:fillToRect l="100000" t="100000"/>
                </a:path>
              </a:gradFill>
              <a:effectLst/>
              <a:uLnTx/>
              <a:uFillTx/>
              <a:latin typeface="Segoe UI Semibold"/>
              <a:cs typeface="Segoe UI" pitchFamily="34" charset="0"/>
            </a:endParaRPr>
          </a:p>
        </p:txBody>
      </p:sp>
      <p:sp>
        <p:nvSpPr>
          <p:cNvPr id="4" name="Freeform: Shape 3">
            <a:extLst>
              <a:ext uri="{FF2B5EF4-FFF2-40B4-BE49-F238E27FC236}">
                <a16:creationId xmlns:a16="http://schemas.microsoft.com/office/drawing/2014/main" id="{320CF577-1635-1D5E-00BF-BF60EB02DA2A}"/>
              </a:ext>
            </a:extLst>
          </p:cNvPr>
          <p:cNvSpPr/>
          <p:nvPr userDrawn="1"/>
        </p:nvSpPr>
        <p:spPr bwMode="auto">
          <a:xfrm rot="7200000">
            <a:off x="6365309" y="1563400"/>
            <a:ext cx="6629950" cy="6430010"/>
          </a:xfrm>
          <a:custGeom>
            <a:avLst/>
            <a:gdLst>
              <a:gd name="connsiteX0" fmla="*/ 522785 w 6629950"/>
              <a:gd name="connsiteY0" fmla="*/ 4691418 h 6430010"/>
              <a:gd name="connsiteX1" fmla="*/ 0 w 6629950"/>
              <a:gd name="connsiteY1" fmla="*/ 2818955 h 6430010"/>
              <a:gd name="connsiteX2" fmla="*/ 18644 w 6629950"/>
              <a:gd name="connsiteY2" fmla="*/ 2449745 h 6430010"/>
              <a:gd name="connsiteX3" fmla="*/ 57452 w 6629950"/>
              <a:gd name="connsiteY3" fmla="*/ 2195459 h 6430010"/>
              <a:gd name="connsiteX4" fmla="*/ 3860100 w 6629950"/>
              <a:gd name="connsiteY4" fmla="*/ 0 h 6430010"/>
              <a:gd name="connsiteX5" fmla="*/ 6629950 w 6629950"/>
              <a:gd name="connsiteY5" fmla="*/ 4797520 h 6430010"/>
              <a:gd name="connsiteX6" fmla="*/ 6605400 w 6629950"/>
              <a:gd name="connsiteY6" fmla="*/ 4837930 h 6430010"/>
              <a:gd name="connsiteX7" fmla="*/ 3611056 w 6629950"/>
              <a:gd name="connsiteY7" fmla="*/ 6430010 h 6430010"/>
              <a:gd name="connsiteX8" fmla="*/ 522785 w 6629950"/>
              <a:gd name="connsiteY8" fmla="*/ 4691418 h 6430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29950" h="6430010">
                <a:moveTo>
                  <a:pt x="522785" y="4691418"/>
                </a:moveTo>
                <a:cubicBezTo>
                  <a:pt x="191039" y="4145438"/>
                  <a:pt x="0" y="3504506"/>
                  <a:pt x="0" y="2818955"/>
                </a:cubicBezTo>
                <a:cubicBezTo>
                  <a:pt x="0" y="2694310"/>
                  <a:pt x="6315" y="2571138"/>
                  <a:pt x="18644" y="2449745"/>
                </a:cubicBezTo>
                <a:lnTo>
                  <a:pt x="57452" y="2195459"/>
                </a:lnTo>
                <a:lnTo>
                  <a:pt x="3860100" y="0"/>
                </a:lnTo>
                <a:lnTo>
                  <a:pt x="6629950" y="4797520"/>
                </a:lnTo>
                <a:lnTo>
                  <a:pt x="6605400" y="4837930"/>
                </a:lnTo>
                <a:cubicBezTo>
                  <a:pt x="5956468" y="5798476"/>
                  <a:pt x="4857513" y="6430010"/>
                  <a:pt x="3611056" y="6430010"/>
                </a:cubicBezTo>
                <a:cubicBezTo>
                  <a:pt x="2302276" y="6430010"/>
                  <a:pt x="1156118" y="5733745"/>
                  <a:pt x="522785" y="4691418"/>
                </a:cubicBezTo>
                <a:close/>
              </a:path>
            </a:pathLst>
          </a:custGeom>
          <a:gradFill>
            <a:gsLst>
              <a:gs pos="0">
                <a:srgbClr val="C3E5FF"/>
              </a:gs>
              <a:gs pos="100000">
                <a:schemeClr val="accent4">
                  <a:alpha val="0"/>
                </a:scheme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R="0" lvl="0" indent="0" fontAlgn="base">
              <a:lnSpc>
                <a:spcPct val="100000"/>
              </a:lnSpc>
              <a:spcBef>
                <a:spcPct val="0"/>
              </a:spcBef>
              <a:spcAft>
                <a:spcPct val="0"/>
              </a:spcAft>
              <a:buClrTx/>
              <a:buSzTx/>
              <a:buFontTx/>
              <a:buNone/>
              <a:tabLst/>
            </a:pPr>
            <a:endParaRPr kumimoji="0" lang="en-US" sz="2600" b="0" i="0" u="none" strike="noStrike" cap="none" spc="0" normalizeH="0" baseline="0" err="1">
              <a:ln w="3175">
                <a:noFill/>
              </a:ln>
              <a:gradFill>
                <a:gsLst>
                  <a:gs pos="100000">
                    <a:srgbClr val="49C5B1"/>
                  </a:gs>
                  <a:gs pos="63000">
                    <a:srgbClr val="0078D4"/>
                  </a:gs>
                  <a:gs pos="0">
                    <a:srgbClr val="C03BC4"/>
                  </a:gs>
                </a:gsLst>
                <a:path path="circle">
                  <a:fillToRect l="100000" t="100000"/>
                </a:path>
              </a:gradFill>
              <a:effectLst/>
              <a:uLnTx/>
              <a:uFillTx/>
              <a:latin typeface="Segoe UI Semibold"/>
              <a:cs typeface="Segoe UI" pitchFamily="34" charset="0"/>
            </a:endParaRPr>
          </a:p>
        </p:txBody>
      </p:sp>
      <p:pic>
        <p:nvPicPr>
          <p:cNvPr id="5" name="Picture 4" descr="A logo with a black background&#10;&#10;AI-generated content may be incorrect.">
            <a:extLst>
              <a:ext uri="{FF2B5EF4-FFF2-40B4-BE49-F238E27FC236}">
                <a16:creationId xmlns:a16="http://schemas.microsoft.com/office/drawing/2014/main" id="{1A38541D-B209-A2A9-FB32-D8653F0B74E1}"/>
              </a:ext>
            </a:extLst>
          </p:cNvPr>
          <p:cNvPicPr>
            <a:picLocks noChangeAspect="1"/>
          </p:cNvPicPr>
          <p:nvPr userDrawn="1"/>
        </p:nvPicPr>
        <p:blipFill>
          <a:blip r:embed="rId2"/>
          <a:stretch/>
        </p:blipFill>
        <p:spPr>
          <a:xfrm>
            <a:off x="6239020" y="972457"/>
            <a:ext cx="6373652" cy="6373652"/>
          </a:xfrm>
          <a:prstGeom prst="rect">
            <a:avLst/>
          </a:prstGeom>
        </p:spPr>
      </p:pic>
    </p:spTree>
    <p:extLst>
      <p:ext uri="{BB962C8B-B14F-4D97-AF65-F5344CB8AC3E}">
        <p14:creationId xmlns:p14="http://schemas.microsoft.com/office/powerpoint/2010/main" val="23404823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383.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1"/>
        </a:solidFill>
        <a:effectLst/>
      </p:bgPr>
    </p:bg>
    <p:spTree>
      <p:nvGrpSpPr>
        <p:cNvPr id="1" name=""/>
        <p:cNvGrpSpPr/>
        <p:nvPr/>
      </p:nvGrpSpPr>
      <p:grpSpPr>
        <a:xfrm>
          <a:off x="0" y="0"/>
          <a:ext cx="0" cy="0"/>
          <a:chOff x="0" y="0"/>
          <a:chExt cx="0" cy="0"/>
        </a:xfrm>
      </p:grpSpPr>
      <p:sp>
        <p:nvSpPr>
          <p:cNvPr id="3" name="Freeform: Shape 2">
            <a:extLst>
              <a:ext uri="{FF2B5EF4-FFF2-40B4-BE49-F238E27FC236}">
                <a16:creationId xmlns:a16="http://schemas.microsoft.com/office/drawing/2014/main" id="{05E75D26-CB1F-735A-72E7-E7F07B8A182B}"/>
              </a:ext>
            </a:extLst>
          </p:cNvPr>
          <p:cNvSpPr/>
          <p:nvPr userDrawn="1"/>
        </p:nvSpPr>
        <p:spPr bwMode="auto">
          <a:xfrm rot="7200000">
            <a:off x="5564149" y="869891"/>
            <a:ext cx="7763628" cy="7162923"/>
          </a:xfrm>
          <a:custGeom>
            <a:avLst/>
            <a:gdLst>
              <a:gd name="connsiteX0" fmla="*/ 628891 w 7763628"/>
              <a:gd name="connsiteY0" fmla="*/ 5071461 h 7162923"/>
              <a:gd name="connsiteX1" fmla="*/ 0 w 7763628"/>
              <a:gd name="connsiteY1" fmla="*/ 2818956 h 7162923"/>
              <a:gd name="connsiteX2" fmla="*/ 4290 w 7763628"/>
              <a:gd name="connsiteY2" fmla="*/ 2649300 h 7162923"/>
              <a:gd name="connsiteX3" fmla="*/ 4593014 w 7763628"/>
              <a:gd name="connsiteY3" fmla="*/ 0 h 7162923"/>
              <a:gd name="connsiteX4" fmla="*/ 7763628 w 7763628"/>
              <a:gd name="connsiteY4" fmla="*/ 5491665 h 7162923"/>
              <a:gd name="connsiteX5" fmla="*/ 7695985 w 7763628"/>
              <a:gd name="connsiteY5" fmla="*/ 5582122 h 7162923"/>
              <a:gd name="connsiteX6" fmla="*/ 4343968 w 7763628"/>
              <a:gd name="connsiteY6" fmla="*/ 7162923 h 7162923"/>
              <a:gd name="connsiteX7" fmla="*/ 628891 w 7763628"/>
              <a:gd name="connsiteY7" fmla="*/ 5071461 h 7162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63628" h="7162923">
                <a:moveTo>
                  <a:pt x="628891" y="5071461"/>
                </a:moveTo>
                <a:cubicBezTo>
                  <a:pt x="229813" y="4414666"/>
                  <a:pt x="0" y="3643649"/>
                  <a:pt x="0" y="2818956"/>
                </a:cubicBezTo>
                <a:lnTo>
                  <a:pt x="4290" y="2649300"/>
                </a:lnTo>
                <a:lnTo>
                  <a:pt x="4593014" y="0"/>
                </a:lnTo>
                <a:lnTo>
                  <a:pt x="7763628" y="5491665"/>
                </a:lnTo>
                <a:lnTo>
                  <a:pt x="7695985" y="5582122"/>
                </a:lnTo>
                <a:cubicBezTo>
                  <a:pt x="6899237" y="6547557"/>
                  <a:pt x="5693466" y="7162923"/>
                  <a:pt x="4343968" y="7162923"/>
                </a:cubicBezTo>
                <a:cubicBezTo>
                  <a:pt x="2769554" y="7162923"/>
                  <a:pt x="1390768" y="6325342"/>
                  <a:pt x="628891" y="5071461"/>
                </a:cubicBezTo>
                <a:close/>
              </a:path>
            </a:pathLst>
          </a:custGeom>
          <a:solidFill>
            <a:schemeClr val="bg1">
              <a:alpha val="82000"/>
            </a:schemeClr>
          </a:solidFill>
          <a:ln>
            <a:noFill/>
            <a:headEnd type="none" w="med" len="med"/>
            <a:tailEnd type="none" w="med" len="med"/>
          </a:ln>
          <a:effectLst>
            <a:outerShdw blurRad="635000" algn="ctr" rotWithShape="0">
              <a:schemeClr val="accent4">
                <a:alpha val="16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R="0" lvl="0" indent="0" fontAlgn="base">
              <a:lnSpc>
                <a:spcPct val="100000"/>
              </a:lnSpc>
              <a:spcBef>
                <a:spcPct val="0"/>
              </a:spcBef>
              <a:spcAft>
                <a:spcPct val="0"/>
              </a:spcAft>
              <a:buClrTx/>
              <a:buSzTx/>
              <a:buFontTx/>
              <a:buNone/>
              <a:tabLst/>
            </a:pPr>
            <a:endParaRPr kumimoji="0" lang="en-US" sz="2600" b="0" i="0" u="none" strike="noStrike" cap="none" spc="0" normalizeH="0" baseline="0" err="1">
              <a:ln w="3175">
                <a:noFill/>
              </a:ln>
              <a:gradFill>
                <a:gsLst>
                  <a:gs pos="100000">
                    <a:srgbClr val="49C5B1"/>
                  </a:gs>
                  <a:gs pos="63000">
                    <a:srgbClr val="0078D4"/>
                  </a:gs>
                  <a:gs pos="0">
                    <a:srgbClr val="C03BC4"/>
                  </a:gs>
                </a:gsLst>
                <a:path path="circle">
                  <a:fillToRect l="100000" t="100000"/>
                </a:path>
              </a:gradFill>
              <a:effectLst/>
              <a:uLnTx/>
              <a:uFillTx/>
              <a:latin typeface="Segoe UI Semibold"/>
              <a:cs typeface="Segoe UI" pitchFamily="34" charset="0"/>
            </a:endParaRPr>
          </a:p>
        </p:txBody>
      </p:sp>
      <p:sp>
        <p:nvSpPr>
          <p:cNvPr id="4" name="Freeform: Shape 3">
            <a:extLst>
              <a:ext uri="{FF2B5EF4-FFF2-40B4-BE49-F238E27FC236}">
                <a16:creationId xmlns:a16="http://schemas.microsoft.com/office/drawing/2014/main" id="{9669AB9A-20CC-D4E5-D806-39E171E33BCE}"/>
              </a:ext>
            </a:extLst>
          </p:cNvPr>
          <p:cNvSpPr/>
          <p:nvPr userDrawn="1"/>
        </p:nvSpPr>
        <p:spPr bwMode="auto">
          <a:xfrm rot="7200000">
            <a:off x="6365309" y="1563400"/>
            <a:ext cx="6629950" cy="6430010"/>
          </a:xfrm>
          <a:custGeom>
            <a:avLst/>
            <a:gdLst>
              <a:gd name="connsiteX0" fmla="*/ 522785 w 6629950"/>
              <a:gd name="connsiteY0" fmla="*/ 4691418 h 6430010"/>
              <a:gd name="connsiteX1" fmla="*/ 0 w 6629950"/>
              <a:gd name="connsiteY1" fmla="*/ 2818955 h 6430010"/>
              <a:gd name="connsiteX2" fmla="*/ 18644 w 6629950"/>
              <a:gd name="connsiteY2" fmla="*/ 2449745 h 6430010"/>
              <a:gd name="connsiteX3" fmla="*/ 57452 w 6629950"/>
              <a:gd name="connsiteY3" fmla="*/ 2195459 h 6430010"/>
              <a:gd name="connsiteX4" fmla="*/ 3860100 w 6629950"/>
              <a:gd name="connsiteY4" fmla="*/ 0 h 6430010"/>
              <a:gd name="connsiteX5" fmla="*/ 6629950 w 6629950"/>
              <a:gd name="connsiteY5" fmla="*/ 4797520 h 6430010"/>
              <a:gd name="connsiteX6" fmla="*/ 6605400 w 6629950"/>
              <a:gd name="connsiteY6" fmla="*/ 4837930 h 6430010"/>
              <a:gd name="connsiteX7" fmla="*/ 3611056 w 6629950"/>
              <a:gd name="connsiteY7" fmla="*/ 6430010 h 6430010"/>
              <a:gd name="connsiteX8" fmla="*/ 522785 w 6629950"/>
              <a:gd name="connsiteY8" fmla="*/ 4691418 h 6430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29950" h="6430010">
                <a:moveTo>
                  <a:pt x="522785" y="4691418"/>
                </a:moveTo>
                <a:cubicBezTo>
                  <a:pt x="191039" y="4145438"/>
                  <a:pt x="0" y="3504506"/>
                  <a:pt x="0" y="2818955"/>
                </a:cubicBezTo>
                <a:cubicBezTo>
                  <a:pt x="0" y="2694310"/>
                  <a:pt x="6315" y="2571138"/>
                  <a:pt x="18644" y="2449745"/>
                </a:cubicBezTo>
                <a:lnTo>
                  <a:pt x="57452" y="2195459"/>
                </a:lnTo>
                <a:lnTo>
                  <a:pt x="3860100" y="0"/>
                </a:lnTo>
                <a:lnTo>
                  <a:pt x="6629950" y="4797520"/>
                </a:lnTo>
                <a:lnTo>
                  <a:pt x="6605400" y="4837930"/>
                </a:lnTo>
                <a:cubicBezTo>
                  <a:pt x="5956468" y="5798476"/>
                  <a:pt x="4857513" y="6430010"/>
                  <a:pt x="3611056" y="6430010"/>
                </a:cubicBezTo>
                <a:cubicBezTo>
                  <a:pt x="2302276" y="6430010"/>
                  <a:pt x="1156118" y="5733745"/>
                  <a:pt x="522785" y="4691418"/>
                </a:cubicBezTo>
                <a:close/>
              </a:path>
            </a:pathLst>
          </a:custGeom>
          <a:solidFill>
            <a:schemeClr val="bg1">
              <a:alpha val="82000"/>
            </a:schemeClr>
          </a:solidFill>
          <a:ln>
            <a:noFill/>
            <a:headEnd type="none" w="med" len="med"/>
            <a:tailEnd type="none" w="med" len="med"/>
          </a:ln>
          <a:effectLst>
            <a:outerShdw blurRad="635000" algn="ctr" rotWithShape="0">
              <a:schemeClr val="accent4">
                <a:alpha val="16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R="0" lvl="0" indent="0" fontAlgn="base">
              <a:lnSpc>
                <a:spcPct val="100000"/>
              </a:lnSpc>
              <a:spcBef>
                <a:spcPct val="0"/>
              </a:spcBef>
              <a:spcAft>
                <a:spcPct val="0"/>
              </a:spcAft>
              <a:buClrTx/>
              <a:buSzTx/>
              <a:buFontTx/>
              <a:buNone/>
              <a:tabLst/>
            </a:pPr>
            <a:endParaRPr kumimoji="0" lang="en-US" sz="2600" b="0" i="0" u="none" strike="noStrike" cap="none" spc="0" normalizeH="0" baseline="0" err="1">
              <a:ln w="3175">
                <a:noFill/>
              </a:ln>
              <a:gradFill>
                <a:gsLst>
                  <a:gs pos="100000">
                    <a:srgbClr val="49C5B1"/>
                  </a:gs>
                  <a:gs pos="63000">
                    <a:srgbClr val="0078D4"/>
                  </a:gs>
                  <a:gs pos="0">
                    <a:srgbClr val="C03BC4"/>
                  </a:gs>
                </a:gsLst>
                <a:path path="circle">
                  <a:fillToRect l="100000" t="100000"/>
                </a:path>
              </a:gradFill>
              <a:effectLst/>
              <a:uLnTx/>
              <a:uFillTx/>
              <a:latin typeface="Segoe UI Semibold"/>
              <a:cs typeface="Segoe UI" pitchFamily="34" charset="0"/>
            </a:endParaRPr>
          </a:p>
        </p:txBody>
      </p:sp>
      <p:pic>
        <p:nvPicPr>
          <p:cNvPr id="5" name="Picture 4" descr="A logo with a black background&#10;&#10;AI-generated content may be incorrect.">
            <a:extLst>
              <a:ext uri="{FF2B5EF4-FFF2-40B4-BE49-F238E27FC236}">
                <a16:creationId xmlns:a16="http://schemas.microsoft.com/office/drawing/2014/main" id="{BB945BAB-E13D-888F-8E90-C9D8BD9D6A5A}"/>
              </a:ext>
            </a:extLst>
          </p:cNvPr>
          <p:cNvPicPr>
            <a:picLocks noChangeAspect="1"/>
          </p:cNvPicPr>
          <p:nvPr userDrawn="1"/>
        </p:nvPicPr>
        <p:blipFill>
          <a:blip r:embed="rId2"/>
          <a:srcRect l="7429" t="8220" b="7658"/>
          <a:stretch/>
        </p:blipFill>
        <p:spPr>
          <a:xfrm>
            <a:off x="6712526" y="1496291"/>
            <a:ext cx="5900145" cy="5361709"/>
          </a:xfrm>
          <a:prstGeom prst="rect">
            <a:avLst/>
          </a:prstGeom>
          <a:effectLst>
            <a:outerShdw blurRad="203200" dist="266700" dir="10080000" algn="ctr" rotWithShape="0">
              <a:schemeClr val="accent4">
                <a:alpha val="14000"/>
              </a:schemeClr>
            </a:outerShdw>
          </a:effectLst>
        </p:spPr>
      </p:pic>
      <p:sp>
        <p:nvSpPr>
          <p:cNvPr id="2" name="Title 1"/>
          <p:cNvSpPr>
            <a:spLocks noGrp="1"/>
          </p:cNvSpPr>
          <p:nvPr>
            <p:ph type="title" hasCustomPrompt="1"/>
          </p:nvPr>
        </p:nvSpPr>
        <p:spPr>
          <a:xfrm>
            <a:off x="585216" y="2980408"/>
            <a:ext cx="4480270" cy="553998"/>
          </a:xfrm>
          <a:noFill/>
        </p:spPr>
        <p:txBody>
          <a:bodyPr wrap="square"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545893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384.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8327545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85.xml><?xml version="1.0" encoding="utf-8"?>
<p:sldLayout xmlns:a="http://schemas.openxmlformats.org/drawingml/2006/main" xmlns:r="http://schemas.openxmlformats.org/officeDocument/2006/relationships" xmlns:p="http://schemas.openxmlformats.org/presentationml/2006/main" showMasterSp="0" preserve="1">
  <p:cSld name="Blank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2830636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86.xml><?xml version="1.0" encoding="utf-8"?>
<p:sldLayout xmlns:a="http://schemas.openxmlformats.org/drawingml/2006/main" xmlns:r="http://schemas.openxmlformats.org/officeDocument/2006/relationships" xmlns:p="http://schemas.openxmlformats.org/presentationml/2006/main" showMasterSp="0" preserve="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29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a:ea typeface="+mn-ea"/>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8910037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87.xml><?xml version="1.0" encoding="utf-8"?>
<p:sldLayout xmlns:a="http://schemas.openxmlformats.org/drawingml/2006/main" xmlns:r="http://schemas.openxmlformats.org/officeDocument/2006/relationships" xmlns:p="http://schemas.openxmlformats.org/presentationml/2006/main" showMasterSp="0" preserve="1">
  <p:cSld name="Black Notes slide Layout">
    <p:bg bwMode="gray">
      <p:bgPr>
        <a:solidFill>
          <a:schemeClr val="accent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noAutofit/>
          </a:bodyPr>
          <a:lstStyle>
            <a:lvl1pPr marL="228600" indent="-228600">
              <a:buSzPct val="100000"/>
              <a:buFont typeface="Arial" panose="020B0604020202020204" pitchFamily="34" charset="0"/>
              <a:buChar char="•"/>
              <a:defRPr sz="3600">
                <a:latin typeface="+mn-lt"/>
              </a:defRPr>
            </a:lvl1pPr>
            <a:lvl2pPr marL="457200" indent="-228600">
              <a:buSzPct val="100000"/>
              <a:buFont typeface="Arial" panose="020B0604020202020204" pitchFamily="34" charset="0"/>
              <a:buChar char="•"/>
              <a:defRPr sz="2800">
                <a:latin typeface="+mn-lt"/>
              </a:defRPr>
            </a:lvl2pPr>
            <a:lvl3pPr marL="657225" indent="-200025">
              <a:buSzPct val="100000"/>
              <a:buFont typeface="Arial" panose="020B0604020202020204" pitchFamily="34" charset="0"/>
              <a:buChar char="•"/>
              <a:defRPr sz="2400">
                <a:latin typeface="+mn-lt"/>
              </a:defRPr>
            </a:lvl3pPr>
            <a:lvl4pPr marL="842963" indent="-180975">
              <a:buSzPct val="100000"/>
              <a:buFont typeface="Arial" panose="020B0604020202020204" pitchFamily="34" charset="0"/>
              <a:buChar char="•"/>
              <a:defRPr sz="2000">
                <a:latin typeface="+mn-lt"/>
              </a:defRPr>
            </a:lvl4pPr>
            <a:lvl5pPr marL="1023938" indent="-168275">
              <a:buSzPct val="100000"/>
              <a:buFont typeface="Arial" panose="020B0604020202020204" pitchFamily="34" charset="0"/>
              <a:buChar cha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7261172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88.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58220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0590399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4">
    <p:bg>
      <p:bgPr>
        <a:solidFill>
          <a:srgbClr val="EAE4DC"/>
        </a:solidFill>
        <a:effectLst/>
      </p:bgPr>
    </p:bg>
    <p:spTree>
      <p:nvGrpSpPr>
        <p:cNvPr id="1" name=""/>
        <p:cNvGrpSpPr/>
        <p:nvPr/>
      </p:nvGrpSpPr>
      <p:grpSpPr>
        <a:xfrm>
          <a:off x="0" y="0"/>
          <a:ext cx="0" cy="0"/>
          <a:chOff x="0" y="0"/>
          <a:chExt cx="0" cy="0"/>
        </a:xfrm>
      </p:grpSpPr>
      <p:pic>
        <p:nvPicPr>
          <p:cNvPr id="6" name="Light: Innovate everywhere">
            <a:extLst>
              <a:ext uri="{FF2B5EF4-FFF2-40B4-BE49-F238E27FC236}">
                <a16:creationId xmlns:a16="http://schemas.microsoft.com/office/drawing/2014/main" id="{DC04341E-C617-413D-A754-103CAA84E5C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5456117" y="53298"/>
            <a:ext cx="6592960" cy="659296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Picture 6" descr="Logo&#10;&#10;Description automatically generated with medium confidence">
            <a:extLst>
              <a:ext uri="{FF2B5EF4-FFF2-40B4-BE49-F238E27FC236}">
                <a16:creationId xmlns:a16="http://schemas.microsoft.com/office/drawing/2014/main" id="{17AABFA6-6857-43EF-9CDC-D483A94CE64F}"/>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40566983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6160264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userDrawn="1">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6753169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userDrawn="1">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7464684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userDrawn="1">
          <p15:clr>
            <a:srgbClr val="5ACBF0"/>
          </p15:clr>
        </p15:guide>
        <p15:guide id="3" pos="6216" userDrawn="1">
          <p15:clr>
            <a:srgbClr val="5ACBF0"/>
          </p15:clr>
        </p15:guide>
        <p15:guide id="5" pos="5850" userDrawn="1">
          <p15:clr>
            <a:srgbClr val="5ACBF0"/>
          </p15:clr>
        </p15:guide>
        <p15:guide id="7" pos="4392" userDrawn="1">
          <p15:clr>
            <a:srgbClr val="5ACBF0"/>
          </p15:clr>
        </p15:guide>
        <p15:guide id="8" pos="3292" userDrawn="1">
          <p15:clr>
            <a:srgbClr val="5ACBF0"/>
          </p15:clr>
        </p15:guide>
        <p15:guide id="10" pos="2926">
          <p15:clr>
            <a:srgbClr val="5ACBF0"/>
          </p15:clr>
        </p15:guide>
        <p15:guide id="11" pos="4754" userDrawn="1">
          <p15:clr>
            <a:srgbClr val="5ACBF0"/>
          </p15:clr>
        </p15:guide>
        <p15:guide id="13" pos="1464" userDrawn="1">
          <p15:clr>
            <a:srgbClr val="5ACBF0"/>
          </p15:clr>
        </p15:guide>
        <p15:guide id="14" orient="horz" pos="1440">
          <p15:clr>
            <a:srgbClr val="5ACBF0"/>
          </p15:clr>
        </p15:guide>
        <p15:guide id="15" pos="1830" userDrawn="1">
          <p15:clr>
            <a:srgbClr val="5ACBF0"/>
          </p15:clr>
        </p15:guide>
        <p15:guide id="16" orient="horz" pos="2533" userDrawn="1">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669616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4964009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00802985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2438410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97853416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65668527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2063983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ark Title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Picture 3" descr="Graphical user interface&#10;&#10;Description automatically generated with low confidence">
            <a:extLst>
              <a:ext uri="{FF2B5EF4-FFF2-40B4-BE49-F238E27FC236}">
                <a16:creationId xmlns:a16="http://schemas.microsoft.com/office/drawing/2014/main" id="{E44A620F-90A5-4F90-A46E-589E29C354F0}"/>
              </a:ext>
            </a:extLst>
          </p:cNvPr>
          <p:cNvPicPr>
            <a:picLocks noChangeAspect="1"/>
          </p:cNvPicPr>
          <p:nvPr userDrawn="1"/>
        </p:nvPicPr>
        <p:blipFill rotWithShape="1">
          <a:blip r:embed="rId2"/>
          <a:srcRect l="8251" t="33298" r="8207" b="32992"/>
          <a:stretch/>
        </p:blipFill>
        <p:spPr bwMode="invGray">
          <a:xfrm>
            <a:off x="584200" y="585788"/>
            <a:ext cx="2855205" cy="289320"/>
          </a:xfrm>
          <a:prstGeom prst="rect">
            <a:avLst/>
          </a:prstGeom>
        </p:spPr>
      </p:pic>
      <p:pic>
        <p:nvPicPr>
          <p:cNvPr id="6" name="Dark: Create impact faster">
            <a:extLst>
              <a:ext uri="{FF2B5EF4-FFF2-40B4-BE49-F238E27FC236}">
                <a16:creationId xmlns:a16="http://schemas.microsoft.com/office/drawing/2014/main" id="{CFC91BBC-1960-4789-9C92-73EDA57735F9}"/>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bwMode="ltGray">
          <a:xfrm>
            <a:off x="5852811" y="266700"/>
            <a:ext cx="6324600" cy="6324600"/>
          </a:xfrm>
          <a:prstGeom prst="rect">
            <a:avLst/>
          </a:prstGeom>
        </p:spPr>
      </p:pic>
    </p:spTree>
    <p:extLst>
      <p:ext uri="{BB962C8B-B14F-4D97-AF65-F5344CB8AC3E}">
        <p14:creationId xmlns:p14="http://schemas.microsoft.com/office/powerpoint/2010/main" val="35487621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45095137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Quote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38375" y="1033463"/>
            <a:ext cx="9371013"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2238375" y="4424994"/>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2238375" y="4831394"/>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sp>
        <p:nvSpPr>
          <p:cNvPr id="12" name="Freeform: Shape 11">
            <a:extLst>
              <a:ext uri="{FF2B5EF4-FFF2-40B4-BE49-F238E27FC236}">
                <a16:creationId xmlns:a16="http://schemas.microsoft.com/office/drawing/2014/main" id="{B7906C05-2D3A-4EE1-8C05-624CD0DA8D38}"/>
              </a:ext>
            </a:extLst>
          </p:cNvPr>
          <p:cNvSpPr>
            <a:spLocks/>
          </p:cNvSpPr>
          <p:nvPr userDrawn="1"/>
        </p:nvSpPr>
        <p:spPr bwMode="auto">
          <a:xfrm>
            <a:off x="569912" y="1047750"/>
            <a:ext cx="1270000" cy="1133475"/>
          </a:xfrm>
          <a:custGeom>
            <a:avLst/>
            <a:gdLst>
              <a:gd name="connsiteX0" fmla="*/ 730250 w 1270000"/>
              <a:gd name="connsiteY0" fmla="*/ 0 h 1133475"/>
              <a:gd name="connsiteX1" fmla="*/ 1270000 w 1270000"/>
              <a:gd name="connsiteY1" fmla="*/ 0 h 1133475"/>
              <a:gd name="connsiteX2" fmla="*/ 1270000 w 1270000"/>
              <a:gd name="connsiteY2" fmla="*/ 566949 h 1133475"/>
              <a:gd name="connsiteX3" fmla="*/ 1029312 w 1270000"/>
              <a:gd name="connsiteY3" fmla="*/ 566949 h 1133475"/>
              <a:gd name="connsiteX4" fmla="*/ 1085148 w 1270000"/>
              <a:gd name="connsiteY4" fmla="*/ 773266 h 1133475"/>
              <a:gd name="connsiteX5" fmla="*/ 1270000 w 1270000"/>
              <a:gd name="connsiteY5" fmla="*/ 865432 h 1133475"/>
              <a:gd name="connsiteX6" fmla="*/ 1270000 w 1270000"/>
              <a:gd name="connsiteY6" fmla="*/ 1133475 h 1133475"/>
              <a:gd name="connsiteX7" fmla="*/ 988281 w 1270000"/>
              <a:gd name="connsiteY7" fmla="*/ 1045537 h 1133475"/>
              <a:gd name="connsiteX8" fmla="*/ 825425 w 1270000"/>
              <a:gd name="connsiteY8" fmla="*/ 897986 h 1133475"/>
              <a:gd name="connsiteX9" fmla="*/ 749285 w 1270000"/>
              <a:gd name="connsiteY9" fmla="*/ 702239 h 1133475"/>
              <a:gd name="connsiteX10" fmla="*/ 730250 w 1270000"/>
              <a:gd name="connsiteY10" fmla="*/ 471401 h 1133475"/>
              <a:gd name="connsiteX11" fmla="*/ 0 w 1270000"/>
              <a:gd name="connsiteY11" fmla="*/ 0 h 1133475"/>
              <a:gd name="connsiteX12" fmla="*/ 538163 w 1270000"/>
              <a:gd name="connsiteY12" fmla="*/ 0 h 1133475"/>
              <a:gd name="connsiteX13" fmla="*/ 538163 w 1270000"/>
              <a:gd name="connsiteY13" fmla="*/ 566949 h 1133475"/>
              <a:gd name="connsiteX14" fmla="*/ 297283 w 1270000"/>
              <a:gd name="connsiteY14" fmla="*/ 566949 h 1133475"/>
              <a:gd name="connsiteX15" fmla="*/ 353262 w 1270000"/>
              <a:gd name="connsiteY15" fmla="*/ 773266 h 1133475"/>
              <a:gd name="connsiteX16" fmla="*/ 538163 w 1270000"/>
              <a:gd name="connsiteY16" fmla="*/ 865432 h 1133475"/>
              <a:gd name="connsiteX17" fmla="*/ 538163 w 1270000"/>
              <a:gd name="connsiteY17" fmla="*/ 1133475 h 1133475"/>
              <a:gd name="connsiteX18" fmla="*/ 256147 w 1270000"/>
              <a:gd name="connsiteY18" fmla="*/ 1045537 h 1133475"/>
              <a:gd name="connsiteX19" fmla="*/ 92875 w 1270000"/>
              <a:gd name="connsiteY19" fmla="*/ 897986 h 1133475"/>
              <a:gd name="connsiteX20" fmla="*/ 16539 w 1270000"/>
              <a:gd name="connsiteY20" fmla="*/ 702239 h 1133475"/>
              <a:gd name="connsiteX21" fmla="*/ 0 w 1270000"/>
              <a:gd name="connsiteY21" fmla="*/ 563144 h 113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70000" h="1133475">
                <a:moveTo>
                  <a:pt x="730250" y="0"/>
                </a:moveTo>
                <a:lnTo>
                  <a:pt x="1270000" y="0"/>
                </a:lnTo>
                <a:lnTo>
                  <a:pt x="1270000" y="566949"/>
                </a:lnTo>
                <a:lnTo>
                  <a:pt x="1029312" y="566949"/>
                </a:lnTo>
                <a:cubicBezTo>
                  <a:pt x="1029312" y="656156"/>
                  <a:pt x="1050039" y="721687"/>
                  <a:pt x="1085148" y="773266"/>
                </a:cubicBezTo>
                <a:cubicBezTo>
                  <a:pt x="1120258" y="824422"/>
                  <a:pt x="1182016" y="855285"/>
                  <a:pt x="1270000" y="865432"/>
                </a:cubicBezTo>
                <a:lnTo>
                  <a:pt x="1270000" y="1133475"/>
                </a:lnTo>
                <a:cubicBezTo>
                  <a:pt x="1152406" y="1114873"/>
                  <a:pt x="1058499" y="1085701"/>
                  <a:pt x="988281" y="1045537"/>
                </a:cubicBezTo>
                <a:cubicBezTo>
                  <a:pt x="918063" y="1005795"/>
                  <a:pt x="863496" y="956330"/>
                  <a:pt x="825425" y="897986"/>
                </a:cubicBezTo>
                <a:cubicBezTo>
                  <a:pt x="787355" y="839220"/>
                  <a:pt x="761975" y="774112"/>
                  <a:pt x="749285" y="702239"/>
                </a:cubicBezTo>
                <a:cubicBezTo>
                  <a:pt x="736595" y="630366"/>
                  <a:pt x="730250" y="553420"/>
                  <a:pt x="730250" y="471401"/>
                </a:cubicBezTo>
                <a:close/>
                <a:moveTo>
                  <a:pt x="0" y="0"/>
                </a:moveTo>
                <a:lnTo>
                  <a:pt x="538163" y="0"/>
                </a:lnTo>
                <a:lnTo>
                  <a:pt x="538163" y="566949"/>
                </a:lnTo>
                <a:lnTo>
                  <a:pt x="297283" y="566949"/>
                </a:lnTo>
                <a:cubicBezTo>
                  <a:pt x="297283" y="655310"/>
                  <a:pt x="317639" y="721687"/>
                  <a:pt x="353262" y="773266"/>
                </a:cubicBezTo>
                <a:cubicBezTo>
                  <a:pt x="388461" y="824422"/>
                  <a:pt x="449954" y="855285"/>
                  <a:pt x="538163" y="865432"/>
                </a:cubicBezTo>
                <a:lnTo>
                  <a:pt x="538163" y="1133475"/>
                </a:lnTo>
                <a:cubicBezTo>
                  <a:pt x="420692" y="1114873"/>
                  <a:pt x="326545" y="1085701"/>
                  <a:pt x="256147" y="1045537"/>
                </a:cubicBezTo>
                <a:cubicBezTo>
                  <a:pt x="185325" y="1005795"/>
                  <a:pt x="131042" y="956330"/>
                  <a:pt x="92875" y="897986"/>
                </a:cubicBezTo>
                <a:cubicBezTo>
                  <a:pt x="54707" y="839220"/>
                  <a:pt x="29262" y="774112"/>
                  <a:pt x="16539" y="702239"/>
                </a:cubicBezTo>
                <a:cubicBezTo>
                  <a:pt x="8482" y="657847"/>
                  <a:pt x="2969" y="611341"/>
                  <a:pt x="0" y="563144"/>
                </a:cubicBezTo>
                <a:close/>
              </a:path>
            </a:pathLst>
          </a:custGeom>
          <a:gradFill>
            <a:gsLst>
              <a:gs pos="0">
                <a:srgbClr val="50E6FF"/>
              </a:gs>
              <a:gs pos="100000">
                <a:srgbClr val="D59DFF"/>
              </a:gs>
            </a:gsLst>
            <a:lin ang="2400000" scaled="0"/>
          </a:gradFill>
          <a:ln>
            <a:noFill/>
            <a:headEnd type="none" w="med" len="med"/>
            <a:tailEnd type="none" w="med" len="med"/>
          </a:ln>
          <a:effectLst>
            <a:outerShdw blurRad="355600" dist="190500" dir="5400000" sx="101000" sy="101000" algn="ctr" rotWithShape="0">
              <a:srgbClr val="000000">
                <a:alpha val="27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a:solidFill>
                <a:srgbClr val="FFFFFF"/>
              </a:solidFill>
              <a:cs typeface="Segoe UI" pitchFamily="34" charset="0"/>
            </a:endParaRPr>
          </a:p>
        </p:txBody>
      </p:sp>
    </p:spTree>
    <p:extLst>
      <p:ext uri="{BB962C8B-B14F-4D97-AF65-F5344CB8AC3E}">
        <p14:creationId xmlns:p14="http://schemas.microsoft.com/office/powerpoint/2010/main" val="39836622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Quote ocea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36787" y="1030655"/>
            <a:ext cx="9371013"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2236787" y="4422186"/>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2236787" y="4828586"/>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6" name="Picture 5">
            <a:extLst>
              <a:ext uri="{FF2B5EF4-FFF2-40B4-BE49-F238E27FC236}">
                <a16:creationId xmlns:a16="http://schemas.microsoft.com/office/drawing/2014/main" id="{E48B7899-CB4D-47CD-A953-8FAD549121F1}"/>
              </a:ext>
            </a:extLst>
          </p:cNvPr>
          <p:cNvPicPr>
            <a:picLocks noChangeAspect="1"/>
          </p:cNvPicPr>
          <p:nvPr userDrawn="1"/>
        </p:nvPicPr>
        <p:blipFill>
          <a:blip r:embed="rId2"/>
          <a:stretch>
            <a:fillRect/>
          </a:stretch>
        </p:blipFill>
        <p:spPr bwMode="black">
          <a:xfrm>
            <a:off x="549201" y="1033463"/>
            <a:ext cx="1555824" cy="1392940"/>
          </a:xfrm>
          <a:prstGeom prst="rect">
            <a:avLst/>
          </a:prstGeom>
        </p:spPr>
      </p:pic>
    </p:spTree>
    <p:extLst>
      <p:ext uri="{BB962C8B-B14F-4D97-AF65-F5344CB8AC3E}">
        <p14:creationId xmlns:p14="http://schemas.microsoft.com/office/powerpoint/2010/main" val="38095541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Quote violet">
    <p:bg>
      <p:bgPr>
        <a:solidFill>
          <a:schemeClr val="accent2"/>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66B4EC0E-1A04-488E-9DE2-3E485E0F7BD5}"/>
              </a:ext>
            </a:extLst>
          </p:cNvPr>
          <p:cNvSpPr>
            <a:spLocks noGrp="1"/>
          </p:cNvSpPr>
          <p:nvPr>
            <p:ph type="title" hasCustomPrompt="1"/>
          </p:nvPr>
        </p:nvSpPr>
        <p:spPr>
          <a:xfrm>
            <a:off x="2236787" y="1030655"/>
            <a:ext cx="9371013"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9" name="Text Placeholder 4">
            <a:extLst>
              <a:ext uri="{FF2B5EF4-FFF2-40B4-BE49-F238E27FC236}">
                <a16:creationId xmlns:a16="http://schemas.microsoft.com/office/drawing/2014/main" id="{FCC19D23-D1E4-4510-8049-F818AF4AC73B}"/>
              </a:ext>
            </a:extLst>
          </p:cNvPr>
          <p:cNvSpPr>
            <a:spLocks noGrp="1"/>
          </p:cNvSpPr>
          <p:nvPr>
            <p:ph type="body" sz="quarter" idx="12" hasCustomPrompt="1"/>
          </p:nvPr>
        </p:nvSpPr>
        <p:spPr>
          <a:xfrm>
            <a:off x="2236787" y="4422186"/>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10" name="Text Placeholder 4">
            <a:extLst>
              <a:ext uri="{FF2B5EF4-FFF2-40B4-BE49-F238E27FC236}">
                <a16:creationId xmlns:a16="http://schemas.microsoft.com/office/drawing/2014/main" id="{9C33B5F3-01CE-4749-9431-1FBF746009EB}"/>
              </a:ext>
            </a:extLst>
          </p:cNvPr>
          <p:cNvSpPr>
            <a:spLocks noGrp="1"/>
          </p:cNvSpPr>
          <p:nvPr>
            <p:ph type="body" sz="quarter" idx="13" hasCustomPrompt="1"/>
          </p:nvPr>
        </p:nvSpPr>
        <p:spPr>
          <a:xfrm>
            <a:off x="2236787" y="4828586"/>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6" name="Picture 5">
            <a:extLst>
              <a:ext uri="{FF2B5EF4-FFF2-40B4-BE49-F238E27FC236}">
                <a16:creationId xmlns:a16="http://schemas.microsoft.com/office/drawing/2014/main" id="{350AB3FA-3405-4169-9479-480C4E8FE5D9}"/>
              </a:ext>
            </a:extLst>
          </p:cNvPr>
          <p:cNvPicPr>
            <a:picLocks noChangeAspect="1"/>
          </p:cNvPicPr>
          <p:nvPr userDrawn="1"/>
        </p:nvPicPr>
        <p:blipFill>
          <a:blip r:embed="rId2"/>
          <a:stretch>
            <a:fillRect/>
          </a:stretch>
        </p:blipFill>
        <p:spPr bwMode="black">
          <a:xfrm>
            <a:off x="549201" y="1033463"/>
            <a:ext cx="1555824" cy="1392940"/>
          </a:xfrm>
          <a:prstGeom prst="rect">
            <a:avLst/>
          </a:prstGeom>
        </p:spPr>
      </p:pic>
    </p:spTree>
    <p:extLst>
      <p:ext uri="{BB962C8B-B14F-4D97-AF65-F5344CB8AC3E}">
        <p14:creationId xmlns:p14="http://schemas.microsoft.com/office/powerpoint/2010/main" val="15868778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Alternate quote">
    <p:bg>
      <p:bgPr>
        <a:solidFill>
          <a:srgbClr val="EAE4DC"/>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5E78741-2E92-4352-847E-7E79AA3BEDE7}"/>
              </a:ext>
            </a:extLst>
          </p:cNvPr>
          <p:cNvSpPr/>
          <p:nvPr userDrawn="1"/>
        </p:nvSpPr>
        <p:spPr bwMode="auto">
          <a:xfrm>
            <a:off x="0" y="0"/>
            <a:ext cx="4064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40156270-9C86-4171-BEB2-C0F0D7A6B76A}"/>
              </a:ext>
            </a:extLst>
          </p:cNvPr>
          <p:cNvSpPr/>
          <p:nvPr userDrawn="1"/>
        </p:nvSpPr>
        <p:spPr bwMode="auto">
          <a:xfrm>
            <a:off x="1066800" y="1623526"/>
            <a:ext cx="10540999" cy="4217537"/>
          </a:xfrm>
          <a:prstGeom prst="rect">
            <a:avLst/>
          </a:prstGeom>
          <a:solidFill>
            <a:schemeClr val="bg1"/>
          </a:solidFill>
          <a:ln>
            <a:noFill/>
            <a:headEnd type="none" w="med" len="med"/>
            <a:tailEnd type="none" w="med" len="med"/>
          </a:ln>
          <a:effectLst>
            <a:outerShdw blurRad="355600" dist="190500" dir="5400000" sx="101000" sy="101000" algn="ctr" rotWithShape="0">
              <a:srgbClr val="000000">
                <a:alpha val="11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1066801" y="2191554"/>
            <a:ext cx="10058399" cy="2195395"/>
          </a:xfrm>
          <a:noFill/>
        </p:spPr>
        <p:txBody>
          <a:bodyPr wrap="square" lIns="457200" tIns="0" rIns="182880" bIns="0" anchor="b" anchorCtr="0">
            <a:normAutofit/>
          </a:bodyPr>
          <a:lstStyle>
            <a:lvl1pPr algn="l" defTabSz="932742" rtl="0" eaLnBrk="1" latinLnBrk="0" hangingPunct="1">
              <a:lnSpc>
                <a:spcPct val="90000"/>
              </a:lnSpc>
              <a:spcBef>
                <a:spcPct val="0"/>
              </a:spcBef>
              <a:buNone/>
              <a:defRPr lang="en-US" sz="28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1066801" y="4705389"/>
            <a:ext cx="10056883" cy="338554"/>
          </a:xfrm>
          <a:noFill/>
        </p:spPr>
        <p:txBody>
          <a:bodyPr wrap="square" lIns="457200" tIns="0" rIns="18288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1066801" y="5111789"/>
            <a:ext cx="10056882" cy="338554"/>
          </a:xfrm>
          <a:noFill/>
        </p:spPr>
        <p:txBody>
          <a:bodyPr wrap="square" lIns="457200" tIns="0" rIns="18288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sp>
        <p:nvSpPr>
          <p:cNvPr id="12" name="Rectangle 11">
            <a:extLst>
              <a:ext uri="{FF2B5EF4-FFF2-40B4-BE49-F238E27FC236}">
                <a16:creationId xmlns:a16="http://schemas.microsoft.com/office/drawing/2014/main" id="{B5CAA7F6-8C5E-4C0C-9380-3938313CCE9B}"/>
              </a:ext>
            </a:extLst>
          </p:cNvPr>
          <p:cNvSpPr/>
          <p:nvPr userDrawn="1"/>
        </p:nvSpPr>
        <p:spPr bwMode="auto">
          <a:xfrm>
            <a:off x="584200" y="866944"/>
            <a:ext cx="1460500" cy="1463040"/>
          </a:xfrm>
          <a:prstGeom prst="rect">
            <a:avLst/>
          </a:prstGeom>
          <a:gradFill>
            <a:gsLst>
              <a:gs pos="1000">
                <a:srgbClr val="50E6FF">
                  <a:alpha val="90000"/>
                </a:srgbClr>
              </a:gs>
              <a:gs pos="100000">
                <a:srgbClr val="D59DFF">
                  <a:alpha val="90000"/>
                </a:srgbClr>
              </a:gs>
            </a:gsLst>
            <a:lin ang="2400000" scaled="0"/>
          </a:gradFill>
          <a:ln>
            <a:noFill/>
            <a:headEnd type="none" w="med" len="med"/>
            <a:tailEnd type="none" w="med" len="med"/>
          </a:ln>
          <a:effectLst>
            <a:outerShdw blurRad="355600" dist="190500" dir="5400000" sx="101000" sy="101000" algn="ctr" rotWithShape="0">
              <a:srgbClr val="000000">
                <a:alpha val="27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14" name="Picture 13">
            <a:extLst>
              <a:ext uri="{FF2B5EF4-FFF2-40B4-BE49-F238E27FC236}">
                <a16:creationId xmlns:a16="http://schemas.microsoft.com/office/drawing/2014/main" id="{0D984DC6-2262-41BA-8742-20A3565F58FA}"/>
              </a:ext>
            </a:extLst>
          </p:cNvPr>
          <p:cNvPicPr>
            <a:picLocks noChangeAspect="1"/>
          </p:cNvPicPr>
          <p:nvPr userDrawn="1"/>
        </p:nvPicPr>
        <p:blipFill>
          <a:blip r:embed="rId2"/>
          <a:stretch>
            <a:fillRect/>
          </a:stretch>
        </p:blipFill>
        <p:spPr>
          <a:xfrm>
            <a:off x="862537" y="1222206"/>
            <a:ext cx="1079086" cy="969348"/>
          </a:xfrm>
          <a:prstGeom prst="rect">
            <a:avLst/>
          </a:prstGeom>
        </p:spPr>
      </p:pic>
    </p:spTree>
    <p:extLst>
      <p:ext uri="{BB962C8B-B14F-4D97-AF65-F5344CB8AC3E}">
        <p14:creationId xmlns:p14="http://schemas.microsoft.com/office/powerpoint/2010/main" val="29831915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emo slide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Demo slide ocea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7744055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emo slide violet">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5722500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ection Title gradient 1">
    <p:bg>
      <p:bgPr>
        <a:gradFill>
          <a:gsLst>
            <a:gs pos="1000">
              <a:srgbClr val="50E6FF"/>
            </a:gs>
            <a:gs pos="99000">
              <a:schemeClr val="accent3"/>
            </a:gs>
          </a:gsLst>
          <a:lin ang="2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509857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ection Title gradient 2">
    <p:bg>
      <p:bgPr>
        <a:gradFill>
          <a:gsLst>
            <a:gs pos="1000">
              <a:srgbClr val="FF9349"/>
            </a:gs>
            <a:gs pos="99000">
              <a:srgbClr val="D83B01"/>
            </a:gs>
          </a:gsLst>
          <a:lin ang="2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ark title 2">
    <p:bg>
      <p:bgRef idx="1001">
        <a:schemeClr val="bg2"/>
      </p:bgRef>
    </p:bg>
    <p:spTree>
      <p:nvGrpSpPr>
        <p:cNvPr id="1" name=""/>
        <p:cNvGrpSpPr/>
        <p:nvPr/>
      </p:nvGrpSpPr>
      <p:grpSpPr>
        <a:xfrm>
          <a:off x="0" y="0"/>
          <a:ext cx="0" cy="0"/>
          <a:chOff x="0" y="0"/>
          <a:chExt cx="0" cy="0"/>
        </a:xfrm>
      </p:grpSpPr>
      <p:pic>
        <p:nvPicPr>
          <p:cNvPr id="7" name="Dark: Break through barriers">
            <a:extLst>
              <a:ext uri="{FF2B5EF4-FFF2-40B4-BE49-F238E27FC236}">
                <a16:creationId xmlns:a16="http://schemas.microsoft.com/office/drawing/2014/main" id="{DD933C26-17AD-4009-92E5-51D531D61A8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ltGray">
          <a:xfrm>
            <a:off x="5693594" y="292101"/>
            <a:ext cx="6271552" cy="6271542"/>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8" name="Picture 7" descr="Graphical user interface&#10;&#10;Description automatically generated with low confidence">
            <a:extLst>
              <a:ext uri="{FF2B5EF4-FFF2-40B4-BE49-F238E27FC236}">
                <a16:creationId xmlns:a16="http://schemas.microsoft.com/office/drawing/2014/main" id="{5FFF0A47-7543-41B6-9868-D5B1EA735187}"/>
              </a:ext>
            </a:extLst>
          </p:cNvPr>
          <p:cNvPicPr>
            <a:picLocks noChangeAspect="1"/>
          </p:cNvPicPr>
          <p:nvPr userDrawn="1"/>
        </p:nvPicPr>
        <p:blipFill rotWithShape="1">
          <a:blip r:embed="rId3"/>
          <a:srcRect l="8251" t="33298" r="8207" b="32992"/>
          <a:stretch/>
        </p:blipFill>
        <p:spPr bwMode="invGray">
          <a:xfrm>
            <a:off x="584200" y="585788"/>
            <a:ext cx="2855205" cy="289320"/>
          </a:xfrm>
          <a:prstGeom prst="rect">
            <a:avLst/>
          </a:prstGeom>
        </p:spPr>
      </p:pic>
    </p:spTree>
    <p:extLst>
      <p:ext uri="{BB962C8B-B14F-4D97-AF65-F5344CB8AC3E}">
        <p14:creationId xmlns:p14="http://schemas.microsoft.com/office/powerpoint/2010/main" val="38600008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ection Title gradient 3">
    <p:bg>
      <p:bgPr>
        <a:gradFill>
          <a:gsLst>
            <a:gs pos="99000">
              <a:srgbClr val="831490"/>
            </a:gs>
            <a:gs pos="1000">
              <a:srgbClr val="D59DFF"/>
            </a:gs>
          </a:gsLst>
          <a:lin ang="2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503582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ection title graphic 1">
    <p:bg>
      <p:bgRef idx="1001">
        <a:schemeClr val="bg2"/>
      </p:bgRef>
    </p:bg>
    <p:spTree>
      <p:nvGrpSpPr>
        <p:cNvPr id="1" name=""/>
        <p:cNvGrpSpPr/>
        <p:nvPr/>
      </p:nvGrpSpPr>
      <p:grpSpPr>
        <a:xfrm>
          <a:off x="0" y="0"/>
          <a:ext cx="0" cy="0"/>
          <a:chOff x="0" y="0"/>
          <a:chExt cx="0" cy="0"/>
        </a:xfrm>
      </p:grpSpPr>
      <p:pic>
        <p:nvPicPr>
          <p:cNvPr id="7" name="Dark: Create impact faster">
            <a:extLst>
              <a:ext uri="{FF2B5EF4-FFF2-40B4-BE49-F238E27FC236}">
                <a16:creationId xmlns:a16="http://schemas.microsoft.com/office/drawing/2014/main" id="{53BEC10D-83A8-4649-88F8-525050193CA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6919" t="25380" r="45026" b="35480"/>
          <a:stretch/>
        </p:blipFill>
        <p:spPr bwMode="ltGray">
          <a:xfrm>
            <a:off x="3771901" y="0"/>
            <a:ext cx="8420100" cy="6858000"/>
          </a:xfrm>
          <a:prstGeom prst="rect">
            <a:avLst/>
          </a:prstGeom>
        </p:spPr>
      </p:pic>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942698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ection title graphic 2">
    <p:bg>
      <p:bgRef idx="1001">
        <a:schemeClr val="bg2"/>
      </p:bgRef>
    </p:bg>
    <p:spTree>
      <p:nvGrpSpPr>
        <p:cNvPr id="1" name=""/>
        <p:cNvGrpSpPr/>
        <p:nvPr/>
      </p:nvGrpSpPr>
      <p:grpSpPr>
        <a:xfrm>
          <a:off x="0" y="0"/>
          <a:ext cx="0" cy="0"/>
          <a:chOff x="0" y="0"/>
          <a:chExt cx="0" cy="0"/>
        </a:xfrm>
      </p:grpSpPr>
      <p:pic>
        <p:nvPicPr>
          <p:cNvPr id="4" name="Dark: Break through barriers">
            <a:extLst>
              <a:ext uri="{FF2B5EF4-FFF2-40B4-BE49-F238E27FC236}">
                <a16:creationId xmlns:a16="http://schemas.microsoft.com/office/drawing/2014/main" id="{AE01FB6F-69FB-4C55-8F77-47A913335DB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2458" t="41245" r="41127" b="18630"/>
          <a:stretch/>
        </p:blipFill>
        <p:spPr bwMode="ltGray">
          <a:xfrm>
            <a:off x="0" y="-1"/>
            <a:ext cx="12192001" cy="6858001"/>
          </a:xfrm>
          <a:prstGeom prst="rect">
            <a:avLst/>
          </a:prstGeom>
        </p:spPr>
      </p:pic>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7055138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ection title graphic 3">
    <p:bg>
      <p:bgRef idx="1001">
        <a:schemeClr val="bg2"/>
      </p:bgRef>
    </p:bg>
    <p:spTree>
      <p:nvGrpSpPr>
        <p:cNvPr id="1" name=""/>
        <p:cNvGrpSpPr/>
        <p:nvPr/>
      </p:nvGrpSpPr>
      <p:grpSpPr>
        <a:xfrm>
          <a:off x="0" y="0"/>
          <a:ext cx="0" cy="0"/>
          <a:chOff x="0" y="0"/>
          <a:chExt cx="0" cy="0"/>
        </a:xfrm>
      </p:grpSpPr>
      <p:pic>
        <p:nvPicPr>
          <p:cNvPr id="5" name="Dark: Adapt to anything">
            <a:extLst>
              <a:ext uri="{FF2B5EF4-FFF2-40B4-BE49-F238E27FC236}">
                <a16:creationId xmlns:a16="http://schemas.microsoft.com/office/drawing/2014/main" id="{C01D04A8-6185-4D88-82A2-8E8101A916D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611" t="18783" r="47913" b="31741"/>
          <a:stretch/>
        </p:blipFill>
        <p:spPr bwMode="ltGray">
          <a:xfrm>
            <a:off x="5334001" y="-1"/>
            <a:ext cx="6858000" cy="6858001"/>
          </a:xfrm>
          <a:prstGeom prst="rect">
            <a:avLst/>
          </a:prstGeom>
        </p:spPr>
      </p:pic>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7817609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ection title graphic 4">
    <p:bg>
      <p:bgRef idx="1001">
        <a:schemeClr val="bg2"/>
      </p:bgRef>
    </p:bg>
    <p:spTree>
      <p:nvGrpSpPr>
        <p:cNvPr id="1" name=""/>
        <p:cNvGrpSpPr/>
        <p:nvPr/>
      </p:nvGrpSpPr>
      <p:grpSpPr>
        <a:xfrm>
          <a:off x="0" y="0"/>
          <a:ext cx="0" cy="0"/>
          <a:chOff x="0" y="0"/>
          <a:chExt cx="0" cy="0"/>
        </a:xfrm>
      </p:grpSpPr>
      <p:pic>
        <p:nvPicPr>
          <p:cNvPr id="4" name="Dark: Innovate everywhere">
            <a:extLst>
              <a:ext uri="{FF2B5EF4-FFF2-40B4-BE49-F238E27FC236}">
                <a16:creationId xmlns:a16="http://schemas.microsoft.com/office/drawing/2014/main" id="{4EAC99E1-B968-408B-9767-C938059B736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0347" t="14647" r="41253" b="35235"/>
          <a:stretch/>
        </p:blipFill>
        <p:spPr bwMode="ltGray">
          <a:xfrm>
            <a:off x="0" y="-1"/>
            <a:ext cx="12192000" cy="6858001"/>
          </a:xfrm>
          <a:prstGeom prst="rect">
            <a:avLst/>
          </a:prstGeom>
        </p:spPr>
      </p:pic>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7827387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Screenshot">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10198-B250-44FD-9AC7-BA0E6E23B5C1}"/>
              </a:ext>
            </a:extLst>
          </p:cNvPr>
          <p:cNvSpPr>
            <a:spLocks noGrp="1"/>
          </p:cNvSpPr>
          <p:nvPr>
            <p:ph type="title"/>
          </p:nvPr>
        </p:nvSpPr>
        <p:spPr>
          <a:xfrm>
            <a:off x="588263" y="457200"/>
            <a:ext cx="3856737" cy="553998"/>
          </a:xfrm>
        </p:spPr>
        <p:txBody>
          <a:bodyPr/>
          <a:lstStyle/>
          <a:p>
            <a:r>
              <a:rPr lang="en-US"/>
              <a:t>Click to edit Master title style</a:t>
            </a:r>
          </a:p>
        </p:txBody>
      </p:sp>
      <p:sp>
        <p:nvSpPr>
          <p:cNvPr id="14" name="Text Placeholder 13">
            <a:extLst>
              <a:ext uri="{FF2B5EF4-FFF2-40B4-BE49-F238E27FC236}">
                <a16:creationId xmlns:a16="http://schemas.microsoft.com/office/drawing/2014/main" id="{6F25D0DC-756F-45C2-A98F-05B75941978C}"/>
              </a:ext>
            </a:extLst>
          </p:cNvPr>
          <p:cNvSpPr>
            <a:spLocks noGrp="1"/>
          </p:cNvSpPr>
          <p:nvPr>
            <p:ph type="body" sz="quarter" idx="11"/>
          </p:nvPr>
        </p:nvSpPr>
        <p:spPr>
          <a:xfrm>
            <a:off x="588263" y="2395538"/>
            <a:ext cx="3856737" cy="861774"/>
          </a:xfrm>
        </p:spPr>
        <p:txBody>
          <a:bodyPr/>
          <a:lstStyle>
            <a:lvl1pPr marL="0" indent="0">
              <a:buNone/>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Content Placeholder 4">
            <a:extLst>
              <a:ext uri="{FF2B5EF4-FFF2-40B4-BE49-F238E27FC236}">
                <a16:creationId xmlns:a16="http://schemas.microsoft.com/office/drawing/2014/main" id="{A111676F-0A7B-49C1-8A96-1063E1813997}"/>
              </a:ext>
            </a:extLst>
          </p:cNvPr>
          <p:cNvSpPr>
            <a:spLocks noGrp="1"/>
          </p:cNvSpPr>
          <p:nvPr>
            <p:ph sz="quarter" idx="12" hasCustomPrompt="1"/>
          </p:nvPr>
        </p:nvSpPr>
        <p:spPr>
          <a:xfrm>
            <a:off x="5202937" y="1464400"/>
            <a:ext cx="6989063" cy="3929199"/>
          </a:xfrm>
          <a:prstGeom prst="roundRect">
            <a:avLst>
              <a:gd name="adj" fmla="val 0"/>
            </a:avLst>
          </a:prstGeom>
          <a:blipFill>
            <a:blip r:embed="rId2"/>
            <a:stretch>
              <a:fillRect/>
            </a:stretch>
          </a:blipFill>
          <a:ln w="381000">
            <a:solidFill>
              <a:schemeClr val="tx1"/>
            </a:solidFill>
          </a:ln>
          <a:effectLst>
            <a:outerShdw blurRad="254000" dist="292100" dir="2700000" sx="101000" sy="101000" algn="ctr" rotWithShape="0">
              <a:srgbClr val="000000">
                <a:alpha val="15000"/>
              </a:srgbClr>
            </a:outerShdw>
          </a:effectLst>
        </p:spPr>
        <p:txBody>
          <a:bodyPr tIns="2377440"/>
          <a:lstStyle>
            <a:lvl1pPr marL="0" indent="0">
              <a:defRPr lang="en-US" sz="1400" b="1" kern="1200" spc="0" baseline="0" dirty="0">
                <a:solidFill>
                  <a:srgbClr val="000000"/>
                </a:solidFill>
                <a:latin typeface="+mn-lt"/>
                <a:ea typeface="+mn-ea"/>
                <a:cs typeface="Segoe UI" panose="020B0502040204020203" pitchFamily="34" charset="0"/>
              </a:defRPr>
            </a:lvl1pPr>
          </a:lstStyle>
          <a:p>
            <a:pPr marL="228600" marR="0" lvl="0" indent="-22860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Drag &amp; drop your photo here </a:t>
            </a:r>
            <a:br>
              <a:rPr lang="en-US"/>
            </a:br>
            <a:r>
              <a:rPr lang="en-US"/>
              <a:t>or click or tap icon below </a:t>
            </a:r>
            <a:br>
              <a:rPr lang="en-US"/>
            </a:br>
            <a:r>
              <a:rPr lang="en-US"/>
              <a:t>to insert</a:t>
            </a:r>
          </a:p>
          <a:p>
            <a:pPr marL="228600" marR="0" lvl="0" indent="-22860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endParaRPr lang="en-US"/>
          </a:p>
        </p:txBody>
      </p:sp>
    </p:spTree>
    <p:extLst>
      <p:ext uri="{BB962C8B-B14F-4D97-AF65-F5344CB8AC3E}">
        <p14:creationId xmlns:p14="http://schemas.microsoft.com/office/powerpoint/2010/main" val="39480249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Mobile Screenshot">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10198-B250-44FD-9AC7-BA0E6E23B5C1}"/>
              </a:ext>
            </a:extLst>
          </p:cNvPr>
          <p:cNvSpPr>
            <a:spLocks noGrp="1"/>
          </p:cNvSpPr>
          <p:nvPr>
            <p:ph type="title"/>
          </p:nvPr>
        </p:nvSpPr>
        <p:spPr>
          <a:xfrm>
            <a:off x="588263" y="457200"/>
            <a:ext cx="3856737" cy="553998"/>
          </a:xfrm>
        </p:spPr>
        <p:txBody>
          <a:bodyPr/>
          <a:lstStyle/>
          <a:p>
            <a:r>
              <a:rPr lang="en-US"/>
              <a:t>Click to edit Master title style</a:t>
            </a:r>
          </a:p>
        </p:txBody>
      </p:sp>
      <p:sp>
        <p:nvSpPr>
          <p:cNvPr id="14" name="Text Placeholder 13">
            <a:extLst>
              <a:ext uri="{FF2B5EF4-FFF2-40B4-BE49-F238E27FC236}">
                <a16:creationId xmlns:a16="http://schemas.microsoft.com/office/drawing/2014/main" id="{6F25D0DC-756F-45C2-A98F-05B75941978C}"/>
              </a:ext>
            </a:extLst>
          </p:cNvPr>
          <p:cNvSpPr>
            <a:spLocks noGrp="1"/>
          </p:cNvSpPr>
          <p:nvPr>
            <p:ph type="body" sz="quarter" idx="11"/>
          </p:nvPr>
        </p:nvSpPr>
        <p:spPr>
          <a:xfrm>
            <a:off x="588263" y="2395538"/>
            <a:ext cx="3856737" cy="861774"/>
          </a:xfrm>
        </p:spPr>
        <p:txBody>
          <a:bodyPr/>
          <a:lstStyle>
            <a:lvl1pPr marL="0" indent="0">
              <a:buNone/>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Content Placeholder 4">
            <a:extLst>
              <a:ext uri="{FF2B5EF4-FFF2-40B4-BE49-F238E27FC236}">
                <a16:creationId xmlns:a16="http://schemas.microsoft.com/office/drawing/2014/main" id="{A111676F-0A7B-49C1-8A96-1063E1813997}"/>
              </a:ext>
            </a:extLst>
          </p:cNvPr>
          <p:cNvSpPr>
            <a:spLocks noGrp="1"/>
          </p:cNvSpPr>
          <p:nvPr>
            <p:ph sz="quarter" idx="12" hasCustomPrompt="1"/>
          </p:nvPr>
        </p:nvSpPr>
        <p:spPr>
          <a:xfrm>
            <a:off x="7713894" y="585216"/>
            <a:ext cx="2625967" cy="5687568"/>
          </a:xfrm>
          <a:prstGeom prst="roundRect">
            <a:avLst>
              <a:gd name="adj" fmla="val 8222"/>
            </a:avLst>
          </a:prstGeom>
          <a:blipFill>
            <a:blip r:embed="rId2"/>
            <a:stretch>
              <a:fillRect/>
            </a:stretch>
          </a:blipFill>
          <a:ln w="241300">
            <a:solidFill>
              <a:schemeClr val="tx1"/>
            </a:solidFill>
          </a:ln>
          <a:effectLst>
            <a:outerShdw blurRad="254000" dist="292100" dir="2700000" sx="101000" sy="101000" algn="ctr" rotWithShape="0">
              <a:srgbClr val="000000">
                <a:alpha val="15000"/>
              </a:srgbClr>
            </a:outerShdw>
          </a:effectLst>
        </p:spPr>
        <p:txBody>
          <a:bodyPr tIns="1463040" bIns="0" anchor="ctr" anchorCtr="0"/>
          <a:lstStyle>
            <a:lvl1pPr marL="0" indent="0" algn="ctr">
              <a:buNone/>
              <a:defRPr lang="en-US" sz="1100" b="1" kern="1200" spc="0" baseline="0" dirty="0">
                <a:solidFill>
                  <a:schemeClr val="bg1"/>
                </a:solidFill>
                <a:latin typeface="+mn-lt"/>
                <a:ea typeface="+mn-ea"/>
                <a:cs typeface="Segoe UI" panose="020B0502040204020203" pitchFamily="34" charset="0"/>
              </a:defRPr>
            </a:lvl1pPr>
          </a:lstStyle>
          <a:p>
            <a:pPr marL="285750" marR="0" lvl="0" indent="-285750" algn="ctr" defTabSz="932742" rtl="0" eaLnBrk="1" fontAlgn="auto" latinLnBrk="0" hangingPunct="1">
              <a:lnSpc>
                <a:spcPct val="100000"/>
              </a:lnSpc>
              <a:spcBef>
                <a:spcPct val="20000"/>
              </a:spcBef>
              <a:spcAft>
                <a:spcPts val="0"/>
              </a:spcAft>
              <a:buClrTx/>
              <a:buSzPct val="90000"/>
              <a:tabLst/>
            </a:pPr>
            <a:r>
              <a:rPr lang="en-US"/>
              <a:t>Drag &amp; drop your photo here </a:t>
            </a:r>
            <a:br>
              <a:rPr lang="en-US"/>
            </a:br>
            <a:r>
              <a:rPr lang="en-US"/>
              <a:t>or click or tap icon below </a:t>
            </a:r>
            <a:br>
              <a:rPr lang="en-US"/>
            </a:br>
            <a:r>
              <a:rPr lang="en-US"/>
              <a:t>to insert</a:t>
            </a:r>
          </a:p>
          <a:p>
            <a:pPr marL="285750" marR="0" lvl="0" indent="-285750" algn="ctr" defTabSz="932742" rtl="0" eaLnBrk="1" fontAlgn="auto" latinLnBrk="0" hangingPunct="1">
              <a:lnSpc>
                <a:spcPct val="100000"/>
              </a:lnSpc>
              <a:spcBef>
                <a:spcPct val="20000"/>
              </a:spcBef>
              <a:spcAft>
                <a:spcPts val="0"/>
              </a:spcAft>
              <a:buClrTx/>
              <a:buSzPct val="90000"/>
              <a:tabLst/>
            </a:pPr>
            <a:endParaRPr lang="en-US"/>
          </a:p>
        </p:txBody>
      </p:sp>
    </p:spTree>
    <p:extLst>
      <p:ext uri="{BB962C8B-B14F-4D97-AF65-F5344CB8AC3E}">
        <p14:creationId xmlns:p14="http://schemas.microsoft.com/office/powerpoint/2010/main" val="6566892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Tree>
    <p:extLst>
      <p:ext uri="{BB962C8B-B14F-4D97-AF65-F5344CB8AC3E}">
        <p14:creationId xmlns:p14="http://schemas.microsoft.com/office/powerpoint/2010/main" val="23828141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ark title 3">
    <p:bg>
      <p:bgRef idx="1001">
        <a:schemeClr val="bg2"/>
      </p:bgRef>
    </p:bg>
    <p:spTree>
      <p:nvGrpSpPr>
        <p:cNvPr id="1" name=""/>
        <p:cNvGrpSpPr/>
        <p:nvPr/>
      </p:nvGrpSpPr>
      <p:grpSpPr>
        <a:xfrm>
          <a:off x="0" y="0"/>
          <a:ext cx="0" cy="0"/>
          <a:chOff x="0" y="0"/>
          <a:chExt cx="0" cy="0"/>
        </a:xfrm>
      </p:grpSpPr>
      <p:pic>
        <p:nvPicPr>
          <p:cNvPr id="8" name="Dark: Adapt to anything">
            <a:extLst>
              <a:ext uri="{FF2B5EF4-FFF2-40B4-BE49-F238E27FC236}">
                <a16:creationId xmlns:a16="http://schemas.microsoft.com/office/drawing/2014/main" id="{994EB93C-6F19-49E9-A6E6-6858355E513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ltGray">
          <a:xfrm>
            <a:off x="5854695" y="152401"/>
            <a:ext cx="6347416" cy="6347406"/>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Graphical user interface&#10;&#10;Description automatically generated with low confidence">
            <a:extLst>
              <a:ext uri="{FF2B5EF4-FFF2-40B4-BE49-F238E27FC236}">
                <a16:creationId xmlns:a16="http://schemas.microsoft.com/office/drawing/2014/main" id="{80DE0B83-1A11-4323-B03A-220D262F53C9}"/>
              </a:ext>
            </a:extLst>
          </p:cNvPr>
          <p:cNvPicPr>
            <a:picLocks noChangeAspect="1"/>
          </p:cNvPicPr>
          <p:nvPr userDrawn="1"/>
        </p:nvPicPr>
        <p:blipFill rotWithShape="1">
          <a:blip r:embed="rId3"/>
          <a:srcRect l="8251" t="33298" r="8207" b="32992"/>
          <a:stretch/>
        </p:blipFill>
        <p:spPr bwMode="invGray">
          <a:xfrm>
            <a:off x="584200" y="585788"/>
            <a:ext cx="2855205" cy="289320"/>
          </a:xfrm>
          <a:prstGeom prst="rect">
            <a:avLst/>
          </a:prstGeom>
        </p:spPr>
      </p:pic>
    </p:spTree>
    <p:extLst>
      <p:ext uri="{BB962C8B-B14F-4D97-AF65-F5344CB8AC3E}">
        <p14:creationId xmlns:p14="http://schemas.microsoft.com/office/powerpoint/2010/main" val="36406002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hank you photo">
    <p:bg>
      <p:bgPr>
        <a:solidFill>
          <a:srgbClr val="EAE4DC"/>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5808"/>
            <a:ext cx="3948683"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DC1D8EF4-A5A1-4D2B-9918-9B027853453F}"/>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1740142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AE4DC"/>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Picture 4" descr="Logo&#10;&#10;Description automatically generated with medium confidence">
            <a:extLst>
              <a:ext uri="{FF2B5EF4-FFF2-40B4-BE49-F238E27FC236}">
                <a16:creationId xmlns:a16="http://schemas.microsoft.com/office/drawing/2014/main" id="{4E695B53-CE74-45F5-B29D-B6E72D9A8E31}"/>
              </a:ext>
            </a:extLst>
          </p:cNvPr>
          <p:cNvPicPr>
            <a:picLocks noChangeAspect="1"/>
          </p:cNvPicPr>
          <p:nvPr userDrawn="1"/>
        </p:nvPicPr>
        <p:blipFill rotWithShape="1">
          <a:blip r:embed="rId2"/>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9250691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1_ Title">
    <p:bg>
      <p:bgPr>
        <a:solidFill>
          <a:srgbClr val="EAE4D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Graphic: Create impact faster metaphor" descr="Image of create impact faster metaphor">
            <a:extLst>
              <a:ext uri="{FF2B5EF4-FFF2-40B4-BE49-F238E27FC236}">
                <a16:creationId xmlns:a16="http://schemas.microsoft.com/office/drawing/2014/main" id="{71E6F1EB-96BE-40C0-8FF7-9CA9D6B5675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570" t="3570" r="3570" b="828"/>
          <a:stretch/>
        </p:blipFill>
        <p:spPr>
          <a:xfrm>
            <a:off x="6065081" y="478972"/>
            <a:ext cx="5900060" cy="6074228"/>
          </a:xfrm>
          <a:prstGeom prst="rect">
            <a:avLst/>
          </a:prstGeom>
        </p:spPr>
      </p:pic>
      <p:pic>
        <p:nvPicPr>
          <p:cNvPr id="4" name="Picture 3" descr="Logo&#10;&#10;Description automatically generated with medium confidence">
            <a:extLst>
              <a:ext uri="{FF2B5EF4-FFF2-40B4-BE49-F238E27FC236}">
                <a16:creationId xmlns:a16="http://schemas.microsoft.com/office/drawing/2014/main" id="{C7D24C81-C6B4-4566-BEC3-F1E03E491846}"/>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pic>
        <p:nvPicPr>
          <p:cNvPr id="3" name="Picture 2" descr="A black and white sign with white text&#10;&#10;Description automatically generated">
            <a:extLst>
              <a:ext uri="{FF2B5EF4-FFF2-40B4-BE49-F238E27FC236}">
                <a16:creationId xmlns:a16="http://schemas.microsoft.com/office/drawing/2014/main" id="{97AD2875-93C1-7E41-EB74-A47777790467}"/>
              </a:ext>
            </a:extLst>
          </p:cNvPr>
          <p:cNvPicPr>
            <a:picLocks noChangeAspect="1"/>
          </p:cNvPicPr>
          <p:nvPr userDrawn="1"/>
        </p:nvPicPr>
        <p:blipFill>
          <a:blip r:embed="rId4"/>
          <a:stretch>
            <a:fillRect/>
          </a:stretch>
        </p:blipFill>
        <p:spPr>
          <a:xfrm>
            <a:off x="441960" y="5716652"/>
            <a:ext cx="2819400" cy="777685"/>
          </a:xfrm>
          <a:prstGeom prst="rect">
            <a:avLst/>
          </a:prstGeom>
        </p:spPr>
      </p:pic>
    </p:spTree>
    <p:extLst>
      <p:ext uri="{BB962C8B-B14F-4D97-AF65-F5344CB8AC3E}">
        <p14:creationId xmlns:p14="http://schemas.microsoft.com/office/powerpoint/2010/main" val="33280108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1_Title 2">
    <p:bg>
      <p:bgPr>
        <a:solidFill>
          <a:srgbClr val="EAE4DC"/>
        </a:solidFill>
        <a:effectLst/>
      </p:bgPr>
    </p:bg>
    <p:spTree>
      <p:nvGrpSpPr>
        <p:cNvPr id="1" name=""/>
        <p:cNvGrpSpPr/>
        <p:nvPr/>
      </p:nvGrpSpPr>
      <p:grpSpPr>
        <a:xfrm>
          <a:off x="0" y="0"/>
          <a:ext cx="0" cy="0"/>
          <a:chOff x="0" y="0"/>
          <a:chExt cx="0" cy="0"/>
        </a:xfrm>
      </p:grpSpPr>
      <p:pic>
        <p:nvPicPr>
          <p:cNvPr id="7" name="Light: Break through barriers">
            <a:extLst>
              <a:ext uri="{FF2B5EF4-FFF2-40B4-BE49-F238E27FC236}">
                <a16:creationId xmlns:a16="http://schemas.microsoft.com/office/drawing/2014/main" id="{168BE704-B556-45E9-BE93-C19A745DB30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5638197" y="260049"/>
            <a:ext cx="6337904" cy="6337902"/>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Logo&#10;&#10;Description automatically generated with medium confidence">
            <a:extLst>
              <a:ext uri="{FF2B5EF4-FFF2-40B4-BE49-F238E27FC236}">
                <a16:creationId xmlns:a16="http://schemas.microsoft.com/office/drawing/2014/main" id="{2A9CEB69-ACA2-426E-A1A5-54DB916D6182}"/>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pic>
        <p:nvPicPr>
          <p:cNvPr id="3" name="Picture 2" descr="A black and white sign with white text&#10;&#10;Description automatically generated">
            <a:extLst>
              <a:ext uri="{FF2B5EF4-FFF2-40B4-BE49-F238E27FC236}">
                <a16:creationId xmlns:a16="http://schemas.microsoft.com/office/drawing/2014/main" id="{78600316-82ED-6BFB-B841-F63F7051F161}"/>
              </a:ext>
            </a:extLst>
          </p:cNvPr>
          <p:cNvPicPr>
            <a:picLocks noChangeAspect="1"/>
          </p:cNvPicPr>
          <p:nvPr userDrawn="1"/>
        </p:nvPicPr>
        <p:blipFill>
          <a:blip r:embed="rId4"/>
          <a:stretch>
            <a:fillRect/>
          </a:stretch>
        </p:blipFill>
        <p:spPr>
          <a:xfrm>
            <a:off x="441960" y="5716652"/>
            <a:ext cx="2819400" cy="777685"/>
          </a:xfrm>
          <a:prstGeom prst="rect">
            <a:avLst/>
          </a:prstGeom>
        </p:spPr>
      </p:pic>
    </p:spTree>
    <p:extLst>
      <p:ext uri="{BB962C8B-B14F-4D97-AF65-F5344CB8AC3E}">
        <p14:creationId xmlns:p14="http://schemas.microsoft.com/office/powerpoint/2010/main" val="2996232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1_Title 3">
    <p:bg>
      <p:bgPr>
        <a:solidFill>
          <a:srgbClr val="EAE4DC"/>
        </a:solidFill>
        <a:effectLst/>
      </p:bgPr>
    </p:bg>
    <p:spTree>
      <p:nvGrpSpPr>
        <p:cNvPr id="1" name=""/>
        <p:cNvGrpSpPr/>
        <p:nvPr/>
      </p:nvGrpSpPr>
      <p:grpSpPr>
        <a:xfrm>
          <a:off x="0" y="0"/>
          <a:ext cx="0" cy="0"/>
          <a:chOff x="0" y="0"/>
          <a:chExt cx="0" cy="0"/>
        </a:xfrm>
      </p:grpSpPr>
      <p:pic>
        <p:nvPicPr>
          <p:cNvPr id="8" name="Light: Adapt to anything ">
            <a:extLst>
              <a:ext uri="{FF2B5EF4-FFF2-40B4-BE49-F238E27FC236}">
                <a16:creationId xmlns:a16="http://schemas.microsoft.com/office/drawing/2014/main" id="{547E7F7C-2D58-481F-8331-3FE0241E1FB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5880702" y="194129"/>
            <a:ext cx="6311298" cy="6311287"/>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Picture 6" descr="Logo&#10;&#10;Description automatically generated with medium confidence">
            <a:extLst>
              <a:ext uri="{FF2B5EF4-FFF2-40B4-BE49-F238E27FC236}">
                <a16:creationId xmlns:a16="http://schemas.microsoft.com/office/drawing/2014/main" id="{17AABFA6-6857-43EF-9CDC-D483A94CE64F}"/>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pic>
        <p:nvPicPr>
          <p:cNvPr id="3" name="Picture 2" descr="A black and white sign with white text&#10;&#10;Description automatically generated">
            <a:extLst>
              <a:ext uri="{FF2B5EF4-FFF2-40B4-BE49-F238E27FC236}">
                <a16:creationId xmlns:a16="http://schemas.microsoft.com/office/drawing/2014/main" id="{371CF607-5D64-F90A-3BE6-63425E0B26E4}"/>
              </a:ext>
            </a:extLst>
          </p:cNvPr>
          <p:cNvPicPr>
            <a:picLocks noChangeAspect="1"/>
          </p:cNvPicPr>
          <p:nvPr userDrawn="1"/>
        </p:nvPicPr>
        <p:blipFill>
          <a:blip r:embed="rId4"/>
          <a:stretch>
            <a:fillRect/>
          </a:stretch>
        </p:blipFill>
        <p:spPr>
          <a:xfrm>
            <a:off x="441960" y="5716652"/>
            <a:ext cx="2819400" cy="777685"/>
          </a:xfrm>
          <a:prstGeom prst="rect">
            <a:avLst/>
          </a:prstGeom>
        </p:spPr>
      </p:pic>
    </p:spTree>
    <p:extLst>
      <p:ext uri="{BB962C8B-B14F-4D97-AF65-F5344CB8AC3E}">
        <p14:creationId xmlns:p14="http://schemas.microsoft.com/office/powerpoint/2010/main" val="38501229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1_Title 4">
    <p:bg>
      <p:bgPr>
        <a:solidFill>
          <a:srgbClr val="EAE4DC"/>
        </a:solidFill>
        <a:effectLst/>
      </p:bgPr>
    </p:bg>
    <p:spTree>
      <p:nvGrpSpPr>
        <p:cNvPr id="1" name=""/>
        <p:cNvGrpSpPr/>
        <p:nvPr/>
      </p:nvGrpSpPr>
      <p:grpSpPr>
        <a:xfrm>
          <a:off x="0" y="0"/>
          <a:ext cx="0" cy="0"/>
          <a:chOff x="0" y="0"/>
          <a:chExt cx="0" cy="0"/>
        </a:xfrm>
      </p:grpSpPr>
      <p:pic>
        <p:nvPicPr>
          <p:cNvPr id="6" name="Light: Innovate everywhere">
            <a:extLst>
              <a:ext uri="{FF2B5EF4-FFF2-40B4-BE49-F238E27FC236}">
                <a16:creationId xmlns:a16="http://schemas.microsoft.com/office/drawing/2014/main" id="{DC04341E-C617-413D-A754-103CAA84E5C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5456117" y="53298"/>
            <a:ext cx="6592960" cy="659296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Picture 6" descr="Logo&#10;&#10;Description automatically generated with medium confidence">
            <a:extLst>
              <a:ext uri="{FF2B5EF4-FFF2-40B4-BE49-F238E27FC236}">
                <a16:creationId xmlns:a16="http://schemas.microsoft.com/office/drawing/2014/main" id="{17AABFA6-6857-43EF-9CDC-D483A94CE64F}"/>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pic>
        <p:nvPicPr>
          <p:cNvPr id="3" name="Picture 2" descr="A black and white sign with white text&#10;&#10;Description automatically generated">
            <a:extLst>
              <a:ext uri="{FF2B5EF4-FFF2-40B4-BE49-F238E27FC236}">
                <a16:creationId xmlns:a16="http://schemas.microsoft.com/office/drawing/2014/main" id="{41BE36E8-6558-064A-503E-6CDE4D66924B}"/>
              </a:ext>
            </a:extLst>
          </p:cNvPr>
          <p:cNvPicPr>
            <a:picLocks noChangeAspect="1"/>
          </p:cNvPicPr>
          <p:nvPr userDrawn="1"/>
        </p:nvPicPr>
        <p:blipFill>
          <a:blip r:embed="rId4"/>
          <a:stretch>
            <a:fillRect/>
          </a:stretch>
        </p:blipFill>
        <p:spPr>
          <a:xfrm>
            <a:off x="441960" y="5716652"/>
            <a:ext cx="2819400" cy="777685"/>
          </a:xfrm>
          <a:prstGeom prst="rect">
            <a:avLst/>
          </a:prstGeom>
        </p:spPr>
      </p:pic>
    </p:spTree>
    <p:extLst>
      <p:ext uri="{BB962C8B-B14F-4D97-AF65-F5344CB8AC3E}">
        <p14:creationId xmlns:p14="http://schemas.microsoft.com/office/powerpoint/2010/main" val="30800207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_Dark Title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Picture 3" descr="Graphical user interface&#10;&#10;Description automatically generated with low confidence">
            <a:extLst>
              <a:ext uri="{FF2B5EF4-FFF2-40B4-BE49-F238E27FC236}">
                <a16:creationId xmlns:a16="http://schemas.microsoft.com/office/drawing/2014/main" id="{E44A620F-90A5-4F90-A46E-589E29C354F0}"/>
              </a:ext>
            </a:extLst>
          </p:cNvPr>
          <p:cNvPicPr>
            <a:picLocks noChangeAspect="1"/>
          </p:cNvPicPr>
          <p:nvPr userDrawn="1"/>
        </p:nvPicPr>
        <p:blipFill rotWithShape="1">
          <a:blip r:embed="rId2"/>
          <a:srcRect l="8251" t="33298" r="8207" b="32992"/>
          <a:stretch/>
        </p:blipFill>
        <p:spPr bwMode="invGray">
          <a:xfrm>
            <a:off x="584200" y="585788"/>
            <a:ext cx="2855205" cy="289320"/>
          </a:xfrm>
          <a:prstGeom prst="rect">
            <a:avLst/>
          </a:prstGeom>
        </p:spPr>
      </p:pic>
      <p:pic>
        <p:nvPicPr>
          <p:cNvPr id="6" name="Dark: Create impact faster">
            <a:extLst>
              <a:ext uri="{FF2B5EF4-FFF2-40B4-BE49-F238E27FC236}">
                <a16:creationId xmlns:a16="http://schemas.microsoft.com/office/drawing/2014/main" id="{CFC91BBC-1960-4789-9C92-73EDA57735F9}"/>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bwMode="ltGray">
          <a:xfrm>
            <a:off x="5852811" y="266700"/>
            <a:ext cx="6324600" cy="6324600"/>
          </a:xfrm>
          <a:prstGeom prst="rect">
            <a:avLst/>
          </a:prstGeom>
        </p:spPr>
      </p:pic>
      <p:pic>
        <p:nvPicPr>
          <p:cNvPr id="3" name="Picture 2" descr="A black and white sign with white text&#10;&#10;Description automatically generated">
            <a:extLst>
              <a:ext uri="{FF2B5EF4-FFF2-40B4-BE49-F238E27FC236}">
                <a16:creationId xmlns:a16="http://schemas.microsoft.com/office/drawing/2014/main" id="{40209910-7921-9ADF-E85C-C13F0E647515}"/>
              </a:ext>
            </a:extLst>
          </p:cNvPr>
          <p:cNvPicPr>
            <a:picLocks noChangeAspect="1"/>
          </p:cNvPicPr>
          <p:nvPr userDrawn="1"/>
        </p:nvPicPr>
        <p:blipFill>
          <a:blip r:embed="rId4"/>
          <a:stretch>
            <a:fillRect/>
          </a:stretch>
        </p:blipFill>
        <p:spPr>
          <a:xfrm>
            <a:off x="441960" y="5716652"/>
            <a:ext cx="2819400" cy="777685"/>
          </a:xfrm>
          <a:prstGeom prst="rect">
            <a:avLst/>
          </a:prstGeom>
        </p:spPr>
      </p:pic>
    </p:spTree>
    <p:extLst>
      <p:ext uri="{BB962C8B-B14F-4D97-AF65-F5344CB8AC3E}">
        <p14:creationId xmlns:p14="http://schemas.microsoft.com/office/powerpoint/2010/main" val="29105736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1_Dark title 2">
    <p:bg>
      <p:bgRef idx="1001">
        <a:schemeClr val="bg2"/>
      </p:bgRef>
    </p:bg>
    <p:spTree>
      <p:nvGrpSpPr>
        <p:cNvPr id="1" name=""/>
        <p:cNvGrpSpPr/>
        <p:nvPr/>
      </p:nvGrpSpPr>
      <p:grpSpPr>
        <a:xfrm>
          <a:off x="0" y="0"/>
          <a:ext cx="0" cy="0"/>
          <a:chOff x="0" y="0"/>
          <a:chExt cx="0" cy="0"/>
        </a:xfrm>
      </p:grpSpPr>
      <p:pic>
        <p:nvPicPr>
          <p:cNvPr id="7" name="Dark: Break through barriers">
            <a:extLst>
              <a:ext uri="{FF2B5EF4-FFF2-40B4-BE49-F238E27FC236}">
                <a16:creationId xmlns:a16="http://schemas.microsoft.com/office/drawing/2014/main" id="{DD933C26-17AD-4009-92E5-51D531D61A8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ltGray">
          <a:xfrm>
            <a:off x="5693594" y="292101"/>
            <a:ext cx="6271552" cy="6271542"/>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8" name="Picture 7" descr="Graphical user interface&#10;&#10;Description automatically generated with low confidence">
            <a:extLst>
              <a:ext uri="{FF2B5EF4-FFF2-40B4-BE49-F238E27FC236}">
                <a16:creationId xmlns:a16="http://schemas.microsoft.com/office/drawing/2014/main" id="{5FFF0A47-7543-41B6-9868-D5B1EA735187}"/>
              </a:ext>
            </a:extLst>
          </p:cNvPr>
          <p:cNvPicPr>
            <a:picLocks noChangeAspect="1"/>
          </p:cNvPicPr>
          <p:nvPr userDrawn="1"/>
        </p:nvPicPr>
        <p:blipFill rotWithShape="1">
          <a:blip r:embed="rId3"/>
          <a:srcRect l="8251" t="33298" r="8207" b="32992"/>
          <a:stretch/>
        </p:blipFill>
        <p:spPr bwMode="invGray">
          <a:xfrm>
            <a:off x="584200" y="585788"/>
            <a:ext cx="2855205" cy="289320"/>
          </a:xfrm>
          <a:prstGeom prst="rect">
            <a:avLst/>
          </a:prstGeom>
        </p:spPr>
      </p:pic>
      <p:pic>
        <p:nvPicPr>
          <p:cNvPr id="3" name="Picture 2" descr="A black and white sign with white text&#10;&#10;Description automatically generated">
            <a:extLst>
              <a:ext uri="{FF2B5EF4-FFF2-40B4-BE49-F238E27FC236}">
                <a16:creationId xmlns:a16="http://schemas.microsoft.com/office/drawing/2014/main" id="{FF31905B-A13D-9439-2907-8817FE930467}"/>
              </a:ext>
            </a:extLst>
          </p:cNvPr>
          <p:cNvPicPr>
            <a:picLocks noChangeAspect="1"/>
          </p:cNvPicPr>
          <p:nvPr userDrawn="1"/>
        </p:nvPicPr>
        <p:blipFill>
          <a:blip r:embed="rId4"/>
          <a:stretch>
            <a:fillRect/>
          </a:stretch>
        </p:blipFill>
        <p:spPr>
          <a:xfrm>
            <a:off x="441960" y="5716652"/>
            <a:ext cx="2819400" cy="777685"/>
          </a:xfrm>
          <a:prstGeom prst="rect">
            <a:avLst/>
          </a:prstGeom>
        </p:spPr>
      </p:pic>
    </p:spTree>
    <p:extLst>
      <p:ext uri="{BB962C8B-B14F-4D97-AF65-F5344CB8AC3E}">
        <p14:creationId xmlns:p14="http://schemas.microsoft.com/office/powerpoint/2010/main" val="23048774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1_Dark title 3">
    <p:bg>
      <p:bgRef idx="1001">
        <a:schemeClr val="bg2"/>
      </p:bgRef>
    </p:bg>
    <p:spTree>
      <p:nvGrpSpPr>
        <p:cNvPr id="1" name=""/>
        <p:cNvGrpSpPr/>
        <p:nvPr/>
      </p:nvGrpSpPr>
      <p:grpSpPr>
        <a:xfrm>
          <a:off x="0" y="0"/>
          <a:ext cx="0" cy="0"/>
          <a:chOff x="0" y="0"/>
          <a:chExt cx="0" cy="0"/>
        </a:xfrm>
      </p:grpSpPr>
      <p:pic>
        <p:nvPicPr>
          <p:cNvPr id="8" name="Dark: Adapt to anything">
            <a:extLst>
              <a:ext uri="{FF2B5EF4-FFF2-40B4-BE49-F238E27FC236}">
                <a16:creationId xmlns:a16="http://schemas.microsoft.com/office/drawing/2014/main" id="{994EB93C-6F19-49E9-A6E6-6858355E513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ltGray">
          <a:xfrm>
            <a:off x="5854695" y="152401"/>
            <a:ext cx="6347416" cy="6347406"/>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Graphical user interface&#10;&#10;Description automatically generated with low confidence">
            <a:extLst>
              <a:ext uri="{FF2B5EF4-FFF2-40B4-BE49-F238E27FC236}">
                <a16:creationId xmlns:a16="http://schemas.microsoft.com/office/drawing/2014/main" id="{80DE0B83-1A11-4323-B03A-220D262F53C9}"/>
              </a:ext>
            </a:extLst>
          </p:cNvPr>
          <p:cNvPicPr>
            <a:picLocks noChangeAspect="1"/>
          </p:cNvPicPr>
          <p:nvPr userDrawn="1"/>
        </p:nvPicPr>
        <p:blipFill rotWithShape="1">
          <a:blip r:embed="rId3"/>
          <a:srcRect l="8251" t="33298" r="8207" b="32992"/>
          <a:stretch/>
        </p:blipFill>
        <p:spPr bwMode="invGray">
          <a:xfrm>
            <a:off x="584200" y="585788"/>
            <a:ext cx="2855205" cy="289320"/>
          </a:xfrm>
          <a:prstGeom prst="rect">
            <a:avLst/>
          </a:prstGeom>
        </p:spPr>
      </p:pic>
      <p:pic>
        <p:nvPicPr>
          <p:cNvPr id="3" name="Picture 2" descr="A black and white sign with white text&#10;&#10;Description automatically generated">
            <a:extLst>
              <a:ext uri="{FF2B5EF4-FFF2-40B4-BE49-F238E27FC236}">
                <a16:creationId xmlns:a16="http://schemas.microsoft.com/office/drawing/2014/main" id="{B738C608-3893-73D1-DD1A-4A0763FCC1BD}"/>
              </a:ext>
            </a:extLst>
          </p:cNvPr>
          <p:cNvPicPr>
            <a:picLocks noChangeAspect="1"/>
          </p:cNvPicPr>
          <p:nvPr userDrawn="1"/>
        </p:nvPicPr>
        <p:blipFill>
          <a:blip r:embed="rId4"/>
          <a:stretch>
            <a:fillRect/>
          </a:stretch>
        </p:blipFill>
        <p:spPr>
          <a:xfrm>
            <a:off x="441960" y="5716652"/>
            <a:ext cx="2819400" cy="777685"/>
          </a:xfrm>
          <a:prstGeom prst="rect">
            <a:avLst/>
          </a:prstGeom>
        </p:spPr>
      </p:pic>
    </p:spTree>
    <p:extLst>
      <p:ext uri="{BB962C8B-B14F-4D97-AF65-F5344CB8AC3E}">
        <p14:creationId xmlns:p14="http://schemas.microsoft.com/office/powerpoint/2010/main" val="19255939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ark titl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Graphical user interface&#10;&#10;Description automatically generated with low confidence">
            <a:extLst>
              <a:ext uri="{FF2B5EF4-FFF2-40B4-BE49-F238E27FC236}">
                <a16:creationId xmlns:a16="http://schemas.microsoft.com/office/drawing/2014/main" id="{80DE0B83-1A11-4323-B03A-220D262F53C9}"/>
              </a:ext>
            </a:extLst>
          </p:cNvPr>
          <p:cNvPicPr>
            <a:picLocks noChangeAspect="1"/>
          </p:cNvPicPr>
          <p:nvPr userDrawn="1"/>
        </p:nvPicPr>
        <p:blipFill rotWithShape="1">
          <a:blip r:embed="rId2"/>
          <a:srcRect l="8251" t="33298" r="8207" b="32992"/>
          <a:stretch/>
        </p:blipFill>
        <p:spPr bwMode="invGray">
          <a:xfrm>
            <a:off x="584200" y="585788"/>
            <a:ext cx="2855205" cy="289320"/>
          </a:xfrm>
          <a:prstGeom prst="rect">
            <a:avLst/>
          </a:prstGeom>
        </p:spPr>
      </p:pic>
      <p:pic>
        <p:nvPicPr>
          <p:cNvPr id="7" name="Dark:">
            <a:extLst>
              <a:ext uri="{FF2B5EF4-FFF2-40B4-BE49-F238E27FC236}">
                <a16:creationId xmlns:a16="http://schemas.microsoft.com/office/drawing/2014/main" id="{7D8593D0-D7C9-4321-A0F9-23E7597E2F45}"/>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bwMode="ltGray">
          <a:xfrm>
            <a:off x="5453615" y="50801"/>
            <a:ext cx="6597966" cy="6597956"/>
          </a:xfrm>
          <a:prstGeom prst="rect">
            <a:avLst/>
          </a:prstGeom>
        </p:spPr>
      </p:pic>
    </p:spTree>
    <p:extLst>
      <p:ext uri="{BB962C8B-B14F-4D97-AF65-F5344CB8AC3E}">
        <p14:creationId xmlns:p14="http://schemas.microsoft.com/office/powerpoint/2010/main" val="37698433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1_Dark titl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Graphical user interface&#10;&#10;Description automatically generated with low confidence">
            <a:extLst>
              <a:ext uri="{FF2B5EF4-FFF2-40B4-BE49-F238E27FC236}">
                <a16:creationId xmlns:a16="http://schemas.microsoft.com/office/drawing/2014/main" id="{80DE0B83-1A11-4323-B03A-220D262F53C9}"/>
              </a:ext>
            </a:extLst>
          </p:cNvPr>
          <p:cNvPicPr>
            <a:picLocks noChangeAspect="1"/>
          </p:cNvPicPr>
          <p:nvPr userDrawn="1"/>
        </p:nvPicPr>
        <p:blipFill rotWithShape="1">
          <a:blip r:embed="rId2"/>
          <a:srcRect l="8251" t="33298" r="8207" b="32992"/>
          <a:stretch/>
        </p:blipFill>
        <p:spPr bwMode="invGray">
          <a:xfrm>
            <a:off x="584200" y="585788"/>
            <a:ext cx="2855205" cy="289320"/>
          </a:xfrm>
          <a:prstGeom prst="rect">
            <a:avLst/>
          </a:prstGeom>
        </p:spPr>
      </p:pic>
      <p:pic>
        <p:nvPicPr>
          <p:cNvPr id="7" name="Dark:">
            <a:extLst>
              <a:ext uri="{FF2B5EF4-FFF2-40B4-BE49-F238E27FC236}">
                <a16:creationId xmlns:a16="http://schemas.microsoft.com/office/drawing/2014/main" id="{7D8593D0-D7C9-4321-A0F9-23E7597E2F45}"/>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bwMode="ltGray">
          <a:xfrm>
            <a:off x="5453615" y="50801"/>
            <a:ext cx="6597966" cy="6597956"/>
          </a:xfrm>
          <a:prstGeom prst="rect">
            <a:avLst/>
          </a:prstGeom>
        </p:spPr>
      </p:pic>
      <p:pic>
        <p:nvPicPr>
          <p:cNvPr id="3" name="Picture 2" descr="A black and white sign with white text&#10;&#10;Description automatically generated">
            <a:extLst>
              <a:ext uri="{FF2B5EF4-FFF2-40B4-BE49-F238E27FC236}">
                <a16:creationId xmlns:a16="http://schemas.microsoft.com/office/drawing/2014/main" id="{349C5779-F864-89F6-14BD-FFFAD86143AB}"/>
              </a:ext>
            </a:extLst>
          </p:cNvPr>
          <p:cNvPicPr>
            <a:picLocks noChangeAspect="1"/>
          </p:cNvPicPr>
          <p:nvPr userDrawn="1"/>
        </p:nvPicPr>
        <p:blipFill>
          <a:blip r:embed="rId4"/>
          <a:stretch>
            <a:fillRect/>
          </a:stretch>
        </p:blipFill>
        <p:spPr>
          <a:xfrm>
            <a:off x="441960" y="5716652"/>
            <a:ext cx="2819400" cy="777685"/>
          </a:xfrm>
          <a:prstGeom prst="rect">
            <a:avLst/>
          </a:prstGeom>
        </p:spPr>
      </p:pic>
    </p:spTree>
    <p:extLst>
      <p:ext uri="{BB962C8B-B14F-4D97-AF65-F5344CB8AC3E}">
        <p14:creationId xmlns:p14="http://schemas.microsoft.com/office/powerpoint/2010/main" val="6245781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1_Title Slide tan">
    <p:bg>
      <p:bgPr>
        <a:solidFill>
          <a:srgbClr val="EAE4DC"/>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descr="Logo&#10;&#10;Description automatically generated with medium confidence">
            <a:extLst>
              <a:ext uri="{FF2B5EF4-FFF2-40B4-BE49-F238E27FC236}">
                <a16:creationId xmlns:a16="http://schemas.microsoft.com/office/drawing/2014/main" id="{F4838EB7-9B13-4ACB-97C0-51BAB78757B4}"/>
              </a:ext>
            </a:extLst>
          </p:cNvPr>
          <p:cNvPicPr>
            <a:picLocks noChangeAspect="1"/>
          </p:cNvPicPr>
          <p:nvPr userDrawn="1"/>
        </p:nvPicPr>
        <p:blipFill rotWithShape="1">
          <a:blip r:embed="rId2"/>
          <a:srcRect l="8275" t="32690" r="8091" b="32918"/>
          <a:stretch/>
        </p:blipFill>
        <p:spPr>
          <a:xfrm>
            <a:off x="582042" y="581026"/>
            <a:ext cx="2857363" cy="295064"/>
          </a:xfrm>
          <a:prstGeom prst="rect">
            <a:avLst/>
          </a:prstGeom>
        </p:spPr>
      </p:pic>
      <p:pic>
        <p:nvPicPr>
          <p:cNvPr id="2" name="Picture 1" descr="A black and white sign with white text&#10;&#10;Description automatically generated">
            <a:extLst>
              <a:ext uri="{FF2B5EF4-FFF2-40B4-BE49-F238E27FC236}">
                <a16:creationId xmlns:a16="http://schemas.microsoft.com/office/drawing/2014/main" id="{C465EE3D-9739-F541-5206-A61149A1F626}"/>
              </a:ext>
            </a:extLst>
          </p:cNvPr>
          <p:cNvPicPr>
            <a:picLocks noChangeAspect="1"/>
          </p:cNvPicPr>
          <p:nvPr userDrawn="1"/>
        </p:nvPicPr>
        <p:blipFill>
          <a:blip r:embed="rId3"/>
          <a:stretch>
            <a:fillRect/>
          </a:stretch>
        </p:blipFill>
        <p:spPr>
          <a:xfrm>
            <a:off x="441960" y="5716652"/>
            <a:ext cx="2819400" cy="777685"/>
          </a:xfrm>
          <a:prstGeom prst="rect">
            <a:avLst/>
          </a:prstGeom>
        </p:spPr>
      </p:pic>
    </p:spTree>
    <p:extLst>
      <p:ext uri="{BB962C8B-B14F-4D97-AF65-F5344CB8AC3E}">
        <p14:creationId xmlns:p14="http://schemas.microsoft.com/office/powerpoint/2010/main" val="36658203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3_4-colum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EC7F020-426C-5E40-B5A3-0630A950B07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EFA85E99-F542-B24A-B446-DFECA22023E3}"/>
              </a:ext>
            </a:extLst>
          </p:cNvPr>
          <p:cNvSpPr>
            <a:spLocks noGrp="1"/>
          </p:cNvSpPr>
          <p:nvPr>
            <p:ph type="title" hasCustomPrompt="1"/>
          </p:nvPr>
        </p:nvSpPr>
        <p:spPr>
          <a:xfrm>
            <a:off x="588263" y="457200"/>
            <a:ext cx="11018520" cy="553998"/>
          </a:xfrm>
        </p:spPr>
        <p:txBody>
          <a:bodyPr>
            <a:spAutoFit/>
          </a:bodyPr>
          <a:lstStyle>
            <a:lvl1pPr>
              <a:defRPr>
                <a:solidFill>
                  <a:schemeClr val="accent3"/>
                </a:solidFill>
              </a:defRPr>
            </a:lvl1pPr>
          </a:lstStyle>
          <a:p>
            <a:r>
              <a:rPr lang="en-US"/>
              <a:t>The Team</a:t>
            </a:r>
          </a:p>
        </p:txBody>
      </p:sp>
      <p:sp>
        <p:nvSpPr>
          <p:cNvPr id="4" name="Text Placeholder 24">
            <a:extLst>
              <a:ext uri="{FF2B5EF4-FFF2-40B4-BE49-F238E27FC236}">
                <a16:creationId xmlns:a16="http://schemas.microsoft.com/office/drawing/2014/main" id="{DAB7DD0E-9CE8-8B49-86A4-00493B0A2C63}"/>
              </a:ext>
            </a:extLst>
          </p:cNvPr>
          <p:cNvSpPr>
            <a:spLocks noGrp="1"/>
          </p:cNvSpPr>
          <p:nvPr>
            <p:ph type="body" sz="quarter" idx="11" hasCustomPrompt="1"/>
          </p:nvPr>
        </p:nvSpPr>
        <p:spPr>
          <a:xfrm>
            <a:off x="601664" y="4408341"/>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5" name="Text Placeholder 26">
            <a:extLst>
              <a:ext uri="{FF2B5EF4-FFF2-40B4-BE49-F238E27FC236}">
                <a16:creationId xmlns:a16="http://schemas.microsoft.com/office/drawing/2014/main" id="{5B9FC220-0063-D14C-BAC7-29C374D5E3B9}"/>
              </a:ext>
            </a:extLst>
          </p:cNvPr>
          <p:cNvSpPr>
            <a:spLocks noGrp="1"/>
          </p:cNvSpPr>
          <p:nvPr>
            <p:ph type="body" sz="quarter" idx="12" hasCustomPrompt="1"/>
          </p:nvPr>
        </p:nvSpPr>
        <p:spPr>
          <a:xfrm>
            <a:off x="601664" y="4772925"/>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6" name="Text Placeholder 28">
            <a:extLst>
              <a:ext uri="{FF2B5EF4-FFF2-40B4-BE49-F238E27FC236}">
                <a16:creationId xmlns:a16="http://schemas.microsoft.com/office/drawing/2014/main" id="{F06C21F1-452A-864F-9F3D-BF7065232F59}"/>
              </a:ext>
            </a:extLst>
          </p:cNvPr>
          <p:cNvSpPr>
            <a:spLocks noGrp="1"/>
          </p:cNvSpPr>
          <p:nvPr>
            <p:ph type="body" sz="quarter" idx="13" hasCustomPrompt="1"/>
          </p:nvPr>
        </p:nvSpPr>
        <p:spPr>
          <a:xfrm>
            <a:off x="601664" y="5171595"/>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7" name="Text Placeholder 24">
            <a:extLst>
              <a:ext uri="{FF2B5EF4-FFF2-40B4-BE49-F238E27FC236}">
                <a16:creationId xmlns:a16="http://schemas.microsoft.com/office/drawing/2014/main" id="{CBF991A4-66F2-0E4F-8612-F380FB5985B0}"/>
              </a:ext>
            </a:extLst>
          </p:cNvPr>
          <p:cNvSpPr>
            <a:spLocks noGrp="1"/>
          </p:cNvSpPr>
          <p:nvPr>
            <p:ph type="body" sz="quarter" idx="14" hasCustomPrompt="1"/>
          </p:nvPr>
        </p:nvSpPr>
        <p:spPr>
          <a:xfrm>
            <a:off x="341312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8" name="Text Placeholder 26">
            <a:extLst>
              <a:ext uri="{FF2B5EF4-FFF2-40B4-BE49-F238E27FC236}">
                <a16:creationId xmlns:a16="http://schemas.microsoft.com/office/drawing/2014/main" id="{B204FDE1-FBCB-1E43-8DBA-A33A86502D94}"/>
              </a:ext>
            </a:extLst>
          </p:cNvPr>
          <p:cNvSpPr>
            <a:spLocks noGrp="1"/>
          </p:cNvSpPr>
          <p:nvPr>
            <p:ph type="body" sz="quarter" idx="15" hasCustomPrompt="1"/>
          </p:nvPr>
        </p:nvSpPr>
        <p:spPr>
          <a:xfrm>
            <a:off x="341312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9" name="Text Placeholder 28">
            <a:extLst>
              <a:ext uri="{FF2B5EF4-FFF2-40B4-BE49-F238E27FC236}">
                <a16:creationId xmlns:a16="http://schemas.microsoft.com/office/drawing/2014/main" id="{48D95D5C-AD2C-964E-B8BB-ECD883345B16}"/>
              </a:ext>
            </a:extLst>
          </p:cNvPr>
          <p:cNvSpPr>
            <a:spLocks noGrp="1"/>
          </p:cNvSpPr>
          <p:nvPr>
            <p:ph type="body" sz="quarter" idx="16" hasCustomPrompt="1"/>
          </p:nvPr>
        </p:nvSpPr>
        <p:spPr>
          <a:xfrm>
            <a:off x="341312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10" name="Text Placeholder 24">
            <a:extLst>
              <a:ext uri="{FF2B5EF4-FFF2-40B4-BE49-F238E27FC236}">
                <a16:creationId xmlns:a16="http://schemas.microsoft.com/office/drawing/2014/main" id="{B7C50AAD-D67F-C045-84A8-3B74373D32E9}"/>
              </a:ext>
            </a:extLst>
          </p:cNvPr>
          <p:cNvSpPr>
            <a:spLocks noGrp="1"/>
          </p:cNvSpPr>
          <p:nvPr>
            <p:ph type="body" sz="quarter" idx="17" hasCustomPrompt="1"/>
          </p:nvPr>
        </p:nvSpPr>
        <p:spPr>
          <a:xfrm>
            <a:off x="6256338"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11" name="Text Placeholder 26">
            <a:extLst>
              <a:ext uri="{FF2B5EF4-FFF2-40B4-BE49-F238E27FC236}">
                <a16:creationId xmlns:a16="http://schemas.microsoft.com/office/drawing/2014/main" id="{7B3F54B5-7211-D041-822C-DDBBC93FDE34}"/>
              </a:ext>
            </a:extLst>
          </p:cNvPr>
          <p:cNvSpPr>
            <a:spLocks noGrp="1"/>
          </p:cNvSpPr>
          <p:nvPr>
            <p:ph type="body" sz="quarter" idx="18" hasCustomPrompt="1"/>
          </p:nvPr>
        </p:nvSpPr>
        <p:spPr>
          <a:xfrm>
            <a:off x="6256338"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12" name="Text Placeholder 28">
            <a:extLst>
              <a:ext uri="{FF2B5EF4-FFF2-40B4-BE49-F238E27FC236}">
                <a16:creationId xmlns:a16="http://schemas.microsoft.com/office/drawing/2014/main" id="{A80F42EC-DE4B-5144-99F7-4F92622AAE27}"/>
              </a:ext>
            </a:extLst>
          </p:cNvPr>
          <p:cNvSpPr>
            <a:spLocks noGrp="1"/>
          </p:cNvSpPr>
          <p:nvPr>
            <p:ph type="body" sz="quarter" idx="19" hasCustomPrompt="1"/>
          </p:nvPr>
        </p:nvSpPr>
        <p:spPr>
          <a:xfrm>
            <a:off x="6256338"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13" name="Text Placeholder 24">
            <a:extLst>
              <a:ext uri="{FF2B5EF4-FFF2-40B4-BE49-F238E27FC236}">
                <a16:creationId xmlns:a16="http://schemas.microsoft.com/office/drawing/2014/main" id="{96B9F418-E7FC-8B4D-B6DF-D05F59C88194}"/>
              </a:ext>
            </a:extLst>
          </p:cNvPr>
          <p:cNvSpPr>
            <a:spLocks noGrp="1"/>
          </p:cNvSpPr>
          <p:nvPr>
            <p:ph type="body" sz="quarter" idx="20" hasCustomPrompt="1"/>
          </p:nvPr>
        </p:nvSpPr>
        <p:spPr>
          <a:xfrm>
            <a:off x="907097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14" name="Text Placeholder 26">
            <a:extLst>
              <a:ext uri="{FF2B5EF4-FFF2-40B4-BE49-F238E27FC236}">
                <a16:creationId xmlns:a16="http://schemas.microsoft.com/office/drawing/2014/main" id="{3C77D641-147C-1940-8BCB-2C5F61CDAA9A}"/>
              </a:ext>
            </a:extLst>
          </p:cNvPr>
          <p:cNvSpPr>
            <a:spLocks noGrp="1"/>
          </p:cNvSpPr>
          <p:nvPr>
            <p:ph type="body" sz="quarter" idx="21" hasCustomPrompt="1"/>
          </p:nvPr>
        </p:nvSpPr>
        <p:spPr>
          <a:xfrm>
            <a:off x="907097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15" name="Text Placeholder 28">
            <a:extLst>
              <a:ext uri="{FF2B5EF4-FFF2-40B4-BE49-F238E27FC236}">
                <a16:creationId xmlns:a16="http://schemas.microsoft.com/office/drawing/2014/main" id="{68B31C8F-F786-E643-88DC-4AE14C437072}"/>
              </a:ext>
            </a:extLst>
          </p:cNvPr>
          <p:cNvSpPr>
            <a:spLocks noGrp="1"/>
          </p:cNvSpPr>
          <p:nvPr>
            <p:ph type="body" sz="quarter" idx="22" hasCustomPrompt="1"/>
          </p:nvPr>
        </p:nvSpPr>
        <p:spPr>
          <a:xfrm>
            <a:off x="907097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24" name="Picture Placeholder 16">
            <a:extLst>
              <a:ext uri="{FF2B5EF4-FFF2-40B4-BE49-F238E27FC236}">
                <a16:creationId xmlns:a16="http://schemas.microsoft.com/office/drawing/2014/main" id="{8644B5A4-4C62-164B-9FCA-E1A62ECDC6A0}"/>
              </a:ext>
            </a:extLst>
          </p:cNvPr>
          <p:cNvSpPr>
            <a:spLocks noGrp="1"/>
          </p:cNvSpPr>
          <p:nvPr>
            <p:ph type="pic" sz="quarter" idx="23"/>
          </p:nvPr>
        </p:nvSpPr>
        <p:spPr>
          <a:xfrm>
            <a:off x="774200" y="1785409"/>
            <a:ext cx="2160000" cy="2160000"/>
          </a:xfrm>
          <a:prstGeom prst="ellipse">
            <a:avLst/>
          </a:prstGeom>
          <a:ln>
            <a:noFill/>
          </a:ln>
        </p:spPr>
        <p:txBody>
          <a:bodyPr/>
          <a:lstStyle/>
          <a:p>
            <a:r>
              <a:rPr lang="en-US"/>
              <a:t>Click icon to add picture</a:t>
            </a:r>
          </a:p>
        </p:txBody>
      </p:sp>
      <p:sp>
        <p:nvSpPr>
          <p:cNvPr id="26" name="Picture Placeholder 16">
            <a:extLst>
              <a:ext uri="{FF2B5EF4-FFF2-40B4-BE49-F238E27FC236}">
                <a16:creationId xmlns:a16="http://schemas.microsoft.com/office/drawing/2014/main" id="{7216C99D-59E0-D148-8FD5-A06B5D098A96}"/>
              </a:ext>
            </a:extLst>
          </p:cNvPr>
          <p:cNvSpPr>
            <a:spLocks noGrp="1"/>
          </p:cNvSpPr>
          <p:nvPr>
            <p:ph type="pic" sz="quarter" idx="24"/>
          </p:nvPr>
        </p:nvSpPr>
        <p:spPr>
          <a:xfrm>
            <a:off x="3603125" y="1785409"/>
            <a:ext cx="2160000" cy="2160000"/>
          </a:xfrm>
          <a:prstGeom prst="ellipse">
            <a:avLst/>
          </a:prstGeom>
          <a:ln>
            <a:noFill/>
          </a:ln>
        </p:spPr>
        <p:txBody>
          <a:bodyPr/>
          <a:lstStyle/>
          <a:p>
            <a:r>
              <a:rPr lang="en-US"/>
              <a:t>Click icon to add picture</a:t>
            </a:r>
          </a:p>
        </p:txBody>
      </p:sp>
      <p:sp>
        <p:nvSpPr>
          <p:cNvPr id="28" name="Picture Placeholder 16">
            <a:extLst>
              <a:ext uri="{FF2B5EF4-FFF2-40B4-BE49-F238E27FC236}">
                <a16:creationId xmlns:a16="http://schemas.microsoft.com/office/drawing/2014/main" id="{D4B99A33-76D9-4843-8919-AD5FEF9A31F2}"/>
              </a:ext>
            </a:extLst>
          </p:cNvPr>
          <p:cNvSpPr>
            <a:spLocks noGrp="1"/>
          </p:cNvSpPr>
          <p:nvPr>
            <p:ph type="pic" sz="quarter" idx="25"/>
          </p:nvPr>
        </p:nvSpPr>
        <p:spPr>
          <a:xfrm>
            <a:off x="6428875" y="1785409"/>
            <a:ext cx="2160000" cy="2160000"/>
          </a:xfrm>
          <a:prstGeom prst="ellipse">
            <a:avLst/>
          </a:prstGeom>
          <a:ln>
            <a:noFill/>
          </a:ln>
        </p:spPr>
        <p:txBody>
          <a:bodyPr/>
          <a:lstStyle/>
          <a:p>
            <a:r>
              <a:rPr lang="en-US"/>
              <a:t>Click icon to add picture</a:t>
            </a:r>
          </a:p>
        </p:txBody>
      </p:sp>
      <p:sp>
        <p:nvSpPr>
          <p:cNvPr id="30" name="Picture Placeholder 16">
            <a:extLst>
              <a:ext uri="{FF2B5EF4-FFF2-40B4-BE49-F238E27FC236}">
                <a16:creationId xmlns:a16="http://schemas.microsoft.com/office/drawing/2014/main" id="{961589AC-2E68-5C4F-BF84-D883C8663119}"/>
              </a:ext>
            </a:extLst>
          </p:cNvPr>
          <p:cNvSpPr>
            <a:spLocks noGrp="1"/>
          </p:cNvSpPr>
          <p:nvPr>
            <p:ph type="pic" sz="quarter" idx="26"/>
          </p:nvPr>
        </p:nvSpPr>
        <p:spPr>
          <a:xfrm>
            <a:off x="9260975" y="1785409"/>
            <a:ext cx="2160000" cy="2160000"/>
          </a:xfrm>
          <a:prstGeom prst="ellipse">
            <a:avLst/>
          </a:prstGeom>
          <a:ln>
            <a:noFill/>
          </a:ln>
        </p:spPr>
        <p:txBody>
          <a:bodyPr/>
          <a:lstStyle/>
          <a:p>
            <a:r>
              <a:rPr lang="en-US"/>
              <a:t>Click icon to add picture</a:t>
            </a:r>
          </a:p>
        </p:txBody>
      </p:sp>
    </p:spTree>
    <p:extLst>
      <p:ext uri="{BB962C8B-B14F-4D97-AF65-F5344CB8AC3E}">
        <p14:creationId xmlns:p14="http://schemas.microsoft.com/office/powerpoint/2010/main" val="705790192"/>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0" pos="1967">
          <p15:clr>
            <a:srgbClr val="A4A3A4"/>
          </p15:clr>
        </p15:guide>
        <p15:guide id="11" pos="2150">
          <p15:clr>
            <a:srgbClr val="A4A3A4"/>
          </p15:clr>
        </p15:guide>
        <p15:guide id="16" pos="3749">
          <p15:clr>
            <a:srgbClr val="A4A3A4"/>
          </p15:clr>
        </p15:guide>
        <p15:guide id="17" pos="3932">
          <p15:clr>
            <a:srgbClr val="A4A3A4"/>
          </p15:clr>
        </p15:guide>
        <p15:guide id="22" pos="5529">
          <p15:clr>
            <a:srgbClr val="A4A3A4"/>
          </p15:clr>
        </p15:guide>
        <p15:guide id="23" pos="5714">
          <p15:clr>
            <a:srgbClr val="A4A3A4"/>
          </p15:clr>
        </p15:guide>
        <p15:guide id="28" pos="3840">
          <p15:clr>
            <a:srgbClr val="F26B43"/>
          </p15:clr>
        </p15:guide>
        <p15:guide id="29" pos="5576">
          <p15:clr>
            <a:srgbClr val="F26B43"/>
          </p15:clr>
        </p15:guide>
        <p15:guide id="30" pos="2105">
          <p15:clr>
            <a:srgbClr val="F26B43"/>
          </p15:clr>
        </p15:guide>
        <p15:guide id="31" orient="horz" pos="2772">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Header Background Three Column Bullet with Subtitle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5B0B838-FFE7-3848-8346-94C828955739}"/>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7971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7905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7971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64651430"/>
      </p:ext>
    </p:extLst>
  </p:cSld>
  <p:clrMapOvr>
    <a:masterClrMapping/>
  </p:clrMapOvr>
  <p:transition>
    <p:fade/>
  </p:transition>
  <p:extLst>
    <p:ext uri="{DCECCB84-F9BA-43D5-87BE-67443E8EF086}">
      <p15:sldGuideLst xmlns:p15="http://schemas.microsoft.com/office/powerpoint/2012/main">
        <p15:guide id="3" orient="horz" pos="1162">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Computer slide_Light_Black">
    <p:bg>
      <p:bgRef idx="1001">
        <a:schemeClr val="bg1"/>
      </p:bgRef>
    </p:bg>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781E12FB-9244-DB79-0B58-5CC60AE9C541}"/>
              </a:ext>
            </a:extLst>
          </p:cNvPr>
          <p:cNvSpPr/>
          <p:nvPr userDrawn="1"/>
        </p:nvSpPr>
        <p:spPr bwMode="auto">
          <a:xfrm rot="12600000" flipV="1">
            <a:off x="6339102" y="-734994"/>
            <a:ext cx="7322981" cy="6854735"/>
          </a:xfrm>
          <a:custGeom>
            <a:avLst/>
            <a:gdLst>
              <a:gd name="connsiteX0" fmla="*/ 7313054 w 7322981"/>
              <a:gd name="connsiteY0" fmla="*/ 2426713 h 6854735"/>
              <a:gd name="connsiteX1" fmla="*/ 3109863 w 7322981"/>
              <a:gd name="connsiteY1" fmla="*/ 0 h 6854735"/>
              <a:gd name="connsiteX2" fmla="*/ 0 w 7322981"/>
              <a:gd name="connsiteY2" fmla="*/ 5386439 h 6854735"/>
              <a:gd name="connsiteX3" fmla="*/ 92771 w 7322981"/>
              <a:gd name="connsiteY3" fmla="*/ 5493538 h 6854735"/>
              <a:gd name="connsiteX4" fmla="*/ 3168209 w 7322981"/>
              <a:gd name="connsiteY4" fmla="*/ 6854735 h 6854735"/>
              <a:gd name="connsiteX5" fmla="*/ 7322981 w 7322981"/>
              <a:gd name="connsiteY5" fmla="*/ 2699963 h 6854735"/>
              <a:gd name="connsiteX6" fmla="*/ 7317575 w 7322981"/>
              <a:gd name="connsiteY6" fmla="*/ 2486159 h 685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22981" h="6854735">
                <a:moveTo>
                  <a:pt x="7313054" y="2426713"/>
                </a:moveTo>
                <a:lnTo>
                  <a:pt x="3109863" y="0"/>
                </a:lnTo>
                <a:lnTo>
                  <a:pt x="0" y="5386439"/>
                </a:lnTo>
                <a:lnTo>
                  <a:pt x="92771" y="5493538"/>
                </a:lnTo>
                <a:cubicBezTo>
                  <a:pt x="852795" y="6329750"/>
                  <a:pt x="1949194" y="6854735"/>
                  <a:pt x="3168209" y="6854735"/>
                </a:cubicBezTo>
                <a:cubicBezTo>
                  <a:pt x="5462826" y="6854735"/>
                  <a:pt x="7322981" y="4994580"/>
                  <a:pt x="7322981" y="2699963"/>
                </a:cubicBezTo>
                <a:cubicBezTo>
                  <a:pt x="7322981" y="2628256"/>
                  <a:pt x="7321164" y="2556974"/>
                  <a:pt x="7317575" y="2486159"/>
                </a:cubicBezTo>
                <a:close/>
              </a:path>
            </a:pathLst>
          </a:custGeom>
          <a:solidFill>
            <a:schemeClr val="bg1">
              <a:alpha val="82000"/>
            </a:schemeClr>
          </a:solidFill>
          <a:ln>
            <a:noFill/>
            <a:headEnd type="none" w="med" len="med"/>
            <a:tailEnd type="none" w="med" len="med"/>
          </a:ln>
          <a:effectLst>
            <a:outerShdw blurRad="635000" algn="ctr" rotWithShape="0">
              <a:schemeClr val="accent4">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R="0" lvl="0" indent="0" fontAlgn="base">
              <a:lnSpc>
                <a:spcPct val="100000"/>
              </a:lnSpc>
              <a:spcBef>
                <a:spcPct val="0"/>
              </a:spcBef>
              <a:spcAft>
                <a:spcPct val="0"/>
              </a:spcAft>
              <a:buClrTx/>
              <a:buSzTx/>
              <a:buFontTx/>
              <a:buNone/>
              <a:tabLst/>
            </a:pPr>
            <a:endParaRPr kumimoji="0" lang="en-US" sz="2600" b="0" i="0" u="none" strike="noStrike" cap="none" spc="0" normalizeH="0" baseline="0" noProof="0" err="1">
              <a:ln w="3175">
                <a:noFill/>
              </a:ln>
              <a:gradFill>
                <a:gsLst>
                  <a:gs pos="100000">
                    <a:srgbClr val="49C5B1"/>
                  </a:gs>
                  <a:gs pos="63000">
                    <a:srgbClr val="0078D4"/>
                  </a:gs>
                  <a:gs pos="0">
                    <a:srgbClr val="C03BC4"/>
                  </a:gs>
                </a:gsLst>
                <a:path path="circle">
                  <a:fillToRect l="100000" t="100000"/>
                </a:path>
              </a:gradFill>
              <a:effectLst/>
              <a:uLnTx/>
              <a:uFillTx/>
              <a:latin typeface="Segoe UI Semibold"/>
              <a:cs typeface="Segoe UI" pitchFamily="34" charset="0"/>
            </a:endParaRPr>
          </a:p>
        </p:txBody>
      </p:sp>
      <p:sp>
        <p:nvSpPr>
          <p:cNvPr id="8" name="Freeform: Shape 7">
            <a:extLst>
              <a:ext uri="{FF2B5EF4-FFF2-40B4-BE49-F238E27FC236}">
                <a16:creationId xmlns:a16="http://schemas.microsoft.com/office/drawing/2014/main" id="{8AB0AA98-4356-4AE9-8A90-405E91010B08}"/>
              </a:ext>
            </a:extLst>
          </p:cNvPr>
          <p:cNvSpPr/>
          <p:nvPr userDrawn="1"/>
        </p:nvSpPr>
        <p:spPr bwMode="auto">
          <a:xfrm rot="2170072" flipV="1">
            <a:off x="7097866" y="-600291"/>
            <a:ext cx="6524281" cy="6191172"/>
          </a:xfrm>
          <a:custGeom>
            <a:avLst/>
            <a:gdLst>
              <a:gd name="connsiteX0" fmla="*/ 15795 w 6524281"/>
              <a:gd name="connsiteY0" fmla="*/ 3813361 h 6191172"/>
              <a:gd name="connsiteX1" fmla="*/ 3268487 w 6524281"/>
              <a:gd name="connsiteY1" fmla="*/ 6191172 h 6191172"/>
              <a:gd name="connsiteX2" fmla="*/ 6524281 w 6524281"/>
              <a:gd name="connsiteY2" fmla="*/ 1737455 h 6191172"/>
              <a:gd name="connsiteX3" fmla="*/ 6494349 w 6524281"/>
              <a:gd name="connsiteY3" fmla="*/ 1685397 h 6191172"/>
              <a:gd name="connsiteX4" fmla="*/ 3500569 w 6524281"/>
              <a:gd name="connsiteY4" fmla="*/ 0 h 6191172"/>
              <a:gd name="connsiteX5" fmla="*/ 0 w 6524281"/>
              <a:gd name="connsiteY5" fmla="*/ 3500569 h 6191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24281" h="6191172">
                <a:moveTo>
                  <a:pt x="15795" y="3813361"/>
                </a:moveTo>
                <a:lnTo>
                  <a:pt x="3268487" y="6191172"/>
                </a:lnTo>
                <a:lnTo>
                  <a:pt x="6524281" y="1737455"/>
                </a:lnTo>
                <a:lnTo>
                  <a:pt x="6494349" y="1685397"/>
                </a:lnTo>
                <a:cubicBezTo>
                  <a:pt x="5880394" y="674962"/>
                  <a:pt x="4769304" y="0"/>
                  <a:pt x="3500569" y="0"/>
                </a:cubicBezTo>
                <a:cubicBezTo>
                  <a:pt x="1567258" y="0"/>
                  <a:pt x="0" y="1567258"/>
                  <a:pt x="0" y="3500569"/>
                </a:cubicBezTo>
                <a:close/>
              </a:path>
            </a:pathLst>
          </a:custGeom>
          <a:solidFill>
            <a:schemeClr val="bg1">
              <a:alpha val="82000"/>
            </a:schemeClr>
          </a:solidFill>
          <a:ln>
            <a:noFill/>
            <a:headEnd type="none" w="med" len="med"/>
            <a:tailEnd type="none" w="med" len="med"/>
          </a:ln>
          <a:effectLst>
            <a:outerShdw blurRad="635000" algn="ctr" rotWithShape="0">
              <a:schemeClr val="accent4">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R="0" lvl="0" indent="0" fontAlgn="base">
              <a:lnSpc>
                <a:spcPct val="100000"/>
              </a:lnSpc>
              <a:spcBef>
                <a:spcPct val="0"/>
              </a:spcBef>
              <a:spcAft>
                <a:spcPct val="0"/>
              </a:spcAft>
              <a:buClrTx/>
              <a:buSzTx/>
              <a:buFontTx/>
              <a:buNone/>
              <a:tabLst/>
            </a:pPr>
            <a:endParaRPr kumimoji="0" lang="en-US" sz="2600" b="0" i="0" u="none" strike="noStrike" cap="none" spc="0" normalizeH="0" baseline="0" noProof="0" err="1">
              <a:ln w="3175">
                <a:noFill/>
              </a:ln>
              <a:gradFill>
                <a:gsLst>
                  <a:gs pos="100000">
                    <a:srgbClr val="49C5B1"/>
                  </a:gs>
                  <a:gs pos="63000">
                    <a:srgbClr val="0078D4"/>
                  </a:gs>
                  <a:gs pos="0">
                    <a:srgbClr val="C03BC4"/>
                  </a:gs>
                </a:gsLst>
                <a:path path="circle">
                  <a:fillToRect l="100000" t="100000"/>
                </a:path>
              </a:gradFill>
              <a:effectLst/>
              <a:uLnTx/>
              <a:uFillTx/>
              <a:latin typeface="Segoe UI Semibold"/>
              <a:cs typeface="Segoe UI" pitchFamily="34" charset="0"/>
            </a:endParaRPr>
          </a:p>
        </p:txBody>
      </p:sp>
      <p:pic>
        <p:nvPicPr>
          <p:cNvPr id="64" name="Picture 63" descr="A computer with a blue flower on the screen&#10;&#10;Description automatically generated">
            <a:extLst>
              <a:ext uri="{FF2B5EF4-FFF2-40B4-BE49-F238E27FC236}">
                <a16:creationId xmlns:a16="http://schemas.microsoft.com/office/drawing/2014/main" id="{38F1DCAE-F219-1979-C5E8-7B403A17D71A}"/>
              </a:ext>
            </a:extLst>
          </p:cNvPr>
          <p:cNvPicPr>
            <a:picLocks noChangeAspect="1"/>
          </p:cNvPicPr>
          <p:nvPr userDrawn="1"/>
        </p:nvPicPr>
        <p:blipFill>
          <a:blip r:embed="rId2">
            <a:extLst>
              <a:ext uri="{28A0092B-C50C-407E-A947-70E740481C1C}">
                <a14:useLocalDpi xmlns:a14="http://schemas.microsoft.com/office/drawing/2010/main" val="0"/>
              </a:ext>
            </a:extLst>
          </a:blip>
          <a:srcRect l="5810" t="781" r="18604" b="40712"/>
          <a:stretch>
            <a:fillRect/>
          </a:stretch>
        </p:blipFill>
        <p:spPr>
          <a:xfrm>
            <a:off x="2333172" y="389268"/>
            <a:ext cx="9829801" cy="4279900"/>
          </a:xfrm>
          <a:custGeom>
            <a:avLst/>
            <a:gdLst>
              <a:gd name="connsiteX0" fmla="*/ 0 w 9829801"/>
              <a:gd name="connsiteY0" fmla="*/ 0 h 4279900"/>
              <a:gd name="connsiteX1" fmla="*/ 9829801 w 9829801"/>
              <a:gd name="connsiteY1" fmla="*/ 0 h 4279900"/>
              <a:gd name="connsiteX2" fmla="*/ 9829801 w 9829801"/>
              <a:gd name="connsiteY2" fmla="*/ 4279900 h 4279900"/>
              <a:gd name="connsiteX3" fmla="*/ 8932966 w 9829801"/>
              <a:gd name="connsiteY3" fmla="*/ 4279900 h 4279900"/>
              <a:gd name="connsiteX4" fmla="*/ 8932966 w 9829801"/>
              <a:gd name="connsiteY4" fmla="*/ 1266267 h 4279900"/>
              <a:gd name="connsiteX5" fmla="*/ 2576512 w 9829801"/>
              <a:gd name="connsiteY5" fmla="*/ 1266267 h 4279900"/>
              <a:gd name="connsiteX6" fmla="*/ 2576512 w 9829801"/>
              <a:gd name="connsiteY6" fmla="*/ 4279900 h 4279900"/>
              <a:gd name="connsiteX7" fmla="*/ 0 w 9829801"/>
              <a:gd name="connsiteY7" fmla="*/ 4279900 h 4279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829801" h="4279900">
                <a:moveTo>
                  <a:pt x="0" y="0"/>
                </a:moveTo>
                <a:lnTo>
                  <a:pt x="9829801" y="0"/>
                </a:lnTo>
                <a:lnTo>
                  <a:pt x="9829801" y="4279900"/>
                </a:lnTo>
                <a:lnTo>
                  <a:pt x="8932966" y="4279900"/>
                </a:lnTo>
                <a:lnTo>
                  <a:pt x="8932966" y="1266267"/>
                </a:lnTo>
                <a:lnTo>
                  <a:pt x="2576512" y="1266267"/>
                </a:lnTo>
                <a:lnTo>
                  <a:pt x="2576512" y="4279900"/>
                </a:lnTo>
                <a:lnTo>
                  <a:pt x="0" y="4279900"/>
                </a:lnTo>
                <a:close/>
              </a:path>
            </a:pathLst>
          </a:custGeom>
        </p:spPr>
      </p:pic>
      <p:pic>
        <p:nvPicPr>
          <p:cNvPr id="6" name="Picture 5" descr="A logo with a black background&#10;&#10;AI-generated content may be incorrect.">
            <a:extLst>
              <a:ext uri="{FF2B5EF4-FFF2-40B4-BE49-F238E27FC236}">
                <a16:creationId xmlns:a16="http://schemas.microsoft.com/office/drawing/2014/main" id="{E8B303BC-83F0-A58E-77F4-B3D10283D2AA}"/>
              </a:ext>
            </a:extLst>
          </p:cNvPr>
          <p:cNvPicPr>
            <a:picLocks noChangeAspect="1"/>
          </p:cNvPicPr>
          <p:nvPr userDrawn="1"/>
        </p:nvPicPr>
        <p:blipFill>
          <a:blip r:embed="rId3"/>
          <a:srcRect l="-2" r="18688" b="34859"/>
          <a:stretch/>
        </p:blipFill>
        <p:spPr>
          <a:xfrm>
            <a:off x="7158739" y="2825748"/>
            <a:ext cx="5033261" cy="4032252"/>
          </a:xfrm>
          <a:prstGeom prst="rect">
            <a:avLst/>
          </a:prstGeom>
        </p:spPr>
      </p:pic>
      <p:pic>
        <p:nvPicPr>
          <p:cNvPr id="65" name="Picture 64" descr="A computer with a blue flower on the screen&#10;&#10;Description automatically generated">
            <a:extLst>
              <a:ext uri="{FF2B5EF4-FFF2-40B4-BE49-F238E27FC236}">
                <a16:creationId xmlns:a16="http://schemas.microsoft.com/office/drawing/2014/main" id="{F0458773-F6D2-DA42-2701-5486253F9585}"/>
              </a:ext>
            </a:extLst>
          </p:cNvPr>
          <p:cNvPicPr>
            <a:picLocks noChangeAspect="1"/>
          </p:cNvPicPr>
          <p:nvPr userDrawn="1"/>
        </p:nvPicPr>
        <p:blipFill>
          <a:blip r:embed="rId2">
            <a:extLst>
              <a:ext uri="{28A0092B-C50C-407E-A947-70E740481C1C}">
                <a14:useLocalDpi xmlns:a14="http://schemas.microsoft.com/office/drawing/2010/main" val="0"/>
              </a:ext>
            </a:extLst>
          </a:blip>
          <a:srcRect t="781" r="18604" b="5469"/>
          <a:stretch>
            <a:fillRect/>
          </a:stretch>
        </p:blipFill>
        <p:spPr>
          <a:xfrm>
            <a:off x="1577526" y="-280760"/>
            <a:ext cx="10585447" cy="6858000"/>
          </a:xfrm>
          <a:custGeom>
            <a:avLst/>
            <a:gdLst>
              <a:gd name="connsiteX0" fmla="*/ 0 w 10585447"/>
              <a:gd name="connsiteY0" fmla="*/ 0 h 6858000"/>
              <a:gd name="connsiteX1" fmla="*/ 755646 w 10585447"/>
              <a:gd name="connsiteY1" fmla="*/ 0 h 6858000"/>
              <a:gd name="connsiteX2" fmla="*/ 755646 w 10585447"/>
              <a:gd name="connsiteY2" fmla="*/ 4279900 h 6858000"/>
              <a:gd name="connsiteX3" fmla="*/ 3332158 w 10585447"/>
              <a:gd name="connsiteY3" fmla="*/ 4279900 h 6858000"/>
              <a:gd name="connsiteX4" fmla="*/ 3332158 w 10585447"/>
              <a:gd name="connsiteY4" fmla="*/ 5505450 h 6858000"/>
              <a:gd name="connsiteX5" fmla="*/ 9688612 w 10585447"/>
              <a:gd name="connsiteY5" fmla="*/ 5505450 h 6858000"/>
              <a:gd name="connsiteX6" fmla="*/ 9688612 w 10585447"/>
              <a:gd name="connsiteY6" fmla="*/ 4279900 h 6858000"/>
              <a:gd name="connsiteX7" fmla="*/ 10585447 w 10585447"/>
              <a:gd name="connsiteY7" fmla="*/ 4279900 h 6858000"/>
              <a:gd name="connsiteX8" fmla="*/ 10585447 w 10585447"/>
              <a:gd name="connsiteY8" fmla="*/ 6858000 h 6858000"/>
              <a:gd name="connsiteX9" fmla="*/ 0 w 10585447"/>
              <a:gd name="connsiteY9"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585447" h="6858000">
                <a:moveTo>
                  <a:pt x="0" y="0"/>
                </a:moveTo>
                <a:lnTo>
                  <a:pt x="755646" y="0"/>
                </a:lnTo>
                <a:lnTo>
                  <a:pt x="755646" y="4279900"/>
                </a:lnTo>
                <a:lnTo>
                  <a:pt x="3332158" y="4279900"/>
                </a:lnTo>
                <a:lnTo>
                  <a:pt x="3332158" y="5505450"/>
                </a:lnTo>
                <a:lnTo>
                  <a:pt x="9688612" y="5505450"/>
                </a:lnTo>
                <a:lnTo>
                  <a:pt x="9688612" y="4279900"/>
                </a:lnTo>
                <a:lnTo>
                  <a:pt x="10585447" y="4279900"/>
                </a:lnTo>
                <a:lnTo>
                  <a:pt x="10585447" y="6858000"/>
                </a:lnTo>
                <a:lnTo>
                  <a:pt x="0" y="6858000"/>
                </a:lnTo>
                <a:close/>
              </a:path>
            </a:pathLst>
          </a:custGeom>
        </p:spPr>
      </p:pic>
      <p:sp>
        <p:nvSpPr>
          <p:cNvPr id="3" name="Title 1">
            <a:extLst>
              <a:ext uri="{FF2B5EF4-FFF2-40B4-BE49-F238E27FC236}">
                <a16:creationId xmlns:a16="http://schemas.microsoft.com/office/drawing/2014/main" id="{A8C6F949-8ED6-66F7-1E34-AEA0A7453AE5}"/>
              </a:ext>
            </a:extLst>
          </p:cNvPr>
          <p:cNvSpPr>
            <a:spLocks noGrp="1"/>
          </p:cNvSpPr>
          <p:nvPr>
            <p:ph type="title"/>
          </p:nvPr>
        </p:nvSpPr>
        <p:spPr>
          <a:xfrm>
            <a:off x="588263" y="415679"/>
            <a:ext cx="3856737" cy="1107996"/>
          </a:xfrm>
        </p:spPr>
        <p:txBody>
          <a:bodyPr>
            <a:spAutoFit/>
          </a:bodyPr>
          <a:lstStyle>
            <a:lvl1pPr>
              <a:defRPr>
                <a:gradFill>
                  <a:gsLst>
                    <a:gs pos="0">
                      <a:schemeClr val="tx2">
                        <a:lumMod val="50000"/>
                      </a:schemeClr>
                    </a:gs>
                    <a:gs pos="56000">
                      <a:schemeClr val="tx2"/>
                    </a:gs>
                    <a:gs pos="100000">
                      <a:schemeClr val="accent4"/>
                    </a:gs>
                  </a:gsLst>
                  <a:path path="circle">
                    <a:fillToRect l="100000" t="100000"/>
                  </a:path>
                </a:gradFill>
              </a:defRPr>
            </a:lvl1pPr>
          </a:lstStyle>
          <a:p>
            <a:r>
              <a:rPr lang="en-US"/>
              <a:t>Click to edit Master title style</a:t>
            </a:r>
          </a:p>
        </p:txBody>
      </p:sp>
      <p:sp>
        <p:nvSpPr>
          <p:cNvPr id="5" name="Picture Placeholder 3">
            <a:extLst>
              <a:ext uri="{FF2B5EF4-FFF2-40B4-BE49-F238E27FC236}">
                <a16:creationId xmlns:a16="http://schemas.microsoft.com/office/drawing/2014/main" id="{7B525A8F-1CDE-7F15-D48A-6099BE00E858}"/>
              </a:ext>
            </a:extLst>
          </p:cNvPr>
          <p:cNvSpPr>
            <a:spLocks noGrp="1"/>
          </p:cNvSpPr>
          <p:nvPr>
            <p:ph type="pic" sz="quarter" idx="12"/>
          </p:nvPr>
        </p:nvSpPr>
        <p:spPr>
          <a:xfrm>
            <a:off x="4895850" y="1635125"/>
            <a:ext cx="6381749" cy="3587750"/>
          </a:xfrm>
          <a:solidFill>
            <a:schemeClr val="accent1"/>
          </a:solidFill>
        </p:spPr>
        <p:txBody>
          <a:bodyPr tIns="0" bIns="1005840" anchor="ctr">
            <a:noAutofit/>
          </a:bodyPr>
          <a:lstStyle>
            <a:lvl1pPr marL="0" indent="0" algn="ctr">
              <a:buNone/>
              <a:defRPr/>
            </a:lvl1pPr>
          </a:lstStyle>
          <a:p>
            <a:r>
              <a:rPr lang="en-US"/>
              <a:t>Click icon to add picture</a:t>
            </a:r>
          </a:p>
        </p:txBody>
      </p:sp>
      <p:sp>
        <p:nvSpPr>
          <p:cNvPr id="2" name="Text Placeholder 13">
            <a:extLst>
              <a:ext uri="{FF2B5EF4-FFF2-40B4-BE49-F238E27FC236}">
                <a16:creationId xmlns:a16="http://schemas.microsoft.com/office/drawing/2014/main" id="{CE5CC0E4-8573-906A-3EB5-A3302CB88D9D}"/>
              </a:ext>
            </a:extLst>
          </p:cNvPr>
          <p:cNvSpPr>
            <a:spLocks noGrp="1"/>
          </p:cNvSpPr>
          <p:nvPr>
            <p:ph type="body" sz="quarter" idx="11" hasCustomPrompt="1"/>
          </p:nvPr>
        </p:nvSpPr>
        <p:spPr>
          <a:xfrm>
            <a:off x="588263" y="2022396"/>
            <a:ext cx="3856737" cy="430887"/>
          </a:xfrm>
        </p:spPr>
        <p:txBody>
          <a:bodyPr/>
          <a:lstStyle>
            <a:lvl1pPr marL="0" indent="0">
              <a:buNone/>
              <a:defRPr sz="28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add text</a:t>
            </a:r>
          </a:p>
        </p:txBody>
      </p:sp>
    </p:spTree>
    <p:extLst>
      <p:ext uri="{BB962C8B-B14F-4D97-AF65-F5344CB8AC3E}">
        <p14:creationId xmlns:p14="http://schemas.microsoft.com/office/powerpoint/2010/main" val="145528284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Thin Frame Slide_Light outline">
    <p:bg>
      <p:bgRef idx="1001">
        <a:schemeClr val="bg1"/>
      </p:bgRef>
    </p:bg>
    <p:spTree>
      <p:nvGrpSpPr>
        <p:cNvPr id="1" name=""/>
        <p:cNvGrpSpPr/>
        <p:nvPr/>
      </p:nvGrpSpPr>
      <p:grpSpPr>
        <a:xfrm>
          <a:off x="0" y="0"/>
          <a:ext cx="0" cy="0"/>
          <a:chOff x="0" y="0"/>
          <a:chExt cx="0" cy="0"/>
        </a:xfrm>
      </p:grpSpPr>
      <p:sp>
        <p:nvSpPr>
          <p:cNvPr id="8" name="Rectangle: Top Corners Rounded 7">
            <a:extLst>
              <a:ext uri="{FF2B5EF4-FFF2-40B4-BE49-F238E27FC236}">
                <a16:creationId xmlns:a16="http://schemas.microsoft.com/office/drawing/2014/main" id="{6F868C14-160D-C270-7F3B-8CDF06DC8111}"/>
              </a:ext>
            </a:extLst>
          </p:cNvPr>
          <p:cNvSpPr>
            <a:spLocks/>
          </p:cNvSpPr>
          <p:nvPr userDrawn="1"/>
        </p:nvSpPr>
        <p:spPr bwMode="auto">
          <a:xfrm rot="5400000" flipH="1" flipV="1">
            <a:off x="6440499" y="-166041"/>
            <a:ext cx="4314800" cy="7188202"/>
          </a:xfrm>
          <a:prstGeom prst="round2SameRect">
            <a:avLst>
              <a:gd name="adj1" fmla="val 4142"/>
              <a:gd name="adj2" fmla="val 0"/>
            </a:avLst>
          </a:prstGeom>
          <a:noFill/>
          <a:ln w="19050">
            <a:gradFill flip="none" rotWithShape="1">
              <a:gsLst>
                <a:gs pos="0">
                  <a:schemeClr val="tx2">
                    <a:lumMod val="50000"/>
                  </a:schemeClr>
                </a:gs>
                <a:gs pos="61000">
                  <a:schemeClr val="tx2"/>
                </a:gs>
                <a:gs pos="100000">
                  <a:schemeClr val="accent4"/>
                </a:gs>
              </a:gsLst>
              <a:lin ang="189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sz="2000" err="1">
              <a:gradFill>
                <a:gsLst>
                  <a:gs pos="0">
                    <a:schemeClr val="accent3"/>
                  </a:gs>
                  <a:gs pos="67000">
                    <a:schemeClr val="accent1"/>
                  </a:gs>
                  <a:gs pos="100000">
                    <a:schemeClr val="accent5"/>
                  </a:gs>
                </a:gsLst>
                <a:lin ang="5400000" scaled="1"/>
              </a:gradFill>
              <a:latin typeface="+mj-lt"/>
            </a:endParaRPr>
          </a:p>
        </p:txBody>
      </p:sp>
      <p:sp>
        <p:nvSpPr>
          <p:cNvPr id="2" name="Title 1">
            <a:extLst>
              <a:ext uri="{FF2B5EF4-FFF2-40B4-BE49-F238E27FC236}">
                <a16:creationId xmlns:a16="http://schemas.microsoft.com/office/drawing/2014/main" id="{17F10198-B250-44FD-9AC7-BA0E6E23B5C1}"/>
              </a:ext>
            </a:extLst>
          </p:cNvPr>
          <p:cNvSpPr>
            <a:spLocks noGrp="1"/>
          </p:cNvSpPr>
          <p:nvPr userDrawn="1">
            <p:ph type="title"/>
          </p:nvPr>
        </p:nvSpPr>
        <p:spPr>
          <a:xfrm>
            <a:off x="588263" y="457200"/>
            <a:ext cx="3856737" cy="1107996"/>
          </a:xfrm>
        </p:spPr>
        <p:txBody>
          <a:bodyPr>
            <a:spAutoFit/>
          </a:bodyPr>
          <a:lstStyle>
            <a:lvl1pPr>
              <a:defRPr>
                <a:gradFill>
                  <a:gsLst>
                    <a:gs pos="0">
                      <a:schemeClr val="tx2">
                        <a:lumMod val="50000"/>
                      </a:schemeClr>
                    </a:gs>
                    <a:gs pos="56000">
                      <a:schemeClr val="tx2"/>
                    </a:gs>
                    <a:gs pos="100000">
                      <a:schemeClr val="accent4"/>
                    </a:gs>
                  </a:gsLst>
                  <a:path path="circle">
                    <a:fillToRect l="100000" t="100000"/>
                  </a:path>
                </a:gradFill>
              </a:defRPr>
            </a:lvl1pPr>
          </a:lstStyle>
          <a:p>
            <a:r>
              <a:rPr lang="en-US"/>
              <a:t>Click to edit Master title style</a:t>
            </a:r>
          </a:p>
        </p:txBody>
      </p:sp>
      <p:sp>
        <p:nvSpPr>
          <p:cNvPr id="3" name="Text Placeholder 13">
            <a:extLst>
              <a:ext uri="{FF2B5EF4-FFF2-40B4-BE49-F238E27FC236}">
                <a16:creationId xmlns:a16="http://schemas.microsoft.com/office/drawing/2014/main" id="{DE895B89-09BC-3D3E-3E38-0CD0F1134ABD}"/>
              </a:ext>
            </a:extLst>
          </p:cNvPr>
          <p:cNvSpPr>
            <a:spLocks noGrp="1"/>
          </p:cNvSpPr>
          <p:nvPr>
            <p:ph type="body" sz="quarter" idx="11" hasCustomPrompt="1"/>
          </p:nvPr>
        </p:nvSpPr>
        <p:spPr>
          <a:xfrm>
            <a:off x="588263" y="2022397"/>
            <a:ext cx="3856737" cy="307777"/>
          </a:xfrm>
        </p:spPr>
        <p:txBody>
          <a:bodyPr lIns="0" tIns="0" rIns="0" bIns="0">
            <a:spAutoFit/>
          </a:bodyPr>
          <a:lstStyle>
            <a:lvl1pPr marL="0" indent="0">
              <a:buNone/>
              <a:defRPr sz="20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add text</a:t>
            </a:r>
          </a:p>
        </p:txBody>
      </p:sp>
      <p:sp>
        <p:nvSpPr>
          <p:cNvPr id="4" name="Rectangle: Top Corners Rounded 3">
            <a:extLst>
              <a:ext uri="{FF2B5EF4-FFF2-40B4-BE49-F238E27FC236}">
                <a16:creationId xmlns:a16="http://schemas.microsoft.com/office/drawing/2014/main" id="{5713D120-98F4-371A-23D2-A1B8D5659091}"/>
              </a:ext>
            </a:extLst>
          </p:cNvPr>
          <p:cNvSpPr>
            <a:spLocks/>
          </p:cNvSpPr>
          <p:nvPr userDrawn="1"/>
        </p:nvSpPr>
        <p:spPr bwMode="auto">
          <a:xfrm rot="5400000" flipH="1" flipV="1">
            <a:off x="6648453" y="-103190"/>
            <a:ext cx="4025896" cy="7061202"/>
          </a:xfrm>
          <a:prstGeom prst="round2SameRect">
            <a:avLst>
              <a:gd name="adj1" fmla="val 2558"/>
              <a:gd name="adj2" fmla="val 0"/>
            </a:avLst>
          </a:prstGeom>
          <a:solidFill>
            <a:schemeClr val="bg1"/>
          </a:solidFill>
          <a:ln>
            <a:noFill/>
          </a:ln>
          <a:effectLst>
            <a:outerShdw blurRad="381000" dist="152400" dir="6120000" algn="t" rotWithShape="0">
              <a:schemeClr val="bg1">
                <a:lumMod val="50000"/>
                <a:alpha val="2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400" err="1"/>
          </a:p>
        </p:txBody>
      </p:sp>
    </p:spTree>
    <p:extLst>
      <p:ext uri="{BB962C8B-B14F-4D97-AF65-F5344CB8AC3E}">
        <p14:creationId xmlns:p14="http://schemas.microsoft.com/office/powerpoint/2010/main" val="141667904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cSld name="Demo slide 2">
    <p:bg>
      <p:bgPr>
        <a:solidFill>
          <a:schemeClr val="bg1"/>
        </a:solidFill>
        <a:effectLst/>
      </p:bgPr>
    </p:bg>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6206B757-9C63-24D6-999F-5C559937AEA0}"/>
              </a:ext>
            </a:extLst>
          </p:cNvPr>
          <p:cNvSpPr/>
          <p:nvPr userDrawn="1"/>
        </p:nvSpPr>
        <p:spPr bwMode="auto">
          <a:xfrm rot="7200000">
            <a:off x="5564149" y="869891"/>
            <a:ext cx="7763628" cy="7162923"/>
          </a:xfrm>
          <a:custGeom>
            <a:avLst/>
            <a:gdLst>
              <a:gd name="connsiteX0" fmla="*/ 628891 w 7763628"/>
              <a:gd name="connsiteY0" fmla="*/ 5071461 h 7162923"/>
              <a:gd name="connsiteX1" fmla="*/ 0 w 7763628"/>
              <a:gd name="connsiteY1" fmla="*/ 2818956 h 7162923"/>
              <a:gd name="connsiteX2" fmla="*/ 4290 w 7763628"/>
              <a:gd name="connsiteY2" fmla="*/ 2649300 h 7162923"/>
              <a:gd name="connsiteX3" fmla="*/ 4593014 w 7763628"/>
              <a:gd name="connsiteY3" fmla="*/ 0 h 7162923"/>
              <a:gd name="connsiteX4" fmla="*/ 7763628 w 7763628"/>
              <a:gd name="connsiteY4" fmla="*/ 5491665 h 7162923"/>
              <a:gd name="connsiteX5" fmla="*/ 7695985 w 7763628"/>
              <a:gd name="connsiteY5" fmla="*/ 5582122 h 7162923"/>
              <a:gd name="connsiteX6" fmla="*/ 4343968 w 7763628"/>
              <a:gd name="connsiteY6" fmla="*/ 7162923 h 7162923"/>
              <a:gd name="connsiteX7" fmla="*/ 628891 w 7763628"/>
              <a:gd name="connsiteY7" fmla="*/ 5071461 h 7162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63628" h="7162923">
                <a:moveTo>
                  <a:pt x="628891" y="5071461"/>
                </a:moveTo>
                <a:cubicBezTo>
                  <a:pt x="229813" y="4414666"/>
                  <a:pt x="0" y="3643649"/>
                  <a:pt x="0" y="2818956"/>
                </a:cubicBezTo>
                <a:lnTo>
                  <a:pt x="4290" y="2649300"/>
                </a:lnTo>
                <a:lnTo>
                  <a:pt x="4593014" y="0"/>
                </a:lnTo>
                <a:lnTo>
                  <a:pt x="7763628" y="5491665"/>
                </a:lnTo>
                <a:lnTo>
                  <a:pt x="7695985" y="5582122"/>
                </a:lnTo>
                <a:cubicBezTo>
                  <a:pt x="6899237" y="6547557"/>
                  <a:pt x="5693466" y="7162923"/>
                  <a:pt x="4343968" y="7162923"/>
                </a:cubicBezTo>
                <a:cubicBezTo>
                  <a:pt x="2769554" y="7162923"/>
                  <a:pt x="1390768" y="6325342"/>
                  <a:pt x="628891" y="5071461"/>
                </a:cubicBezTo>
                <a:close/>
              </a:path>
            </a:pathLst>
          </a:custGeom>
          <a:solidFill>
            <a:schemeClr val="bg1">
              <a:alpha val="82000"/>
            </a:schemeClr>
          </a:solidFill>
          <a:ln>
            <a:noFill/>
            <a:headEnd type="none" w="med" len="med"/>
            <a:tailEnd type="none" w="med" len="med"/>
          </a:ln>
          <a:effectLst>
            <a:outerShdw blurRad="635000" algn="ctr" rotWithShape="0">
              <a:schemeClr val="accent4">
                <a:alpha val="16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R="0" lvl="0" indent="0" fontAlgn="base">
              <a:lnSpc>
                <a:spcPct val="100000"/>
              </a:lnSpc>
              <a:spcBef>
                <a:spcPct val="0"/>
              </a:spcBef>
              <a:spcAft>
                <a:spcPct val="0"/>
              </a:spcAft>
              <a:buClrTx/>
              <a:buSzTx/>
              <a:buFontTx/>
              <a:buNone/>
              <a:tabLst/>
            </a:pPr>
            <a:endParaRPr kumimoji="0" lang="en-US" sz="2600" b="0" i="0" u="none" strike="noStrike" cap="none" spc="0" normalizeH="0" baseline="0" err="1">
              <a:ln w="3175">
                <a:noFill/>
              </a:ln>
              <a:gradFill>
                <a:gsLst>
                  <a:gs pos="100000">
                    <a:srgbClr val="49C5B1"/>
                  </a:gs>
                  <a:gs pos="63000">
                    <a:srgbClr val="0078D4"/>
                  </a:gs>
                  <a:gs pos="0">
                    <a:srgbClr val="C03BC4"/>
                  </a:gs>
                </a:gsLst>
                <a:path path="circle">
                  <a:fillToRect l="100000" t="100000"/>
                </a:path>
              </a:gradFill>
              <a:effectLst/>
              <a:uLnTx/>
              <a:uFillTx/>
              <a:latin typeface="Segoe UI Semibold"/>
              <a:cs typeface="Segoe UI" pitchFamily="34" charset="0"/>
            </a:endParaRPr>
          </a:p>
        </p:txBody>
      </p:sp>
      <p:sp>
        <p:nvSpPr>
          <p:cNvPr id="7" name="Freeform: Shape 6">
            <a:extLst>
              <a:ext uri="{FF2B5EF4-FFF2-40B4-BE49-F238E27FC236}">
                <a16:creationId xmlns:a16="http://schemas.microsoft.com/office/drawing/2014/main" id="{8373E8C4-3677-66A8-6F73-22414FD5A814}"/>
              </a:ext>
            </a:extLst>
          </p:cNvPr>
          <p:cNvSpPr/>
          <p:nvPr userDrawn="1"/>
        </p:nvSpPr>
        <p:spPr bwMode="auto">
          <a:xfrm rot="7200000">
            <a:off x="6365309" y="1563400"/>
            <a:ext cx="6629950" cy="6430010"/>
          </a:xfrm>
          <a:custGeom>
            <a:avLst/>
            <a:gdLst>
              <a:gd name="connsiteX0" fmla="*/ 522785 w 6629950"/>
              <a:gd name="connsiteY0" fmla="*/ 4691418 h 6430010"/>
              <a:gd name="connsiteX1" fmla="*/ 0 w 6629950"/>
              <a:gd name="connsiteY1" fmla="*/ 2818955 h 6430010"/>
              <a:gd name="connsiteX2" fmla="*/ 18644 w 6629950"/>
              <a:gd name="connsiteY2" fmla="*/ 2449745 h 6430010"/>
              <a:gd name="connsiteX3" fmla="*/ 57452 w 6629950"/>
              <a:gd name="connsiteY3" fmla="*/ 2195459 h 6430010"/>
              <a:gd name="connsiteX4" fmla="*/ 3860100 w 6629950"/>
              <a:gd name="connsiteY4" fmla="*/ 0 h 6430010"/>
              <a:gd name="connsiteX5" fmla="*/ 6629950 w 6629950"/>
              <a:gd name="connsiteY5" fmla="*/ 4797520 h 6430010"/>
              <a:gd name="connsiteX6" fmla="*/ 6605400 w 6629950"/>
              <a:gd name="connsiteY6" fmla="*/ 4837930 h 6430010"/>
              <a:gd name="connsiteX7" fmla="*/ 3611056 w 6629950"/>
              <a:gd name="connsiteY7" fmla="*/ 6430010 h 6430010"/>
              <a:gd name="connsiteX8" fmla="*/ 522785 w 6629950"/>
              <a:gd name="connsiteY8" fmla="*/ 4691418 h 6430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29950" h="6430010">
                <a:moveTo>
                  <a:pt x="522785" y="4691418"/>
                </a:moveTo>
                <a:cubicBezTo>
                  <a:pt x="191039" y="4145438"/>
                  <a:pt x="0" y="3504506"/>
                  <a:pt x="0" y="2818955"/>
                </a:cubicBezTo>
                <a:cubicBezTo>
                  <a:pt x="0" y="2694310"/>
                  <a:pt x="6315" y="2571138"/>
                  <a:pt x="18644" y="2449745"/>
                </a:cubicBezTo>
                <a:lnTo>
                  <a:pt x="57452" y="2195459"/>
                </a:lnTo>
                <a:lnTo>
                  <a:pt x="3860100" y="0"/>
                </a:lnTo>
                <a:lnTo>
                  <a:pt x="6629950" y="4797520"/>
                </a:lnTo>
                <a:lnTo>
                  <a:pt x="6605400" y="4837930"/>
                </a:lnTo>
                <a:cubicBezTo>
                  <a:pt x="5956468" y="5798476"/>
                  <a:pt x="4857513" y="6430010"/>
                  <a:pt x="3611056" y="6430010"/>
                </a:cubicBezTo>
                <a:cubicBezTo>
                  <a:pt x="2302276" y="6430010"/>
                  <a:pt x="1156118" y="5733745"/>
                  <a:pt x="522785" y="4691418"/>
                </a:cubicBezTo>
                <a:close/>
              </a:path>
            </a:pathLst>
          </a:custGeom>
          <a:solidFill>
            <a:schemeClr val="bg1">
              <a:alpha val="82000"/>
            </a:schemeClr>
          </a:solidFill>
          <a:ln>
            <a:noFill/>
            <a:headEnd type="none" w="med" len="med"/>
            <a:tailEnd type="none" w="med" len="med"/>
          </a:ln>
          <a:effectLst>
            <a:outerShdw blurRad="635000" algn="ctr" rotWithShape="0">
              <a:schemeClr val="accent4">
                <a:alpha val="16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R="0" lvl="0" indent="0" fontAlgn="base">
              <a:lnSpc>
                <a:spcPct val="100000"/>
              </a:lnSpc>
              <a:spcBef>
                <a:spcPct val="0"/>
              </a:spcBef>
              <a:spcAft>
                <a:spcPct val="0"/>
              </a:spcAft>
              <a:buClrTx/>
              <a:buSzTx/>
              <a:buFontTx/>
              <a:buNone/>
              <a:tabLst/>
            </a:pPr>
            <a:endParaRPr kumimoji="0" lang="en-US" sz="2600" b="0" i="0" u="none" strike="noStrike" cap="none" spc="0" normalizeH="0" baseline="0" err="1">
              <a:ln w="3175">
                <a:noFill/>
              </a:ln>
              <a:gradFill>
                <a:gsLst>
                  <a:gs pos="100000">
                    <a:srgbClr val="49C5B1"/>
                  </a:gs>
                  <a:gs pos="63000">
                    <a:srgbClr val="0078D4"/>
                  </a:gs>
                  <a:gs pos="0">
                    <a:srgbClr val="C03BC4"/>
                  </a:gs>
                </a:gsLst>
                <a:path path="circle">
                  <a:fillToRect l="100000" t="100000"/>
                </a:path>
              </a:gradFill>
              <a:effectLst/>
              <a:uLnTx/>
              <a:uFillTx/>
              <a:latin typeface="Segoe UI Semibold"/>
              <a:cs typeface="Segoe UI" pitchFamily="34" charset="0"/>
            </a:endParaRPr>
          </a:p>
        </p:txBody>
      </p:sp>
      <p:sp>
        <p:nvSpPr>
          <p:cNvPr id="2" name="Title 1"/>
          <p:cNvSpPr>
            <a:spLocks noGrp="1"/>
          </p:cNvSpPr>
          <p:nvPr>
            <p:ph type="title" hasCustomPrompt="1"/>
          </p:nvPr>
        </p:nvSpPr>
        <p:spPr>
          <a:xfrm>
            <a:off x="585216" y="2977823"/>
            <a:ext cx="4530748" cy="553998"/>
          </a:xfrm>
          <a:noFill/>
        </p:spPr>
        <p:txBody>
          <a:bodyPr wrap="square"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4530748" cy="246221"/>
          </a:xfrm>
          <a:noFill/>
        </p:spPr>
        <p:txBody>
          <a:bodyPr wrap="square"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pic>
        <p:nvPicPr>
          <p:cNvPr id="11" name="Picture 10" descr="A logo with a black background&#10;&#10;AI-generated content may be incorrect.">
            <a:extLst>
              <a:ext uri="{FF2B5EF4-FFF2-40B4-BE49-F238E27FC236}">
                <a16:creationId xmlns:a16="http://schemas.microsoft.com/office/drawing/2014/main" id="{6D03DF59-FEFF-D865-C4AF-FAA068E4C113}"/>
              </a:ext>
            </a:extLst>
          </p:cNvPr>
          <p:cNvPicPr>
            <a:picLocks noChangeAspect="1"/>
          </p:cNvPicPr>
          <p:nvPr userDrawn="1"/>
        </p:nvPicPr>
        <p:blipFill>
          <a:blip r:embed="rId2"/>
          <a:srcRect l="7429" t="8220" b="7658"/>
          <a:stretch/>
        </p:blipFill>
        <p:spPr>
          <a:xfrm>
            <a:off x="6712526" y="1496291"/>
            <a:ext cx="5900145" cy="5361709"/>
          </a:xfrm>
          <a:prstGeom prst="rect">
            <a:avLst/>
          </a:prstGeom>
          <a:effectLst>
            <a:outerShdw blurRad="203200" dist="266700" dir="10080000" algn="ctr" rotWithShape="0">
              <a:schemeClr val="accent4">
                <a:alpha val="14000"/>
              </a:schemeClr>
            </a:outerShdw>
          </a:effectLst>
        </p:spPr>
      </p:pic>
    </p:spTree>
    <p:extLst>
      <p:ext uri="{BB962C8B-B14F-4D97-AF65-F5344CB8AC3E}">
        <p14:creationId xmlns:p14="http://schemas.microsoft.com/office/powerpoint/2010/main" val="16924171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1_Two Column Bullet with Subheads">
    <p:spTree>
      <p:nvGrpSpPr>
        <p:cNvPr id="1" name=""/>
        <p:cNvGrpSpPr/>
        <p:nvPr/>
      </p:nvGrpSpPr>
      <p:grpSpPr>
        <a:xfrm>
          <a:off x="0" y="0"/>
          <a:ext cx="0" cy="0"/>
          <a:chOff x="0" y="0"/>
          <a:chExt cx="0" cy="0"/>
        </a:xfrm>
      </p:grpSpPr>
      <p:sp>
        <p:nvSpPr>
          <p:cNvPr id="19" name="Rectangle: Rounded Corners 18">
            <a:extLst>
              <a:ext uri="{FF2B5EF4-FFF2-40B4-BE49-F238E27FC236}">
                <a16:creationId xmlns:a16="http://schemas.microsoft.com/office/drawing/2014/main" id="{412EADFB-469C-E539-1223-5C592A43E1C6}"/>
              </a:ext>
            </a:extLst>
          </p:cNvPr>
          <p:cNvSpPr/>
          <p:nvPr userDrawn="1"/>
        </p:nvSpPr>
        <p:spPr bwMode="auto">
          <a:xfrm rot="10800000" flipH="1" flipV="1">
            <a:off x="584200" y="1436688"/>
            <a:ext cx="5219700" cy="4832349"/>
          </a:xfrm>
          <a:prstGeom prst="roundRect">
            <a:avLst>
              <a:gd name="adj" fmla="val 3387"/>
            </a:avLst>
          </a:prstGeom>
          <a:solidFill>
            <a:schemeClr val="bg1"/>
          </a:solidFill>
          <a:ln>
            <a:noFill/>
          </a:ln>
          <a:effectLst>
            <a:outerShdw blurRad="381000" dist="152400" dir="5400000" algn="t" rotWithShape="0">
              <a:schemeClr val="bg1">
                <a:lumMod val="8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err="1"/>
          </a:p>
        </p:txBody>
      </p:sp>
      <p:sp>
        <p:nvSpPr>
          <p:cNvPr id="20" name="Rectangle: Rounded Corners 19">
            <a:extLst>
              <a:ext uri="{FF2B5EF4-FFF2-40B4-BE49-F238E27FC236}">
                <a16:creationId xmlns:a16="http://schemas.microsoft.com/office/drawing/2014/main" id="{339E9861-A481-9A2A-3ED1-0234B9022158}"/>
              </a:ext>
            </a:extLst>
          </p:cNvPr>
          <p:cNvSpPr/>
          <p:nvPr userDrawn="1"/>
        </p:nvSpPr>
        <p:spPr bwMode="auto">
          <a:xfrm rot="10800000" flipH="1" flipV="1">
            <a:off x="6397625" y="1436688"/>
            <a:ext cx="5219700" cy="4832349"/>
          </a:xfrm>
          <a:prstGeom prst="roundRect">
            <a:avLst>
              <a:gd name="adj" fmla="val 3387"/>
            </a:avLst>
          </a:prstGeom>
          <a:solidFill>
            <a:schemeClr val="bg1"/>
          </a:solidFill>
          <a:ln>
            <a:noFill/>
          </a:ln>
          <a:effectLst>
            <a:outerShdw blurRad="381000" dist="152400" dir="5400000" algn="t" rotWithShape="0">
              <a:schemeClr val="bg1">
                <a:lumMod val="8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err="1"/>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9" name="Text Placeholder 7">
            <a:extLst>
              <a:ext uri="{FF2B5EF4-FFF2-40B4-BE49-F238E27FC236}">
                <a16:creationId xmlns:a16="http://schemas.microsoft.com/office/drawing/2014/main" id="{CD135FF8-62FA-0F1D-0A56-C8C703FDBDD4}"/>
              </a:ext>
            </a:extLst>
          </p:cNvPr>
          <p:cNvSpPr>
            <a:spLocks noGrp="1"/>
          </p:cNvSpPr>
          <p:nvPr>
            <p:ph type="body" sz="quarter" idx="19"/>
          </p:nvPr>
        </p:nvSpPr>
        <p:spPr>
          <a:xfrm>
            <a:off x="584200" y="2084388"/>
            <a:ext cx="5219700" cy="1643527"/>
          </a:xfrm>
        </p:spPr>
        <p:txBody>
          <a:bodyPr lIns="182880" tIns="91440">
            <a:spAutoFit/>
          </a:bodyPr>
          <a:lstStyle>
            <a:lvl1pPr marL="228600" indent="-228600">
              <a:buSzPct val="100000"/>
              <a:buFont typeface="Arial" panose="020B0604020202020204" pitchFamily="34" charset="0"/>
              <a:buChar char="•"/>
              <a:defRPr lang="en-US" sz="2400" dirty="0"/>
            </a:lvl1pPr>
            <a:lvl2pPr marL="519113" indent="-233363">
              <a:buSzPct val="100000"/>
              <a:buFont typeface="Arial" panose="020B0604020202020204" pitchFamily="34" charset="0"/>
              <a:buChar char="•"/>
              <a:defRPr lang="en-US" dirty="0"/>
            </a:lvl2pPr>
            <a:lvl3pPr marL="800100" indent="-171450">
              <a:buSzPct val="100000"/>
              <a:buFont typeface="Arial" panose="020B0604020202020204" pitchFamily="34" charset="0"/>
              <a:buChar char="•"/>
              <a:defRPr lang="en-US" dirty="0"/>
            </a:lvl3pPr>
            <a:lvl4pPr marL="976313" indent="-152400">
              <a:buSzPct val="100000"/>
              <a:buFont typeface="Arial" panose="020B0604020202020204" pitchFamily="34" charset="0"/>
              <a:buChar char="•"/>
              <a:defRPr lang="en-US" dirty="0"/>
            </a:lvl4pPr>
            <a:lvl5pPr marL="1143000" indent="-120650">
              <a:buSzPct val="100000"/>
              <a:buFont typeface="Arial" panose="020B0604020202020204" pitchFamily="34" charset="0"/>
              <a:buChar cha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 Placeholder 7">
            <a:extLst>
              <a:ext uri="{FF2B5EF4-FFF2-40B4-BE49-F238E27FC236}">
                <a16:creationId xmlns:a16="http://schemas.microsoft.com/office/drawing/2014/main" id="{46014B8A-0BF9-32DE-FF0E-08947B1E697A}"/>
              </a:ext>
            </a:extLst>
          </p:cNvPr>
          <p:cNvSpPr>
            <a:spLocks noGrp="1"/>
          </p:cNvSpPr>
          <p:nvPr>
            <p:ph type="body" sz="quarter" idx="22"/>
          </p:nvPr>
        </p:nvSpPr>
        <p:spPr>
          <a:xfrm>
            <a:off x="6397625" y="2084388"/>
            <a:ext cx="5219700" cy="1643527"/>
          </a:xfrm>
        </p:spPr>
        <p:txBody>
          <a:bodyPr lIns="182880" tIns="91440">
            <a:spAutoFit/>
          </a:bodyPr>
          <a:lstStyle>
            <a:lvl1pPr marL="228600" indent="-228600">
              <a:buSzPct val="100000"/>
              <a:buFont typeface="Arial" panose="020B0604020202020204" pitchFamily="34" charset="0"/>
              <a:buChar char="•"/>
              <a:defRPr lang="en-US" sz="2400" dirty="0"/>
            </a:lvl1pPr>
            <a:lvl2pPr marL="519113" indent="-233363">
              <a:buSzPct val="100000"/>
              <a:buFont typeface="Arial" panose="020B0604020202020204" pitchFamily="34" charset="0"/>
              <a:buChar char="•"/>
              <a:defRPr lang="en-US" dirty="0"/>
            </a:lvl2pPr>
            <a:lvl3pPr marL="800100" indent="-171450">
              <a:buSzPct val="100000"/>
              <a:buFont typeface="Arial" panose="020B0604020202020204" pitchFamily="34" charset="0"/>
              <a:buChar char="•"/>
              <a:defRPr lang="en-US" dirty="0"/>
            </a:lvl3pPr>
            <a:lvl4pPr marL="976313" indent="-152400">
              <a:buSzPct val="100000"/>
              <a:buFont typeface="Arial" panose="020B0604020202020204" pitchFamily="34" charset="0"/>
              <a:buChar char="•"/>
              <a:defRPr lang="en-US" dirty="0"/>
            </a:lvl4pPr>
            <a:lvl5pPr marL="1143000" indent="-120650">
              <a:buSzPct val="100000"/>
              <a:buFont typeface="Arial" panose="020B0604020202020204" pitchFamily="34" charset="0"/>
              <a:buChar cha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Rectangle: Rounded Corners 14">
            <a:extLst>
              <a:ext uri="{FF2B5EF4-FFF2-40B4-BE49-F238E27FC236}">
                <a16:creationId xmlns:a16="http://schemas.microsoft.com/office/drawing/2014/main" id="{7CC2FDA5-A90D-72FA-BB5E-73D581FB4D60}"/>
              </a:ext>
            </a:extLst>
          </p:cNvPr>
          <p:cNvSpPr/>
          <p:nvPr userDrawn="1"/>
        </p:nvSpPr>
        <p:spPr bwMode="auto">
          <a:xfrm rot="10800000" flipH="1" flipV="1">
            <a:off x="584200" y="1436687"/>
            <a:ext cx="5219700" cy="644525"/>
          </a:xfrm>
          <a:prstGeom prst="roundRect">
            <a:avLst>
              <a:gd name="adj" fmla="val 31900"/>
            </a:avLst>
          </a:prstGeom>
          <a:solidFill>
            <a:schemeClr val="bg1"/>
          </a:solidFill>
          <a:ln>
            <a:noFill/>
          </a:ln>
          <a:effectLst>
            <a:outerShdw blurRad="381000" dist="152400" dir="5400000" algn="t" rotWithShape="0">
              <a:schemeClr val="bg1">
                <a:lumMod val="8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err="1"/>
          </a:p>
        </p:txBody>
      </p:sp>
      <p:sp>
        <p:nvSpPr>
          <p:cNvPr id="16" name="Rectangle: Rounded Corners 15">
            <a:extLst>
              <a:ext uri="{FF2B5EF4-FFF2-40B4-BE49-F238E27FC236}">
                <a16:creationId xmlns:a16="http://schemas.microsoft.com/office/drawing/2014/main" id="{EF26F156-0E73-9193-83EF-46979E27D5BE}"/>
              </a:ext>
            </a:extLst>
          </p:cNvPr>
          <p:cNvSpPr/>
          <p:nvPr userDrawn="1"/>
        </p:nvSpPr>
        <p:spPr bwMode="auto">
          <a:xfrm rot="10800000" flipH="1" flipV="1">
            <a:off x="6397625" y="1436688"/>
            <a:ext cx="5219700" cy="644525"/>
          </a:xfrm>
          <a:prstGeom prst="roundRect">
            <a:avLst>
              <a:gd name="adj" fmla="val 31900"/>
            </a:avLst>
          </a:prstGeom>
          <a:solidFill>
            <a:schemeClr val="bg1"/>
          </a:solidFill>
          <a:ln>
            <a:noFill/>
          </a:ln>
          <a:effectLst>
            <a:outerShdw blurRad="381000" dist="152400" dir="5400000" algn="t" rotWithShape="0">
              <a:schemeClr val="bg1">
                <a:lumMod val="8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err="1"/>
          </a:p>
        </p:txBody>
      </p:sp>
      <p:sp>
        <p:nvSpPr>
          <p:cNvPr id="17" name="Text Placeholder 11">
            <a:extLst>
              <a:ext uri="{FF2B5EF4-FFF2-40B4-BE49-F238E27FC236}">
                <a16:creationId xmlns:a16="http://schemas.microsoft.com/office/drawing/2014/main" id="{21EF96B2-C406-EB74-9DF6-956F9DFB9FB8}"/>
              </a:ext>
            </a:extLst>
          </p:cNvPr>
          <p:cNvSpPr>
            <a:spLocks noGrp="1"/>
          </p:cNvSpPr>
          <p:nvPr>
            <p:ph type="body" sz="quarter" idx="16"/>
          </p:nvPr>
        </p:nvSpPr>
        <p:spPr>
          <a:xfrm>
            <a:off x="584200" y="1543506"/>
            <a:ext cx="5219700" cy="430887"/>
          </a:xfrm>
        </p:spPr>
        <p:txBody>
          <a:bodyPr lIns="182880" anchor="t"/>
          <a:lstStyle>
            <a:lvl1pPr marL="0" indent="0">
              <a:spcBef>
                <a:spcPts val="0"/>
              </a:spcBef>
              <a:buNone/>
              <a:defRPr sz="2800">
                <a:gradFill>
                  <a:gsLst>
                    <a:gs pos="0">
                      <a:schemeClr val="tx2">
                        <a:lumMod val="50000"/>
                      </a:schemeClr>
                    </a:gs>
                    <a:gs pos="82000">
                      <a:schemeClr val="accent4"/>
                    </a:gs>
                    <a:gs pos="45000">
                      <a:schemeClr val="tx2"/>
                    </a:gs>
                  </a:gsLst>
                  <a:lin ang="13500000" scaled="1"/>
                </a:gradFill>
                <a:latin typeface="+mj-lt"/>
              </a:defRPr>
            </a:lvl1pPr>
          </a:lstStyle>
          <a:p>
            <a:pPr lvl="0"/>
            <a:r>
              <a:rPr lang="en-US"/>
              <a:t>Click to edit Master text styles</a:t>
            </a:r>
          </a:p>
        </p:txBody>
      </p:sp>
      <p:sp>
        <p:nvSpPr>
          <p:cNvPr id="18" name="Text Placeholder 11">
            <a:extLst>
              <a:ext uri="{FF2B5EF4-FFF2-40B4-BE49-F238E27FC236}">
                <a16:creationId xmlns:a16="http://schemas.microsoft.com/office/drawing/2014/main" id="{C8571544-AB20-DA54-87A6-885D2506DC0C}"/>
              </a:ext>
            </a:extLst>
          </p:cNvPr>
          <p:cNvSpPr>
            <a:spLocks noGrp="1"/>
          </p:cNvSpPr>
          <p:nvPr>
            <p:ph type="body" sz="quarter" idx="17"/>
          </p:nvPr>
        </p:nvSpPr>
        <p:spPr>
          <a:xfrm>
            <a:off x="6397625" y="1543506"/>
            <a:ext cx="5219700" cy="430887"/>
          </a:xfrm>
        </p:spPr>
        <p:txBody>
          <a:bodyPr lIns="182880" anchor="t"/>
          <a:lstStyle>
            <a:lvl1pPr marL="0" indent="0">
              <a:spcBef>
                <a:spcPts val="0"/>
              </a:spcBef>
              <a:buNone/>
              <a:defRPr sz="2800">
                <a:gradFill>
                  <a:gsLst>
                    <a:gs pos="0">
                      <a:schemeClr val="tx2">
                        <a:lumMod val="50000"/>
                      </a:schemeClr>
                    </a:gs>
                    <a:gs pos="82000">
                      <a:schemeClr val="accent4"/>
                    </a:gs>
                    <a:gs pos="45000">
                      <a:schemeClr val="tx2"/>
                    </a:gs>
                  </a:gsLst>
                  <a:lin ang="13500000" scaled="1"/>
                </a:gradFill>
                <a:latin typeface="+mj-lt"/>
              </a:defRPr>
            </a:lvl1pPr>
          </a:lstStyle>
          <a:p>
            <a:pPr lvl="0"/>
            <a:r>
              <a:rPr lang="en-US"/>
              <a:t>Click to edit Master text styles</a:t>
            </a:r>
          </a:p>
        </p:txBody>
      </p:sp>
    </p:spTree>
    <p:extLst>
      <p:ext uri="{BB962C8B-B14F-4D97-AF65-F5344CB8AC3E}">
        <p14:creationId xmlns:p14="http://schemas.microsoft.com/office/powerpoint/2010/main" val="10639144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3B0D12AE-ADCF-1091-117F-BB03F7EC506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7791391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7FCAE8-7F87-15A3-6B90-67357C9352E3}"/>
              </a:ext>
            </a:extLst>
          </p:cNvPr>
          <p:cNvSpPr>
            <a:spLocks noGrp="1"/>
          </p:cNvSpPr>
          <p:nvPr>
            <p:ph type="title" hasCustomPrompt="1"/>
          </p:nvPr>
        </p:nvSpPr>
        <p:spPr>
          <a:xfrm>
            <a:off x="588264" y="3152001"/>
            <a:ext cx="2285566" cy="553998"/>
          </a:xfrm>
        </p:spPr>
        <p:txBody>
          <a:bodyPr anchor="ctr"/>
          <a:lstStyle>
            <a:lvl1pPr>
              <a:defRPr/>
            </a:lvl1pPr>
          </a:lstStyle>
          <a:p>
            <a:r>
              <a:rPr lang="en-US"/>
              <a:t>Agenda</a:t>
            </a:r>
          </a:p>
        </p:txBody>
      </p:sp>
      <p:sp>
        <p:nvSpPr>
          <p:cNvPr id="49" name="Rectangle: Single Corner Rounded 48">
            <a:extLst>
              <a:ext uri="{FF2B5EF4-FFF2-40B4-BE49-F238E27FC236}">
                <a16:creationId xmlns:a16="http://schemas.microsoft.com/office/drawing/2014/main" id="{2BC64A4E-937B-8B4B-41F3-6DAE5702A0D8}"/>
              </a:ext>
            </a:extLst>
          </p:cNvPr>
          <p:cNvSpPr/>
          <p:nvPr userDrawn="1"/>
        </p:nvSpPr>
        <p:spPr bwMode="auto">
          <a:xfrm flipH="1" flipV="1">
            <a:off x="4065588" y="-3"/>
            <a:ext cx="8126412" cy="6289715"/>
          </a:xfrm>
          <a:custGeom>
            <a:avLst/>
            <a:gdLst>
              <a:gd name="connsiteX0" fmla="*/ 0 w 8126412"/>
              <a:gd name="connsiteY0" fmla="*/ 0 h 6289715"/>
              <a:gd name="connsiteX1" fmla="*/ 7846583 w 8126412"/>
              <a:gd name="connsiteY1" fmla="*/ 0 h 6289715"/>
              <a:gd name="connsiteX2" fmla="*/ 8126412 w 8126412"/>
              <a:gd name="connsiteY2" fmla="*/ 279829 h 6289715"/>
              <a:gd name="connsiteX3" fmla="*/ 8126412 w 8126412"/>
              <a:gd name="connsiteY3" fmla="*/ 6289715 h 6289715"/>
              <a:gd name="connsiteX4" fmla="*/ 0 w 8126412"/>
              <a:gd name="connsiteY4" fmla="*/ 6289715 h 6289715"/>
              <a:gd name="connsiteX5" fmla="*/ 0 w 8126412"/>
              <a:gd name="connsiteY5" fmla="*/ 0 h 6289715"/>
              <a:gd name="connsiteX0" fmla="*/ 0 w 8126412"/>
              <a:gd name="connsiteY0" fmla="*/ 6289715 h 6381155"/>
              <a:gd name="connsiteX1" fmla="*/ 0 w 8126412"/>
              <a:gd name="connsiteY1" fmla="*/ 0 h 6381155"/>
              <a:gd name="connsiteX2" fmla="*/ 7846583 w 8126412"/>
              <a:gd name="connsiteY2" fmla="*/ 0 h 6381155"/>
              <a:gd name="connsiteX3" fmla="*/ 8126412 w 8126412"/>
              <a:gd name="connsiteY3" fmla="*/ 279829 h 6381155"/>
              <a:gd name="connsiteX4" fmla="*/ 8126412 w 8126412"/>
              <a:gd name="connsiteY4" fmla="*/ 6289715 h 6381155"/>
              <a:gd name="connsiteX5" fmla="*/ 91440 w 8126412"/>
              <a:gd name="connsiteY5" fmla="*/ 6381155 h 6381155"/>
              <a:gd name="connsiteX0" fmla="*/ 0 w 8126412"/>
              <a:gd name="connsiteY0" fmla="*/ 0 h 6381155"/>
              <a:gd name="connsiteX1" fmla="*/ 7846583 w 8126412"/>
              <a:gd name="connsiteY1" fmla="*/ 0 h 6381155"/>
              <a:gd name="connsiteX2" fmla="*/ 8126412 w 8126412"/>
              <a:gd name="connsiteY2" fmla="*/ 279829 h 6381155"/>
              <a:gd name="connsiteX3" fmla="*/ 8126412 w 8126412"/>
              <a:gd name="connsiteY3" fmla="*/ 6289715 h 6381155"/>
              <a:gd name="connsiteX4" fmla="*/ 91440 w 8126412"/>
              <a:gd name="connsiteY4" fmla="*/ 6381155 h 6381155"/>
              <a:gd name="connsiteX0" fmla="*/ 0 w 8126412"/>
              <a:gd name="connsiteY0" fmla="*/ 0 h 6289715"/>
              <a:gd name="connsiteX1" fmla="*/ 7846583 w 8126412"/>
              <a:gd name="connsiteY1" fmla="*/ 0 h 6289715"/>
              <a:gd name="connsiteX2" fmla="*/ 8126412 w 8126412"/>
              <a:gd name="connsiteY2" fmla="*/ 279829 h 6289715"/>
              <a:gd name="connsiteX3" fmla="*/ 8126412 w 8126412"/>
              <a:gd name="connsiteY3" fmla="*/ 6289715 h 6289715"/>
            </a:gdLst>
            <a:ahLst/>
            <a:cxnLst>
              <a:cxn ang="0">
                <a:pos x="connsiteX0" y="connsiteY0"/>
              </a:cxn>
              <a:cxn ang="0">
                <a:pos x="connsiteX1" y="connsiteY1"/>
              </a:cxn>
              <a:cxn ang="0">
                <a:pos x="connsiteX2" y="connsiteY2"/>
              </a:cxn>
              <a:cxn ang="0">
                <a:pos x="connsiteX3" y="connsiteY3"/>
              </a:cxn>
            </a:cxnLst>
            <a:rect l="l" t="t" r="r" b="b"/>
            <a:pathLst>
              <a:path w="8126412" h="6289715">
                <a:moveTo>
                  <a:pt x="0" y="0"/>
                </a:moveTo>
                <a:lnTo>
                  <a:pt x="7846583" y="0"/>
                </a:lnTo>
                <a:cubicBezTo>
                  <a:pt x="8001128" y="0"/>
                  <a:pt x="8126412" y="125284"/>
                  <a:pt x="8126412" y="279829"/>
                </a:cubicBezTo>
                <a:lnTo>
                  <a:pt x="8126412" y="6289715"/>
                </a:lnTo>
              </a:path>
            </a:pathLst>
          </a:custGeom>
          <a:noFill/>
          <a:ln>
            <a:solidFill>
              <a:schemeClr val="bg1"/>
            </a:solidFill>
            <a:headEnd type="none" w="med" len="med"/>
            <a:tailEnd type="none" w="med" len="med"/>
          </a:ln>
          <a:effectLst>
            <a:outerShdw blurRad="50800" dist="38100" dir="8100000" algn="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cs typeface="Segoe UI" pitchFamily="34" charset="0"/>
            </a:endParaRPr>
          </a:p>
        </p:txBody>
      </p:sp>
    </p:spTree>
    <p:extLst>
      <p:ext uri="{BB962C8B-B14F-4D97-AF65-F5344CB8AC3E}">
        <p14:creationId xmlns:p14="http://schemas.microsoft.com/office/powerpoint/2010/main" val="2988181498"/>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 Title square photo placeholder">
    <p:bg>
      <p:bgPr>
        <a:solidFill>
          <a:srgbClr val="EAE4D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1D9633D-0250-45DF-8C52-8A5F894D7FA7}"/>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pic>
        <p:nvPicPr>
          <p:cNvPr id="6" name="Picture 5" descr="Logo&#10;&#10;Description automatically generated with medium confidence">
            <a:extLst>
              <a:ext uri="{FF2B5EF4-FFF2-40B4-BE49-F238E27FC236}">
                <a16:creationId xmlns:a16="http://schemas.microsoft.com/office/drawing/2014/main" id="{D9214802-33BD-472E-84C0-CBCD65AD4E6E}"/>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pic>
        <p:nvPicPr>
          <p:cNvPr id="3" name="Picture 2" descr="A black and white sign with white text&#10;&#10;Description automatically generated">
            <a:extLst>
              <a:ext uri="{FF2B5EF4-FFF2-40B4-BE49-F238E27FC236}">
                <a16:creationId xmlns:a16="http://schemas.microsoft.com/office/drawing/2014/main" id="{39279663-60C4-0C6C-3571-795801E59DFC}"/>
              </a:ext>
            </a:extLst>
          </p:cNvPr>
          <p:cNvPicPr>
            <a:picLocks noChangeAspect="1"/>
          </p:cNvPicPr>
          <p:nvPr userDrawn="1"/>
        </p:nvPicPr>
        <p:blipFill>
          <a:blip r:embed="rId4"/>
          <a:stretch>
            <a:fillRect/>
          </a:stretch>
        </p:blipFill>
        <p:spPr>
          <a:xfrm>
            <a:off x="441960" y="5716652"/>
            <a:ext cx="2819400" cy="777685"/>
          </a:xfrm>
          <a:prstGeom prst="rect">
            <a:avLst/>
          </a:prstGeom>
        </p:spPr>
      </p:pic>
    </p:spTree>
    <p:extLst>
      <p:ext uri="{BB962C8B-B14F-4D97-AF65-F5344CB8AC3E}">
        <p14:creationId xmlns:p14="http://schemas.microsoft.com/office/powerpoint/2010/main" val="35392026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1_AGENDA">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93C9F0F7-6EC2-B20A-117D-E4209A74FF12}"/>
              </a:ext>
            </a:extLst>
          </p:cNvPr>
          <p:cNvSpPr/>
          <p:nvPr userDrawn="1"/>
        </p:nvSpPr>
        <p:spPr>
          <a:xfrm rot="5400000">
            <a:off x="1374183" y="2075860"/>
            <a:ext cx="790582" cy="2706279"/>
          </a:xfrm>
          <a:prstGeom prst="roundRect">
            <a:avLst>
              <a:gd name="adj" fmla="val 50000"/>
            </a:avLst>
          </a:prstGeom>
          <a:solidFill>
            <a:schemeClr val="bg1"/>
          </a:solidFill>
          <a:ln>
            <a:noFill/>
          </a:ln>
          <a:effectLst>
            <a:outerShdw blurRad="381000" dist="152400" dir="5400000" algn="t" rotWithShape="0">
              <a:schemeClr val="bg1">
                <a:lumMod val="8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 name="Title 1">
            <a:extLst>
              <a:ext uri="{FF2B5EF4-FFF2-40B4-BE49-F238E27FC236}">
                <a16:creationId xmlns:a16="http://schemas.microsoft.com/office/drawing/2014/main" id="{5E7FCAE8-7F87-15A3-6B90-67357C9352E3}"/>
              </a:ext>
            </a:extLst>
          </p:cNvPr>
          <p:cNvSpPr>
            <a:spLocks noGrp="1"/>
          </p:cNvSpPr>
          <p:nvPr>
            <p:ph type="title" hasCustomPrompt="1"/>
          </p:nvPr>
        </p:nvSpPr>
        <p:spPr>
          <a:xfrm>
            <a:off x="626691" y="3152000"/>
            <a:ext cx="2285566" cy="553998"/>
          </a:xfrm>
        </p:spPr>
        <p:txBody>
          <a:bodyPr anchor="ctr"/>
          <a:lstStyle>
            <a:lvl1pPr algn="ctr">
              <a:defRPr>
                <a:gradFill>
                  <a:gsLst>
                    <a:gs pos="0">
                      <a:schemeClr val="accent3"/>
                    </a:gs>
                    <a:gs pos="97196">
                      <a:schemeClr val="accent5"/>
                    </a:gs>
                    <a:gs pos="61000">
                      <a:schemeClr val="accent1"/>
                    </a:gs>
                  </a:gsLst>
                  <a:lin ang="13500000" scaled="1"/>
                </a:gradFill>
              </a:defRPr>
            </a:lvl1pPr>
          </a:lstStyle>
          <a:p>
            <a:r>
              <a:rPr lang="en-US"/>
              <a:t>Agenda</a:t>
            </a:r>
          </a:p>
        </p:txBody>
      </p:sp>
      <p:sp>
        <p:nvSpPr>
          <p:cNvPr id="120" name="Rectangle: Rounded Corners 119">
            <a:extLst>
              <a:ext uri="{FF2B5EF4-FFF2-40B4-BE49-F238E27FC236}">
                <a16:creationId xmlns:a16="http://schemas.microsoft.com/office/drawing/2014/main" id="{933020F6-E480-8A11-24C0-6B9CC5B163BC}"/>
              </a:ext>
            </a:extLst>
          </p:cNvPr>
          <p:cNvSpPr/>
          <p:nvPr userDrawn="1"/>
        </p:nvSpPr>
        <p:spPr bwMode="auto">
          <a:xfrm rot="10800000" flipH="1" flipV="1">
            <a:off x="4356099" y="585788"/>
            <a:ext cx="7264400" cy="5683250"/>
          </a:xfrm>
          <a:prstGeom prst="roundRect">
            <a:avLst>
              <a:gd name="adj" fmla="val 3387"/>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600" b="0" i="0" u="none" strike="noStrike" kern="1200" cap="none" spc="0" normalizeH="0" baseline="0" noProof="0" err="1">
              <a:ln w="3175">
                <a:noFill/>
              </a:ln>
              <a:gradFill>
                <a:gsLst>
                  <a:gs pos="100000">
                    <a:srgbClr val="49C5B1"/>
                  </a:gs>
                  <a:gs pos="63000">
                    <a:srgbClr val="0078D4"/>
                  </a:gs>
                  <a:gs pos="0">
                    <a:srgbClr val="C03BC4"/>
                  </a:gs>
                </a:gsLst>
                <a:path path="circle">
                  <a:fillToRect l="100000" t="100000"/>
                </a:path>
              </a:gradFill>
              <a:effectLst/>
              <a:uLnTx/>
              <a:uFillTx/>
              <a:latin typeface="Segoe UI Semibold"/>
              <a:ea typeface="+mn-ea"/>
              <a:cs typeface="Segoe UI" pitchFamily="34" charset="0"/>
            </a:endParaRPr>
          </a:p>
        </p:txBody>
      </p:sp>
      <p:sp>
        <p:nvSpPr>
          <p:cNvPr id="4" name="Text Placeholder 3">
            <a:extLst>
              <a:ext uri="{FF2B5EF4-FFF2-40B4-BE49-F238E27FC236}">
                <a16:creationId xmlns:a16="http://schemas.microsoft.com/office/drawing/2014/main" id="{4F23B1FC-F6DB-A951-8D43-3A5B31A61041}"/>
              </a:ext>
            </a:extLst>
          </p:cNvPr>
          <p:cNvSpPr>
            <a:spLocks noGrp="1"/>
          </p:cNvSpPr>
          <p:nvPr>
            <p:ph type="body" sz="quarter" idx="10" hasCustomPrompt="1"/>
          </p:nvPr>
        </p:nvSpPr>
        <p:spPr>
          <a:xfrm>
            <a:off x="4519613" y="981539"/>
            <a:ext cx="6936014" cy="276999"/>
          </a:xfrm>
        </p:spPr>
        <p:txBody>
          <a:bodyPr/>
          <a:lstStyle>
            <a:lvl1pPr marL="0" indent="0">
              <a:buNone/>
              <a:defRPr sz="1800"/>
            </a:lvl1pPr>
            <a:lvl2pPr marL="228600" indent="0">
              <a:buNone/>
              <a:defRPr/>
            </a:lvl2pPr>
          </a:lstStyle>
          <a:p>
            <a:pPr lvl="0"/>
            <a:r>
              <a:rPr lang="en-US"/>
              <a:t>Click to add text</a:t>
            </a:r>
          </a:p>
        </p:txBody>
      </p:sp>
      <p:sp>
        <p:nvSpPr>
          <p:cNvPr id="5" name="Text Placeholder 3">
            <a:extLst>
              <a:ext uri="{FF2B5EF4-FFF2-40B4-BE49-F238E27FC236}">
                <a16:creationId xmlns:a16="http://schemas.microsoft.com/office/drawing/2014/main" id="{E0B828B9-4E6B-16B4-DA4E-3B869FADC948}"/>
              </a:ext>
            </a:extLst>
          </p:cNvPr>
          <p:cNvSpPr>
            <a:spLocks noGrp="1"/>
          </p:cNvSpPr>
          <p:nvPr>
            <p:ph type="body" sz="quarter" idx="11" hasCustomPrompt="1"/>
          </p:nvPr>
        </p:nvSpPr>
        <p:spPr>
          <a:xfrm>
            <a:off x="4519613" y="1904489"/>
            <a:ext cx="6936014" cy="276999"/>
          </a:xfrm>
        </p:spPr>
        <p:txBody>
          <a:bodyPr/>
          <a:lstStyle>
            <a:lvl1pPr marL="0" indent="0">
              <a:buNone/>
              <a:defRPr sz="1800"/>
            </a:lvl1pPr>
            <a:lvl2pPr marL="228600" indent="0">
              <a:buNone/>
              <a:defRPr/>
            </a:lvl2pPr>
          </a:lstStyle>
          <a:p>
            <a:pPr lvl="0"/>
            <a:r>
              <a:rPr lang="en-US"/>
              <a:t>Click to add text</a:t>
            </a:r>
          </a:p>
        </p:txBody>
      </p:sp>
      <p:sp>
        <p:nvSpPr>
          <p:cNvPr id="7" name="Text Placeholder 3">
            <a:extLst>
              <a:ext uri="{FF2B5EF4-FFF2-40B4-BE49-F238E27FC236}">
                <a16:creationId xmlns:a16="http://schemas.microsoft.com/office/drawing/2014/main" id="{D74CB702-0EA1-542F-E8CA-63882AAB6EB3}"/>
              </a:ext>
            </a:extLst>
          </p:cNvPr>
          <p:cNvSpPr>
            <a:spLocks noGrp="1"/>
          </p:cNvSpPr>
          <p:nvPr>
            <p:ph type="body" sz="quarter" idx="12" hasCustomPrompt="1"/>
          </p:nvPr>
        </p:nvSpPr>
        <p:spPr>
          <a:xfrm>
            <a:off x="4519613" y="2827439"/>
            <a:ext cx="6936014" cy="276999"/>
          </a:xfrm>
        </p:spPr>
        <p:txBody>
          <a:bodyPr/>
          <a:lstStyle>
            <a:lvl1pPr marL="0" indent="0">
              <a:buNone/>
              <a:defRPr sz="1800"/>
            </a:lvl1pPr>
            <a:lvl2pPr marL="228600" indent="0">
              <a:buNone/>
              <a:defRPr/>
            </a:lvl2pPr>
          </a:lstStyle>
          <a:p>
            <a:pPr lvl="0"/>
            <a:r>
              <a:rPr lang="en-US"/>
              <a:t>Click to add text</a:t>
            </a:r>
          </a:p>
        </p:txBody>
      </p:sp>
      <p:sp>
        <p:nvSpPr>
          <p:cNvPr id="8" name="Text Placeholder 3">
            <a:extLst>
              <a:ext uri="{FF2B5EF4-FFF2-40B4-BE49-F238E27FC236}">
                <a16:creationId xmlns:a16="http://schemas.microsoft.com/office/drawing/2014/main" id="{9A9F8B7A-DFA1-84EF-2CBF-1B70386F8CED}"/>
              </a:ext>
            </a:extLst>
          </p:cNvPr>
          <p:cNvSpPr>
            <a:spLocks noGrp="1"/>
          </p:cNvSpPr>
          <p:nvPr>
            <p:ph type="body" sz="quarter" idx="13" hasCustomPrompt="1"/>
          </p:nvPr>
        </p:nvSpPr>
        <p:spPr>
          <a:xfrm>
            <a:off x="4519613" y="3750389"/>
            <a:ext cx="6936014" cy="276999"/>
          </a:xfrm>
        </p:spPr>
        <p:txBody>
          <a:bodyPr/>
          <a:lstStyle>
            <a:lvl1pPr marL="0" indent="0">
              <a:buNone/>
              <a:defRPr sz="1800"/>
            </a:lvl1pPr>
            <a:lvl2pPr marL="228600" indent="0">
              <a:buNone/>
              <a:defRPr/>
            </a:lvl2pPr>
          </a:lstStyle>
          <a:p>
            <a:pPr lvl="0"/>
            <a:r>
              <a:rPr lang="en-US"/>
              <a:t>Click to add text</a:t>
            </a:r>
          </a:p>
        </p:txBody>
      </p:sp>
      <p:sp>
        <p:nvSpPr>
          <p:cNvPr id="14" name="Text Placeholder 3">
            <a:extLst>
              <a:ext uri="{FF2B5EF4-FFF2-40B4-BE49-F238E27FC236}">
                <a16:creationId xmlns:a16="http://schemas.microsoft.com/office/drawing/2014/main" id="{9D301A2A-C8AB-BF1E-9F14-C896FCD998BD}"/>
              </a:ext>
            </a:extLst>
          </p:cNvPr>
          <p:cNvSpPr>
            <a:spLocks noGrp="1"/>
          </p:cNvSpPr>
          <p:nvPr>
            <p:ph type="body" sz="quarter" idx="14" hasCustomPrompt="1"/>
          </p:nvPr>
        </p:nvSpPr>
        <p:spPr>
          <a:xfrm>
            <a:off x="4519613" y="4673339"/>
            <a:ext cx="6936014" cy="276999"/>
          </a:xfrm>
        </p:spPr>
        <p:txBody>
          <a:bodyPr/>
          <a:lstStyle>
            <a:lvl1pPr marL="0" indent="0">
              <a:buNone/>
              <a:defRPr sz="1800"/>
            </a:lvl1pPr>
            <a:lvl2pPr marL="228600" indent="0">
              <a:buNone/>
              <a:defRPr/>
            </a:lvl2pPr>
          </a:lstStyle>
          <a:p>
            <a:pPr lvl="0"/>
            <a:r>
              <a:rPr lang="en-US"/>
              <a:t>Click to add text</a:t>
            </a:r>
          </a:p>
        </p:txBody>
      </p:sp>
      <p:sp>
        <p:nvSpPr>
          <p:cNvPr id="17" name="Text Placeholder 3">
            <a:extLst>
              <a:ext uri="{FF2B5EF4-FFF2-40B4-BE49-F238E27FC236}">
                <a16:creationId xmlns:a16="http://schemas.microsoft.com/office/drawing/2014/main" id="{D6B63B9E-D78B-52B3-F630-5E7AFC99A9DC}"/>
              </a:ext>
            </a:extLst>
          </p:cNvPr>
          <p:cNvSpPr>
            <a:spLocks noGrp="1"/>
          </p:cNvSpPr>
          <p:nvPr>
            <p:ph type="body" sz="quarter" idx="15" hasCustomPrompt="1"/>
          </p:nvPr>
        </p:nvSpPr>
        <p:spPr>
          <a:xfrm>
            <a:off x="4519613" y="5596288"/>
            <a:ext cx="6936014" cy="276999"/>
          </a:xfrm>
        </p:spPr>
        <p:txBody>
          <a:bodyPr/>
          <a:lstStyle>
            <a:lvl1pPr marL="0" indent="0">
              <a:buNone/>
              <a:defRPr sz="1800"/>
            </a:lvl1pPr>
            <a:lvl2pPr marL="228600" indent="0">
              <a:buNone/>
              <a:defRPr/>
            </a:lvl2pPr>
          </a:lstStyle>
          <a:p>
            <a:pPr lvl="0"/>
            <a:r>
              <a:rPr lang="en-US"/>
              <a:t>Click to add text</a:t>
            </a:r>
          </a:p>
        </p:txBody>
      </p:sp>
      <p:sp>
        <p:nvSpPr>
          <p:cNvPr id="18" name="Text Placeholder 3">
            <a:extLst>
              <a:ext uri="{FF2B5EF4-FFF2-40B4-BE49-F238E27FC236}">
                <a16:creationId xmlns:a16="http://schemas.microsoft.com/office/drawing/2014/main" id="{E1C582BF-25CD-AFD5-A441-B340181D1581}"/>
              </a:ext>
            </a:extLst>
          </p:cNvPr>
          <p:cNvSpPr>
            <a:spLocks noGrp="1"/>
          </p:cNvSpPr>
          <p:nvPr>
            <p:ph type="body" sz="quarter" idx="16" hasCustomPrompt="1"/>
          </p:nvPr>
        </p:nvSpPr>
        <p:spPr>
          <a:xfrm>
            <a:off x="3475262" y="843765"/>
            <a:ext cx="552452" cy="552546"/>
          </a:xfrm>
          <a:prstGeom prst="ellipse">
            <a:avLst/>
          </a:prstGeom>
          <a:no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lvl1pPr marL="0" indent="0" algn="ctr">
              <a:buNone/>
              <a:defRPr lang="en-US" sz="2000" dirty="0">
                <a:gradFill>
                  <a:gsLst>
                    <a:gs pos="0">
                      <a:schemeClr val="accent3"/>
                    </a:gs>
                    <a:gs pos="67000">
                      <a:schemeClr val="accent1"/>
                    </a:gs>
                    <a:gs pos="100000">
                      <a:schemeClr val="accent5"/>
                    </a:gs>
                  </a:gsLst>
                  <a:lin ang="5400000" scaled="1"/>
                </a:gradFill>
                <a:latin typeface="+mj-lt"/>
                <a:cs typeface="+mn-cs"/>
              </a:defRPr>
            </a:lvl1pPr>
          </a:lstStyle>
          <a:p>
            <a:pPr marL="0" lvl="0" algn="ctr" defTabSz="914400"/>
            <a:r>
              <a:rPr lang="en-US"/>
              <a:t>#</a:t>
            </a:r>
          </a:p>
        </p:txBody>
      </p:sp>
      <p:sp>
        <p:nvSpPr>
          <p:cNvPr id="20" name="Text Placeholder 3">
            <a:extLst>
              <a:ext uri="{FF2B5EF4-FFF2-40B4-BE49-F238E27FC236}">
                <a16:creationId xmlns:a16="http://schemas.microsoft.com/office/drawing/2014/main" id="{D58A6651-83A2-4FDE-9EE8-C9F73C85BBA4}"/>
              </a:ext>
            </a:extLst>
          </p:cNvPr>
          <p:cNvSpPr>
            <a:spLocks noGrp="1"/>
          </p:cNvSpPr>
          <p:nvPr>
            <p:ph type="body" sz="quarter" idx="17" hasCustomPrompt="1"/>
          </p:nvPr>
        </p:nvSpPr>
        <p:spPr>
          <a:xfrm>
            <a:off x="3475262" y="1766715"/>
            <a:ext cx="552452" cy="552546"/>
          </a:xfrm>
          <a:prstGeom prst="ellipse">
            <a:avLst/>
          </a:prstGeom>
          <a:no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lvl1pPr marL="0" indent="0" algn="ctr">
              <a:buNone/>
              <a:defRPr lang="en-US" sz="2000" dirty="0">
                <a:gradFill>
                  <a:gsLst>
                    <a:gs pos="0">
                      <a:schemeClr val="accent3"/>
                    </a:gs>
                    <a:gs pos="67000">
                      <a:schemeClr val="accent1"/>
                    </a:gs>
                    <a:gs pos="100000">
                      <a:schemeClr val="accent5"/>
                    </a:gs>
                  </a:gsLst>
                  <a:lin ang="5400000" scaled="1"/>
                </a:gradFill>
                <a:latin typeface="+mj-lt"/>
                <a:cs typeface="+mn-cs"/>
              </a:defRPr>
            </a:lvl1pPr>
          </a:lstStyle>
          <a:p>
            <a:pPr marL="0" lvl="0" algn="ctr" defTabSz="914400"/>
            <a:r>
              <a:rPr lang="en-US"/>
              <a:t>#</a:t>
            </a:r>
          </a:p>
        </p:txBody>
      </p:sp>
      <p:sp>
        <p:nvSpPr>
          <p:cNvPr id="31" name="Text Placeholder 3">
            <a:extLst>
              <a:ext uri="{FF2B5EF4-FFF2-40B4-BE49-F238E27FC236}">
                <a16:creationId xmlns:a16="http://schemas.microsoft.com/office/drawing/2014/main" id="{898E7064-EB39-21D4-8EB3-44B8E662F088}"/>
              </a:ext>
            </a:extLst>
          </p:cNvPr>
          <p:cNvSpPr>
            <a:spLocks noGrp="1"/>
          </p:cNvSpPr>
          <p:nvPr>
            <p:ph type="body" sz="quarter" idx="18" hasCustomPrompt="1"/>
          </p:nvPr>
        </p:nvSpPr>
        <p:spPr>
          <a:xfrm>
            <a:off x="3475262" y="2689665"/>
            <a:ext cx="552452" cy="552546"/>
          </a:xfrm>
          <a:prstGeom prst="ellipse">
            <a:avLst/>
          </a:prstGeom>
          <a:no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lvl1pPr marL="0" indent="0" algn="ctr">
              <a:buNone/>
              <a:defRPr lang="en-US" sz="2000" dirty="0">
                <a:gradFill>
                  <a:gsLst>
                    <a:gs pos="0">
                      <a:schemeClr val="accent3"/>
                    </a:gs>
                    <a:gs pos="67000">
                      <a:schemeClr val="accent1"/>
                    </a:gs>
                    <a:gs pos="100000">
                      <a:schemeClr val="accent5"/>
                    </a:gs>
                  </a:gsLst>
                  <a:lin ang="5400000" scaled="1"/>
                </a:gradFill>
                <a:latin typeface="+mj-lt"/>
                <a:cs typeface="+mn-cs"/>
              </a:defRPr>
            </a:lvl1pPr>
          </a:lstStyle>
          <a:p>
            <a:pPr marL="0" lvl="0" algn="ctr" defTabSz="914400"/>
            <a:r>
              <a:rPr lang="en-US"/>
              <a:t>#</a:t>
            </a:r>
          </a:p>
        </p:txBody>
      </p:sp>
      <p:sp>
        <p:nvSpPr>
          <p:cNvPr id="32" name="Text Placeholder 3">
            <a:extLst>
              <a:ext uri="{FF2B5EF4-FFF2-40B4-BE49-F238E27FC236}">
                <a16:creationId xmlns:a16="http://schemas.microsoft.com/office/drawing/2014/main" id="{C75E5FCA-0817-2FF8-A4ED-10EAA0763B96}"/>
              </a:ext>
            </a:extLst>
          </p:cNvPr>
          <p:cNvSpPr>
            <a:spLocks noGrp="1"/>
          </p:cNvSpPr>
          <p:nvPr>
            <p:ph type="body" sz="quarter" idx="19" hasCustomPrompt="1"/>
          </p:nvPr>
        </p:nvSpPr>
        <p:spPr>
          <a:xfrm>
            <a:off x="3475262" y="3612615"/>
            <a:ext cx="552452" cy="552546"/>
          </a:xfrm>
          <a:prstGeom prst="ellipse">
            <a:avLst/>
          </a:prstGeom>
          <a:no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lvl1pPr marL="0" indent="0" algn="ctr">
              <a:buNone/>
              <a:defRPr lang="en-US" sz="2000" dirty="0">
                <a:gradFill>
                  <a:gsLst>
                    <a:gs pos="0">
                      <a:schemeClr val="accent3"/>
                    </a:gs>
                    <a:gs pos="67000">
                      <a:schemeClr val="accent1"/>
                    </a:gs>
                    <a:gs pos="100000">
                      <a:schemeClr val="accent5"/>
                    </a:gs>
                  </a:gsLst>
                  <a:lin ang="5400000" scaled="1"/>
                </a:gradFill>
                <a:latin typeface="+mj-lt"/>
                <a:cs typeface="+mn-cs"/>
              </a:defRPr>
            </a:lvl1pPr>
          </a:lstStyle>
          <a:p>
            <a:pPr marL="0" lvl="0" algn="ctr" defTabSz="914400"/>
            <a:r>
              <a:rPr lang="en-US"/>
              <a:t>#</a:t>
            </a:r>
          </a:p>
        </p:txBody>
      </p:sp>
      <p:sp>
        <p:nvSpPr>
          <p:cNvPr id="33" name="Text Placeholder 3">
            <a:extLst>
              <a:ext uri="{FF2B5EF4-FFF2-40B4-BE49-F238E27FC236}">
                <a16:creationId xmlns:a16="http://schemas.microsoft.com/office/drawing/2014/main" id="{BA332009-79C4-DCCE-9B59-92DED15FBB7D}"/>
              </a:ext>
            </a:extLst>
          </p:cNvPr>
          <p:cNvSpPr>
            <a:spLocks noGrp="1"/>
          </p:cNvSpPr>
          <p:nvPr>
            <p:ph type="body" sz="quarter" idx="20" hasCustomPrompt="1"/>
          </p:nvPr>
        </p:nvSpPr>
        <p:spPr>
          <a:xfrm>
            <a:off x="3475262" y="4535565"/>
            <a:ext cx="552452" cy="552546"/>
          </a:xfrm>
          <a:prstGeom prst="ellipse">
            <a:avLst/>
          </a:prstGeom>
          <a:no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lvl1pPr marL="0" indent="0" algn="ctr">
              <a:buNone/>
              <a:defRPr lang="en-US" sz="2000" dirty="0">
                <a:gradFill>
                  <a:gsLst>
                    <a:gs pos="0">
                      <a:schemeClr val="accent3"/>
                    </a:gs>
                    <a:gs pos="67000">
                      <a:schemeClr val="accent1"/>
                    </a:gs>
                    <a:gs pos="100000">
                      <a:schemeClr val="accent5"/>
                    </a:gs>
                  </a:gsLst>
                  <a:lin ang="5400000" scaled="1"/>
                </a:gradFill>
                <a:latin typeface="+mj-lt"/>
                <a:cs typeface="+mn-cs"/>
              </a:defRPr>
            </a:lvl1pPr>
          </a:lstStyle>
          <a:p>
            <a:pPr marL="0" lvl="0" algn="ctr" defTabSz="914400"/>
            <a:r>
              <a:rPr lang="en-US"/>
              <a:t>#</a:t>
            </a:r>
          </a:p>
        </p:txBody>
      </p:sp>
      <p:sp>
        <p:nvSpPr>
          <p:cNvPr id="34" name="Text Placeholder 3">
            <a:extLst>
              <a:ext uri="{FF2B5EF4-FFF2-40B4-BE49-F238E27FC236}">
                <a16:creationId xmlns:a16="http://schemas.microsoft.com/office/drawing/2014/main" id="{DFB14306-DD8B-5B21-867F-C2384E91B426}"/>
              </a:ext>
            </a:extLst>
          </p:cNvPr>
          <p:cNvSpPr>
            <a:spLocks noGrp="1"/>
          </p:cNvSpPr>
          <p:nvPr>
            <p:ph type="body" sz="quarter" idx="21" hasCustomPrompt="1"/>
          </p:nvPr>
        </p:nvSpPr>
        <p:spPr>
          <a:xfrm>
            <a:off x="3475262" y="5458514"/>
            <a:ext cx="552452" cy="552546"/>
          </a:xfrm>
          <a:prstGeom prst="ellipse">
            <a:avLst/>
          </a:prstGeom>
          <a:no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lvl1pPr marL="0" indent="0" algn="ctr">
              <a:buNone/>
              <a:defRPr lang="en-US" sz="2000" dirty="0">
                <a:gradFill>
                  <a:gsLst>
                    <a:gs pos="0">
                      <a:schemeClr val="accent3"/>
                    </a:gs>
                    <a:gs pos="67000">
                      <a:schemeClr val="accent1"/>
                    </a:gs>
                    <a:gs pos="100000">
                      <a:schemeClr val="accent5"/>
                    </a:gs>
                  </a:gsLst>
                  <a:lin ang="5400000" scaled="1"/>
                </a:gradFill>
                <a:latin typeface="+mj-lt"/>
                <a:cs typeface="+mn-cs"/>
              </a:defRPr>
            </a:lvl1pPr>
          </a:lstStyle>
          <a:p>
            <a:pPr marL="0" lvl="0" algn="ctr" defTabSz="914400"/>
            <a:r>
              <a:rPr lang="en-US"/>
              <a:t>#</a:t>
            </a:r>
          </a:p>
        </p:txBody>
      </p:sp>
    </p:spTree>
    <p:extLst>
      <p:ext uri="{BB962C8B-B14F-4D97-AF65-F5344CB8AC3E}">
        <p14:creationId xmlns:p14="http://schemas.microsoft.com/office/powerpoint/2010/main" val="1473600211"/>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3357841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19" name="Rectangle: Rounded Corners 18">
            <a:extLst>
              <a:ext uri="{FF2B5EF4-FFF2-40B4-BE49-F238E27FC236}">
                <a16:creationId xmlns:a16="http://schemas.microsoft.com/office/drawing/2014/main" id="{412EADFB-469C-E539-1223-5C592A43E1C6}"/>
              </a:ext>
            </a:extLst>
          </p:cNvPr>
          <p:cNvSpPr/>
          <p:nvPr userDrawn="1"/>
        </p:nvSpPr>
        <p:spPr bwMode="auto">
          <a:xfrm rot="10800000" flipH="1" flipV="1">
            <a:off x="584200" y="1436688"/>
            <a:ext cx="5219700" cy="4832349"/>
          </a:xfrm>
          <a:prstGeom prst="roundRect">
            <a:avLst>
              <a:gd name="adj" fmla="val 3387"/>
            </a:avLst>
          </a:prstGeom>
          <a:solidFill>
            <a:schemeClr val="bg1"/>
          </a:solidFill>
          <a:ln>
            <a:noFill/>
          </a:ln>
          <a:effectLst>
            <a:outerShdw blurRad="381000" dist="152400" dir="5400000" algn="t" rotWithShape="0">
              <a:schemeClr val="bg1">
                <a:lumMod val="8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err="1"/>
          </a:p>
        </p:txBody>
      </p:sp>
      <p:sp>
        <p:nvSpPr>
          <p:cNvPr id="20" name="Rectangle: Rounded Corners 19">
            <a:extLst>
              <a:ext uri="{FF2B5EF4-FFF2-40B4-BE49-F238E27FC236}">
                <a16:creationId xmlns:a16="http://schemas.microsoft.com/office/drawing/2014/main" id="{339E9861-A481-9A2A-3ED1-0234B9022158}"/>
              </a:ext>
            </a:extLst>
          </p:cNvPr>
          <p:cNvSpPr/>
          <p:nvPr userDrawn="1"/>
        </p:nvSpPr>
        <p:spPr bwMode="auto">
          <a:xfrm rot="10800000" flipH="1" flipV="1">
            <a:off x="6397625" y="1436688"/>
            <a:ext cx="5219700" cy="4832349"/>
          </a:xfrm>
          <a:prstGeom prst="roundRect">
            <a:avLst>
              <a:gd name="adj" fmla="val 3387"/>
            </a:avLst>
          </a:prstGeom>
          <a:solidFill>
            <a:schemeClr val="bg1"/>
          </a:solidFill>
          <a:ln>
            <a:noFill/>
          </a:ln>
          <a:effectLst>
            <a:outerShdw blurRad="381000" dist="152400" dir="5400000" algn="t" rotWithShape="0">
              <a:schemeClr val="bg1">
                <a:lumMod val="8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err="1"/>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9" name="Text Placeholder 7">
            <a:extLst>
              <a:ext uri="{FF2B5EF4-FFF2-40B4-BE49-F238E27FC236}">
                <a16:creationId xmlns:a16="http://schemas.microsoft.com/office/drawing/2014/main" id="{CD135FF8-62FA-0F1D-0A56-C8C703FDBDD4}"/>
              </a:ext>
            </a:extLst>
          </p:cNvPr>
          <p:cNvSpPr>
            <a:spLocks noGrp="1"/>
          </p:cNvSpPr>
          <p:nvPr>
            <p:ph type="body" sz="quarter" idx="19"/>
          </p:nvPr>
        </p:nvSpPr>
        <p:spPr>
          <a:xfrm>
            <a:off x="584200" y="2084388"/>
            <a:ext cx="5219700" cy="1643527"/>
          </a:xfrm>
        </p:spPr>
        <p:txBody>
          <a:bodyPr lIns="182880" tIns="91440">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ext Placeholder 9">
            <a:extLst>
              <a:ext uri="{FF2B5EF4-FFF2-40B4-BE49-F238E27FC236}">
                <a16:creationId xmlns:a16="http://schemas.microsoft.com/office/drawing/2014/main" id="{E24F6824-4AA3-4E13-D32B-8D80455AE07F}"/>
              </a:ext>
            </a:extLst>
          </p:cNvPr>
          <p:cNvSpPr>
            <a:spLocks noGrp="1"/>
          </p:cNvSpPr>
          <p:nvPr>
            <p:ph type="body" sz="quarter" idx="21"/>
          </p:nvPr>
        </p:nvSpPr>
        <p:spPr>
          <a:xfrm>
            <a:off x="6397625" y="2084388"/>
            <a:ext cx="5219700" cy="1643527"/>
          </a:xfrm>
        </p:spPr>
        <p:txBody>
          <a:bodyPr lIns="182880" tIns="91440">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Rectangle: Rounded Corners 14">
            <a:extLst>
              <a:ext uri="{FF2B5EF4-FFF2-40B4-BE49-F238E27FC236}">
                <a16:creationId xmlns:a16="http://schemas.microsoft.com/office/drawing/2014/main" id="{7CC2FDA5-A90D-72FA-BB5E-73D581FB4D60}"/>
              </a:ext>
            </a:extLst>
          </p:cNvPr>
          <p:cNvSpPr/>
          <p:nvPr userDrawn="1"/>
        </p:nvSpPr>
        <p:spPr bwMode="auto">
          <a:xfrm rot="10800000" flipH="1" flipV="1">
            <a:off x="584200" y="1436687"/>
            <a:ext cx="5219700" cy="644525"/>
          </a:xfrm>
          <a:prstGeom prst="roundRect">
            <a:avLst>
              <a:gd name="adj" fmla="val 31900"/>
            </a:avLst>
          </a:prstGeom>
          <a:solidFill>
            <a:schemeClr val="bg1"/>
          </a:solidFill>
          <a:ln>
            <a:noFill/>
          </a:ln>
          <a:effectLst>
            <a:outerShdw blurRad="381000" dist="152400" dir="5400000" algn="t" rotWithShape="0">
              <a:schemeClr val="bg1">
                <a:lumMod val="8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err="1"/>
          </a:p>
        </p:txBody>
      </p:sp>
      <p:sp>
        <p:nvSpPr>
          <p:cNvPr id="16" name="Rectangle: Rounded Corners 15">
            <a:extLst>
              <a:ext uri="{FF2B5EF4-FFF2-40B4-BE49-F238E27FC236}">
                <a16:creationId xmlns:a16="http://schemas.microsoft.com/office/drawing/2014/main" id="{EF26F156-0E73-9193-83EF-46979E27D5BE}"/>
              </a:ext>
            </a:extLst>
          </p:cNvPr>
          <p:cNvSpPr/>
          <p:nvPr userDrawn="1"/>
        </p:nvSpPr>
        <p:spPr bwMode="auto">
          <a:xfrm rot="10800000" flipH="1" flipV="1">
            <a:off x="6397625" y="1436688"/>
            <a:ext cx="5219700" cy="644525"/>
          </a:xfrm>
          <a:prstGeom prst="roundRect">
            <a:avLst>
              <a:gd name="adj" fmla="val 31900"/>
            </a:avLst>
          </a:prstGeom>
          <a:solidFill>
            <a:schemeClr val="bg1"/>
          </a:solidFill>
          <a:ln>
            <a:noFill/>
          </a:ln>
          <a:effectLst>
            <a:outerShdw blurRad="381000" dist="152400" dir="5400000" algn="t" rotWithShape="0">
              <a:schemeClr val="bg1">
                <a:lumMod val="8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err="1"/>
          </a:p>
        </p:txBody>
      </p:sp>
      <p:sp>
        <p:nvSpPr>
          <p:cNvPr id="17" name="Text Placeholder 11">
            <a:extLst>
              <a:ext uri="{FF2B5EF4-FFF2-40B4-BE49-F238E27FC236}">
                <a16:creationId xmlns:a16="http://schemas.microsoft.com/office/drawing/2014/main" id="{21EF96B2-C406-EB74-9DF6-956F9DFB9FB8}"/>
              </a:ext>
            </a:extLst>
          </p:cNvPr>
          <p:cNvSpPr>
            <a:spLocks noGrp="1"/>
          </p:cNvSpPr>
          <p:nvPr>
            <p:ph type="body" sz="quarter" idx="16"/>
          </p:nvPr>
        </p:nvSpPr>
        <p:spPr>
          <a:xfrm>
            <a:off x="584200" y="1543506"/>
            <a:ext cx="5219700" cy="430887"/>
          </a:xfrm>
        </p:spPr>
        <p:txBody>
          <a:bodyPr lIns="182880" anchor="t"/>
          <a:lstStyle>
            <a:lvl1pPr marL="0" indent="0">
              <a:spcBef>
                <a:spcPts val="0"/>
              </a:spcBef>
              <a:buNone/>
              <a:defRPr sz="2800">
                <a:gradFill>
                  <a:gsLst>
                    <a:gs pos="0">
                      <a:schemeClr val="accent3"/>
                    </a:gs>
                    <a:gs pos="97196">
                      <a:schemeClr val="accent5"/>
                    </a:gs>
                    <a:gs pos="61000">
                      <a:schemeClr val="accent1"/>
                    </a:gs>
                  </a:gsLst>
                  <a:lin ang="13500000" scaled="1"/>
                </a:gradFill>
                <a:latin typeface="+mj-lt"/>
              </a:defRPr>
            </a:lvl1pPr>
          </a:lstStyle>
          <a:p>
            <a:pPr lvl="0"/>
            <a:r>
              <a:rPr lang="en-US"/>
              <a:t>Click to edit Master text styles</a:t>
            </a:r>
          </a:p>
        </p:txBody>
      </p:sp>
      <p:sp>
        <p:nvSpPr>
          <p:cNvPr id="18" name="Text Placeholder 11">
            <a:extLst>
              <a:ext uri="{FF2B5EF4-FFF2-40B4-BE49-F238E27FC236}">
                <a16:creationId xmlns:a16="http://schemas.microsoft.com/office/drawing/2014/main" id="{C8571544-AB20-DA54-87A6-885D2506DC0C}"/>
              </a:ext>
            </a:extLst>
          </p:cNvPr>
          <p:cNvSpPr>
            <a:spLocks noGrp="1"/>
          </p:cNvSpPr>
          <p:nvPr>
            <p:ph type="body" sz="quarter" idx="17"/>
          </p:nvPr>
        </p:nvSpPr>
        <p:spPr>
          <a:xfrm>
            <a:off x="6397625" y="1543506"/>
            <a:ext cx="5219700" cy="430887"/>
          </a:xfrm>
        </p:spPr>
        <p:txBody>
          <a:bodyPr lIns="182880" anchor="t"/>
          <a:lstStyle>
            <a:lvl1pPr marL="0" indent="0">
              <a:spcBef>
                <a:spcPts val="0"/>
              </a:spcBef>
              <a:buNone/>
              <a:defRPr sz="2800">
                <a:gradFill>
                  <a:gsLst>
                    <a:gs pos="0">
                      <a:schemeClr val="accent3"/>
                    </a:gs>
                    <a:gs pos="97196">
                      <a:schemeClr val="accent5"/>
                    </a:gs>
                    <a:gs pos="61000">
                      <a:schemeClr val="accent1"/>
                    </a:gs>
                  </a:gsLst>
                  <a:lin ang="13500000" scaled="1"/>
                </a:gradFill>
                <a:latin typeface="+mj-lt"/>
              </a:defRPr>
            </a:lvl1pPr>
          </a:lstStyle>
          <a:p>
            <a:pPr lvl="0"/>
            <a:r>
              <a:rPr lang="en-US"/>
              <a:t>Click to edit Master text styles</a:t>
            </a:r>
          </a:p>
        </p:txBody>
      </p:sp>
    </p:spTree>
    <p:extLst>
      <p:ext uri="{BB962C8B-B14F-4D97-AF65-F5344CB8AC3E}">
        <p14:creationId xmlns:p14="http://schemas.microsoft.com/office/powerpoint/2010/main" val="37777696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1_Two Column Bullet with Subheads">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50C1F22C-2B1A-F6F0-294E-A5EF9CCFED6E}"/>
              </a:ext>
            </a:extLst>
          </p:cNvPr>
          <p:cNvSpPr/>
          <p:nvPr userDrawn="1"/>
        </p:nvSpPr>
        <p:spPr bwMode="auto">
          <a:xfrm rot="10800000" flipH="1" flipV="1">
            <a:off x="584200" y="1436688"/>
            <a:ext cx="5219700" cy="4832349"/>
          </a:xfrm>
          <a:prstGeom prst="roundRect">
            <a:avLst>
              <a:gd name="adj" fmla="val 3387"/>
            </a:avLst>
          </a:prstGeom>
          <a:solidFill>
            <a:schemeClr val="bg1"/>
          </a:solidFill>
          <a:ln>
            <a:noFill/>
          </a:ln>
          <a:effectLst>
            <a:outerShdw blurRad="381000" dist="152400" dir="5400000" algn="t" rotWithShape="0">
              <a:schemeClr val="bg1">
                <a:lumMod val="8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err="1"/>
          </a:p>
        </p:txBody>
      </p:sp>
      <p:sp>
        <p:nvSpPr>
          <p:cNvPr id="3" name="Rectangle: Rounded Corners 2">
            <a:extLst>
              <a:ext uri="{FF2B5EF4-FFF2-40B4-BE49-F238E27FC236}">
                <a16:creationId xmlns:a16="http://schemas.microsoft.com/office/drawing/2014/main" id="{9405749C-C9B4-C521-8C9B-11C31335193D}"/>
              </a:ext>
            </a:extLst>
          </p:cNvPr>
          <p:cNvSpPr/>
          <p:nvPr userDrawn="1"/>
        </p:nvSpPr>
        <p:spPr bwMode="auto">
          <a:xfrm rot="10800000" flipH="1" flipV="1">
            <a:off x="6397625" y="1436688"/>
            <a:ext cx="5219700" cy="4832349"/>
          </a:xfrm>
          <a:prstGeom prst="roundRect">
            <a:avLst>
              <a:gd name="adj" fmla="val 3387"/>
            </a:avLst>
          </a:prstGeom>
          <a:solidFill>
            <a:schemeClr val="bg1"/>
          </a:solidFill>
          <a:ln>
            <a:noFill/>
          </a:ln>
          <a:effectLst>
            <a:outerShdw blurRad="381000" dist="152400" dir="5400000" algn="t" rotWithShape="0">
              <a:schemeClr val="bg1">
                <a:lumMod val="8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err="1"/>
          </a:p>
        </p:txBody>
      </p:sp>
      <p:sp>
        <p:nvSpPr>
          <p:cNvPr id="9" name="Rectangle: Rounded Corners 8">
            <a:extLst>
              <a:ext uri="{FF2B5EF4-FFF2-40B4-BE49-F238E27FC236}">
                <a16:creationId xmlns:a16="http://schemas.microsoft.com/office/drawing/2014/main" id="{6E17841F-0E6D-8C6C-F881-8C74D0940C00}"/>
              </a:ext>
            </a:extLst>
          </p:cNvPr>
          <p:cNvSpPr/>
          <p:nvPr userDrawn="1"/>
        </p:nvSpPr>
        <p:spPr bwMode="auto">
          <a:xfrm rot="10800000" flipH="1" flipV="1">
            <a:off x="584200" y="1436687"/>
            <a:ext cx="5219700" cy="644525"/>
          </a:xfrm>
          <a:prstGeom prst="roundRect">
            <a:avLst>
              <a:gd name="adj" fmla="val 31900"/>
            </a:avLst>
          </a:prstGeom>
          <a:solidFill>
            <a:srgbClr val="C3E5FF"/>
          </a:solidFill>
          <a:ln>
            <a:noFill/>
          </a:ln>
          <a:effectLst>
            <a:outerShdw blurRad="381000" dist="152400" dir="5400000" algn="t" rotWithShape="0">
              <a:schemeClr val="bg1">
                <a:lumMod val="8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err="1"/>
          </a:p>
        </p:txBody>
      </p:sp>
      <p:sp>
        <p:nvSpPr>
          <p:cNvPr id="4" name="Rectangle: Rounded Corners 3">
            <a:extLst>
              <a:ext uri="{FF2B5EF4-FFF2-40B4-BE49-F238E27FC236}">
                <a16:creationId xmlns:a16="http://schemas.microsoft.com/office/drawing/2014/main" id="{71308E59-3ACE-64FB-C5EE-5AAAF9A10072}"/>
              </a:ext>
            </a:extLst>
          </p:cNvPr>
          <p:cNvSpPr/>
          <p:nvPr userDrawn="1"/>
        </p:nvSpPr>
        <p:spPr bwMode="auto">
          <a:xfrm rot="10800000" flipH="1" flipV="1">
            <a:off x="6397625" y="1436688"/>
            <a:ext cx="5219700" cy="644525"/>
          </a:xfrm>
          <a:prstGeom prst="roundRect">
            <a:avLst>
              <a:gd name="adj" fmla="val 31900"/>
            </a:avLst>
          </a:prstGeom>
          <a:solidFill>
            <a:srgbClr val="C3E5FF"/>
          </a:solidFill>
          <a:ln>
            <a:noFill/>
          </a:ln>
          <a:effectLst>
            <a:outerShdw blurRad="381000" dist="152400" dir="5400000" algn="t" rotWithShape="0">
              <a:schemeClr val="bg1">
                <a:lumMod val="8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err="1"/>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543506"/>
            <a:ext cx="5219700" cy="430887"/>
          </a:xfrm>
        </p:spPr>
        <p:txBody>
          <a:bodyPr lIns="182880"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43527"/>
          </a:xfrm>
        </p:spPr>
        <p:txBody>
          <a:bodyPr lIns="182880" tIns="91440">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543506"/>
            <a:ext cx="5219700" cy="430887"/>
          </a:xfrm>
        </p:spPr>
        <p:txBody>
          <a:bodyPr lIns="182880"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43527"/>
          </a:xfrm>
        </p:spPr>
        <p:txBody>
          <a:bodyPr lIns="182880" tIns="91440">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3482022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Computer slide_black">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E627182-25F3-985C-C7BF-D8AFBD4C8DA6}"/>
              </a:ext>
            </a:extLst>
          </p:cNvPr>
          <p:cNvSpPr/>
          <p:nvPr userDrawn="1"/>
        </p:nvSpPr>
        <p:spPr bwMode="auto">
          <a:xfrm>
            <a:off x="0" y="0"/>
            <a:ext cx="12192000" cy="6858000"/>
          </a:xfrm>
          <a:prstGeom prst="rect">
            <a:avLst/>
          </a:prstGeom>
          <a:solidFill>
            <a:srgbClr val="1392B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5" name="Group 4">
            <a:extLst>
              <a:ext uri="{FF2B5EF4-FFF2-40B4-BE49-F238E27FC236}">
                <a16:creationId xmlns:a16="http://schemas.microsoft.com/office/drawing/2014/main" id="{22C7F341-B199-A0F1-2E33-BC41D9BB8BF8}"/>
              </a:ext>
            </a:extLst>
          </p:cNvPr>
          <p:cNvGrpSpPr/>
          <p:nvPr userDrawn="1"/>
        </p:nvGrpSpPr>
        <p:grpSpPr>
          <a:xfrm>
            <a:off x="6339102" y="-734994"/>
            <a:ext cx="7322981" cy="6854735"/>
            <a:chOff x="6339102" y="-734994"/>
            <a:chExt cx="7322981" cy="6854735"/>
          </a:xfrm>
        </p:grpSpPr>
        <p:sp>
          <p:nvSpPr>
            <p:cNvPr id="7" name="Freeform: Shape 6">
              <a:extLst>
                <a:ext uri="{FF2B5EF4-FFF2-40B4-BE49-F238E27FC236}">
                  <a16:creationId xmlns:a16="http://schemas.microsoft.com/office/drawing/2014/main" id="{781E12FB-9244-DB79-0B58-5CC60AE9C541}"/>
                </a:ext>
              </a:extLst>
            </p:cNvPr>
            <p:cNvSpPr/>
            <p:nvPr userDrawn="1"/>
          </p:nvSpPr>
          <p:spPr bwMode="auto">
            <a:xfrm rot="12600000" flipV="1">
              <a:off x="6339102" y="-734994"/>
              <a:ext cx="7322981" cy="6854735"/>
            </a:xfrm>
            <a:custGeom>
              <a:avLst/>
              <a:gdLst>
                <a:gd name="connsiteX0" fmla="*/ 7313054 w 7322981"/>
                <a:gd name="connsiteY0" fmla="*/ 2426713 h 6854735"/>
                <a:gd name="connsiteX1" fmla="*/ 3109863 w 7322981"/>
                <a:gd name="connsiteY1" fmla="*/ 0 h 6854735"/>
                <a:gd name="connsiteX2" fmla="*/ 0 w 7322981"/>
                <a:gd name="connsiteY2" fmla="*/ 5386439 h 6854735"/>
                <a:gd name="connsiteX3" fmla="*/ 92771 w 7322981"/>
                <a:gd name="connsiteY3" fmla="*/ 5493538 h 6854735"/>
                <a:gd name="connsiteX4" fmla="*/ 3168209 w 7322981"/>
                <a:gd name="connsiteY4" fmla="*/ 6854735 h 6854735"/>
                <a:gd name="connsiteX5" fmla="*/ 7322981 w 7322981"/>
                <a:gd name="connsiteY5" fmla="*/ 2699963 h 6854735"/>
                <a:gd name="connsiteX6" fmla="*/ 7317575 w 7322981"/>
                <a:gd name="connsiteY6" fmla="*/ 2486159 h 685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22981" h="6854735">
                  <a:moveTo>
                    <a:pt x="7313054" y="2426713"/>
                  </a:moveTo>
                  <a:lnTo>
                    <a:pt x="3109863" y="0"/>
                  </a:lnTo>
                  <a:lnTo>
                    <a:pt x="0" y="5386439"/>
                  </a:lnTo>
                  <a:lnTo>
                    <a:pt x="92771" y="5493538"/>
                  </a:lnTo>
                  <a:cubicBezTo>
                    <a:pt x="852795" y="6329750"/>
                    <a:pt x="1949194" y="6854735"/>
                    <a:pt x="3168209" y="6854735"/>
                  </a:cubicBezTo>
                  <a:cubicBezTo>
                    <a:pt x="5462826" y="6854735"/>
                    <a:pt x="7322981" y="4994580"/>
                    <a:pt x="7322981" y="2699963"/>
                  </a:cubicBezTo>
                  <a:cubicBezTo>
                    <a:pt x="7322981" y="2628256"/>
                    <a:pt x="7321164" y="2556974"/>
                    <a:pt x="7317575" y="2486159"/>
                  </a:cubicBezTo>
                  <a:close/>
                </a:path>
              </a:pathLst>
            </a:custGeom>
            <a:gradFill>
              <a:gsLst>
                <a:gs pos="0">
                  <a:srgbClr val="C3E5FF">
                    <a:alpha val="0"/>
                  </a:srgbClr>
                </a:gs>
                <a:gs pos="100000">
                  <a:schemeClr val="accent5"/>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R="0" lvl="0" indent="0" fontAlgn="base">
                <a:lnSpc>
                  <a:spcPct val="100000"/>
                </a:lnSpc>
                <a:spcBef>
                  <a:spcPct val="0"/>
                </a:spcBef>
                <a:spcAft>
                  <a:spcPct val="0"/>
                </a:spcAft>
                <a:buClrTx/>
                <a:buSzTx/>
                <a:buFontTx/>
                <a:buNone/>
                <a:tabLst/>
              </a:pPr>
              <a:endParaRPr kumimoji="0" lang="en-US" sz="2600" b="0" i="0" u="none" strike="noStrike" cap="none" spc="0" normalizeH="0" baseline="0" noProof="0" err="1">
                <a:ln w="3175">
                  <a:noFill/>
                </a:ln>
                <a:gradFill>
                  <a:gsLst>
                    <a:gs pos="100000">
                      <a:srgbClr val="49C5B1"/>
                    </a:gs>
                    <a:gs pos="63000">
                      <a:srgbClr val="0078D4"/>
                    </a:gs>
                    <a:gs pos="0">
                      <a:srgbClr val="C03BC4"/>
                    </a:gs>
                  </a:gsLst>
                  <a:path path="circle">
                    <a:fillToRect l="100000" t="100000"/>
                  </a:path>
                </a:gradFill>
                <a:effectLst/>
                <a:uLnTx/>
                <a:uFillTx/>
                <a:latin typeface="Segoe UI Semibold"/>
                <a:cs typeface="Segoe UI" pitchFamily="34" charset="0"/>
              </a:endParaRPr>
            </a:p>
          </p:txBody>
        </p:sp>
        <p:sp>
          <p:nvSpPr>
            <p:cNvPr id="8" name="Freeform: Shape 7">
              <a:extLst>
                <a:ext uri="{FF2B5EF4-FFF2-40B4-BE49-F238E27FC236}">
                  <a16:creationId xmlns:a16="http://schemas.microsoft.com/office/drawing/2014/main" id="{8AB0AA98-4356-4AE9-8A90-405E91010B08}"/>
                </a:ext>
              </a:extLst>
            </p:cNvPr>
            <p:cNvSpPr/>
            <p:nvPr userDrawn="1"/>
          </p:nvSpPr>
          <p:spPr bwMode="auto">
            <a:xfrm rot="2170072" flipV="1">
              <a:off x="7097866" y="-600291"/>
              <a:ext cx="6524281" cy="6191172"/>
            </a:xfrm>
            <a:custGeom>
              <a:avLst/>
              <a:gdLst>
                <a:gd name="connsiteX0" fmla="*/ 15795 w 6524281"/>
                <a:gd name="connsiteY0" fmla="*/ 3813361 h 6191172"/>
                <a:gd name="connsiteX1" fmla="*/ 3268487 w 6524281"/>
                <a:gd name="connsiteY1" fmla="*/ 6191172 h 6191172"/>
                <a:gd name="connsiteX2" fmla="*/ 6524281 w 6524281"/>
                <a:gd name="connsiteY2" fmla="*/ 1737455 h 6191172"/>
                <a:gd name="connsiteX3" fmla="*/ 6494349 w 6524281"/>
                <a:gd name="connsiteY3" fmla="*/ 1685397 h 6191172"/>
                <a:gd name="connsiteX4" fmla="*/ 3500569 w 6524281"/>
                <a:gd name="connsiteY4" fmla="*/ 0 h 6191172"/>
                <a:gd name="connsiteX5" fmla="*/ 0 w 6524281"/>
                <a:gd name="connsiteY5" fmla="*/ 3500569 h 6191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24281" h="6191172">
                  <a:moveTo>
                    <a:pt x="15795" y="3813361"/>
                  </a:moveTo>
                  <a:lnTo>
                    <a:pt x="3268487" y="6191172"/>
                  </a:lnTo>
                  <a:lnTo>
                    <a:pt x="6524281" y="1737455"/>
                  </a:lnTo>
                  <a:lnTo>
                    <a:pt x="6494349" y="1685397"/>
                  </a:lnTo>
                  <a:cubicBezTo>
                    <a:pt x="5880394" y="674962"/>
                    <a:pt x="4769304" y="0"/>
                    <a:pt x="3500569" y="0"/>
                  </a:cubicBezTo>
                  <a:cubicBezTo>
                    <a:pt x="1567258" y="0"/>
                    <a:pt x="0" y="1567258"/>
                    <a:pt x="0" y="3500569"/>
                  </a:cubicBezTo>
                  <a:close/>
                </a:path>
              </a:pathLst>
            </a:custGeom>
            <a:gradFill>
              <a:gsLst>
                <a:gs pos="0">
                  <a:srgbClr val="C3E5FF"/>
                </a:gs>
                <a:gs pos="100000">
                  <a:schemeClr val="accent5">
                    <a:alpha val="0"/>
                  </a:scheme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R="0" lvl="0" indent="0" fontAlgn="base">
                <a:lnSpc>
                  <a:spcPct val="100000"/>
                </a:lnSpc>
                <a:spcBef>
                  <a:spcPct val="0"/>
                </a:spcBef>
                <a:spcAft>
                  <a:spcPct val="0"/>
                </a:spcAft>
                <a:buClrTx/>
                <a:buSzTx/>
                <a:buFontTx/>
                <a:buNone/>
                <a:tabLst/>
              </a:pPr>
              <a:endParaRPr kumimoji="0" lang="en-US" sz="2600" b="0" i="0" u="none" strike="noStrike" cap="none" spc="0" normalizeH="0" baseline="0" noProof="0" err="1">
                <a:ln w="3175">
                  <a:noFill/>
                </a:ln>
                <a:gradFill>
                  <a:gsLst>
                    <a:gs pos="100000">
                      <a:srgbClr val="49C5B1"/>
                    </a:gs>
                    <a:gs pos="63000">
                      <a:srgbClr val="0078D4"/>
                    </a:gs>
                    <a:gs pos="0">
                      <a:srgbClr val="C03BC4"/>
                    </a:gs>
                  </a:gsLst>
                  <a:path path="circle">
                    <a:fillToRect l="100000" t="100000"/>
                  </a:path>
                </a:gradFill>
                <a:effectLst/>
                <a:uLnTx/>
                <a:uFillTx/>
                <a:latin typeface="Segoe UI Semibold"/>
                <a:cs typeface="Segoe UI" pitchFamily="34" charset="0"/>
              </a:endParaRPr>
            </a:p>
          </p:txBody>
        </p:sp>
      </p:grpSp>
      <p:pic>
        <p:nvPicPr>
          <p:cNvPr id="64" name="Picture 63" descr="A computer with a blue flower on the screen&#10;&#10;Description automatically generated">
            <a:extLst>
              <a:ext uri="{FF2B5EF4-FFF2-40B4-BE49-F238E27FC236}">
                <a16:creationId xmlns:a16="http://schemas.microsoft.com/office/drawing/2014/main" id="{38F1DCAE-F219-1979-C5E8-7B403A17D71A}"/>
              </a:ext>
            </a:extLst>
          </p:cNvPr>
          <p:cNvPicPr>
            <a:picLocks noChangeAspect="1"/>
          </p:cNvPicPr>
          <p:nvPr userDrawn="1"/>
        </p:nvPicPr>
        <p:blipFill>
          <a:blip r:embed="rId2">
            <a:extLst>
              <a:ext uri="{28A0092B-C50C-407E-A947-70E740481C1C}">
                <a14:useLocalDpi xmlns:a14="http://schemas.microsoft.com/office/drawing/2010/main" val="0"/>
              </a:ext>
            </a:extLst>
          </a:blip>
          <a:srcRect l="5810" t="781" r="18604" b="40712"/>
          <a:stretch>
            <a:fillRect/>
          </a:stretch>
        </p:blipFill>
        <p:spPr>
          <a:xfrm>
            <a:off x="2333172" y="376341"/>
            <a:ext cx="9829801" cy="4279900"/>
          </a:xfrm>
          <a:custGeom>
            <a:avLst/>
            <a:gdLst>
              <a:gd name="connsiteX0" fmla="*/ 0 w 9829801"/>
              <a:gd name="connsiteY0" fmla="*/ 0 h 4279900"/>
              <a:gd name="connsiteX1" fmla="*/ 9829801 w 9829801"/>
              <a:gd name="connsiteY1" fmla="*/ 0 h 4279900"/>
              <a:gd name="connsiteX2" fmla="*/ 9829801 w 9829801"/>
              <a:gd name="connsiteY2" fmla="*/ 4279900 h 4279900"/>
              <a:gd name="connsiteX3" fmla="*/ 8932966 w 9829801"/>
              <a:gd name="connsiteY3" fmla="*/ 4279900 h 4279900"/>
              <a:gd name="connsiteX4" fmla="*/ 8932966 w 9829801"/>
              <a:gd name="connsiteY4" fmla="*/ 1266267 h 4279900"/>
              <a:gd name="connsiteX5" fmla="*/ 2576512 w 9829801"/>
              <a:gd name="connsiteY5" fmla="*/ 1266267 h 4279900"/>
              <a:gd name="connsiteX6" fmla="*/ 2576512 w 9829801"/>
              <a:gd name="connsiteY6" fmla="*/ 4279900 h 4279900"/>
              <a:gd name="connsiteX7" fmla="*/ 0 w 9829801"/>
              <a:gd name="connsiteY7" fmla="*/ 4279900 h 4279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829801" h="4279900">
                <a:moveTo>
                  <a:pt x="0" y="0"/>
                </a:moveTo>
                <a:lnTo>
                  <a:pt x="9829801" y="0"/>
                </a:lnTo>
                <a:lnTo>
                  <a:pt x="9829801" y="4279900"/>
                </a:lnTo>
                <a:lnTo>
                  <a:pt x="8932966" y="4279900"/>
                </a:lnTo>
                <a:lnTo>
                  <a:pt x="8932966" y="1266267"/>
                </a:lnTo>
                <a:lnTo>
                  <a:pt x="2576512" y="1266267"/>
                </a:lnTo>
                <a:lnTo>
                  <a:pt x="2576512" y="4279900"/>
                </a:lnTo>
                <a:lnTo>
                  <a:pt x="0" y="4279900"/>
                </a:lnTo>
                <a:close/>
              </a:path>
            </a:pathLst>
          </a:custGeom>
        </p:spPr>
      </p:pic>
      <p:pic>
        <p:nvPicPr>
          <p:cNvPr id="65" name="Picture 64" descr="A computer with a blue flower on the screen&#10;&#10;Description automatically generated">
            <a:extLst>
              <a:ext uri="{FF2B5EF4-FFF2-40B4-BE49-F238E27FC236}">
                <a16:creationId xmlns:a16="http://schemas.microsoft.com/office/drawing/2014/main" id="{F0458773-F6D2-DA42-2701-5486253F9585}"/>
              </a:ext>
            </a:extLst>
          </p:cNvPr>
          <p:cNvPicPr>
            <a:picLocks noChangeAspect="1"/>
          </p:cNvPicPr>
          <p:nvPr userDrawn="1"/>
        </p:nvPicPr>
        <p:blipFill>
          <a:blip r:embed="rId2">
            <a:extLst>
              <a:ext uri="{28A0092B-C50C-407E-A947-70E740481C1C}">
                <a14:useLocalDpi xmlns:a14="http://schemas.microsoft.com/office/drawing/2010/main" val="0"/>
              </a:ext>
            </a:extLst>
          </a:blip>
          <a:srcRect t="781" r="18604" b="5469"/>
          <a:stretch>
            <a:fillRect/>
          </a:stretch>
        </p:blipFill>
        <p:spPr>
          <a:xfrm>
            <a:off x="1577526" y="-293687"/>
            <a:ext cx="10585447" cy="6858000"/>
          </a:xfrm>
          <a:custGeom>
            <a:avLst/>
            <a:gdLst>
              <a:gd name="connsiteX0" fmla="*/ 0 w 10585447"/>
              <a:gd name="connsiteY0" fmla="*/ 0 h 6858000"/>
              <a:gd name="connsiteX1" fmla="*/ 755646 w 10585447"/>
              <a:gd name="connsiteY1" fmla="*/ 0 h 6858000"/>
              <a:gd name="connsiteX2" fmla="*/ 755646 w 10585447"/>
              <a:gd name="connsiteY2" fmla="*/ 4279900 h 6858000"/>
              <a:gd name="connsiteX3" fmla="*/ 3332158 w 10585447"/>
              <a:gd name="connsiteY3" fmla="*/ 4279900 h 6858000"/>
              <a:gd name="connsiteX4" fmla="*/ 3332158 w 10585447"/>
              <a:gd name="connsiteY4" fmla="*/ 5505450 h 6858000"/>
              <a:gd name="connsiteX5" fmla="*/ 9688612 w 10585447"/>
              <a:gd name="connsiteY5" fmla="*/ 5505450 h 6858000"/>
              <a:gd name="connsiteX6" fmla="*/ 9688612 w 10585447"/>
              <a:gd name="connsiteY6" fmla="*/ 4279900 h 6858000"/>
              <a:gd name="connsiteX7" fmla="*/ 10585447 w 10585447"/>
              <a:gd name="connsiteY7" fmla="*/ 4279900 h 6858000"/>
              <a:gd name="connsiteX8" fmla="*/ 10585447 w 10585447"/>
              <a:gd name="connsiteY8" fmla="*/ 6858000 h 6858000"/>
              <a:gd name="connsiteX9" fmla="*/ 0 w 10585447"/>
              <a:gd name="connsiteY9"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585447" h="6858000">
                <a:moveTo>
                  <a:pt x="0" y="0"/>
                </a:moveTo>
                <a:lnTo>
                  <a:pt x="755646" y="0"/>
                </a:lnTo>
                <a:lnTo>
                  <a:pt x="755646" y="4279900"/>
                </a:lnTo>
                <a:lnTo>
                  <a:pt x="3332158" y="4279900"/>
                </a:lnTo>
                <a:lnTo>
                  <a:pt x="3332158" y="5505450"/>
                </a:lnTo>
                <a:lnTo>
                  <a:pt x="9688612" y="5505450"/>
                </a:lnTo>
                <a:lnTo>
                  <a:pt x="9688612" y="4279900"/>
                </a:lnTo>
                <a:lnTo>
                  <a:pt x="10585447" y="4279900"/>
                </a:lnTo>
                <a:lnTo>
                  <a:pt x="10585447" y="6858000"/>
                </a:lnTo>
                <a:lnTo>
                  <a:pt x="0" y="6858000"/>
                </a:lnTo>
                <a:close/>
              </a:path>
            </a:pathLst>
          </a:custGeom>
        </p:spPr>
      </p:pic>
      <p:sp>
        <p:nvSpPr>
          <p:cNvPr id="11" name="Picture Placeholder 3">
            <a:extLst>
              <a:ext uri="{FF2B5EF4-FFF2-40B4-BE49-F238E27FC236}">
                <a16:creationId xmlns:a16="http://schemas.microsoft.com/office/drawing/2014/main" id="{26B46093-466F-5728-35CE-BC376C4CF9CA}"/>
              </a:ext>
            </a:extLst>
          </p:cNvPr>
          <p:cNvSpPr>
            <a:spLocks noGrp="1"/>
          </p:cNvSpPr>
          <p:nvPr>
            <p:ph type="pic" sz="quarter" idx="12"/>
          </p:nvPr>
        </p:nvSpPr>
        <p:spPr>
          <a:xfrm>
            <a:off x="4895850" y="1622198"/>
            <a:ext cx="6381749" cy="3587750"/>
          </a:xfrm>
          <a:solidFill>
            <a:schemeClr val="accent5"/>
          </a:solidFill>
        </p:spPr>
        <p:txBody>
          <a:bodyPr tIns="0" bIns="1005840" anchor="ctr">
            <a:noAutofit/>
          </a:bodyPr>
          <a:lstStyle>
            <a:lvl1pPr marL="0" indent="0" algn="ctr">
              <a:buNone/>
              <a:defRPr/>
            </a:lvl1pPr>
          </a:lstStyle>
          <a:p>
            <a:r>
              <a:rPr lang="en-US"/>
              <a:t>Click icon to add picture</a:t>
            </a:r>
          </a:p>
        </p:txBody>
      </p:sp>
      <p:sp>
        <p:nvSpPr>
          <p:cNvPr id="2" name="Title 1">
            <a:extLst>
              <a:ext uri="{FF2B5EF4-FFF2-40B4-BE49-F238E27FC236}">
                <a16:creationId xmlns:a16="http://schemas.microsoft.com/office/drawing/2014/main" id="{17F10198-B250-44FD-9AC7-BA0E6E23B5C1}"/>
              </a:ext>
            </a:extLst>
          </p:cNvPr>
          <p:cNvSpPr>
            <a:spLocks noGrp="1"/>
          </p:cNvSpPr>
          <p:nvPr>
            <p:ph type="title"/>
          </p:nvPr>
        </p:nvSpPr>
        <p:spPr>
          <a:xfrm>
            <a:off x="588263" y="457200"/>
            <a:ext cx="3856737" cy="1107996"/>
          </a:xfrm>
        </p:spPr>
        <p:txBody>
          <a:bodyPr>
            <a:spAutoFit/>
          </a:bodyPr>
          <a:lstStyle>
            <a:lvl1pPr>
              <a:defRPr>
                <a:solidFill>
                  <a:schemeClr val="bg1"/>
                </a:solidFill>
              </a:defRPr>
            </a:lvl1pPr>
          </a:lstStyle>
          <a:p>
            <a:r>
              <a:rPr lang="en-US"/>
              <a:t>Click to edit Master title style</a:t>
            </a:r>
          </a:p>
        </p:txBody>
      </p:sp>
      <p:sp>
        <p:nvSpPr>
          <p:cNvPr id="14" name="Text Placeholder 13">
            <a:extLst>
              <a:ext uri="{FF2B5EF4-FFF2-40B4-BE49-F238E27FC236}">
                <a16:creationId xmlns:a16="http://schemas.microsoft.com/office/drawing/2014/main" id="{6F25D0DC-756F-45C2-A98F-05B75941978C}"/>
              </a:ext>
            </a:extLst>
          </p:cNvPr>
          <p:cNvSpPr>
            <a:spLocks noGrp="1"/>
          </p:cNvSpPr>
          <p:nvPr>
            <p:ph type="body" sz="quarter" idx="11" hasCustomPrompt="1"/>
          </p:nvPr>
        </p:nvSpPr>
        <p:spPr>
          <a:xfrm>
            <a:off x="588263" y="2022396"/>
            <a:ext cx="3856737" cy="430887"/>
          </a:xfrm>
        </p:spPr>
        <p:txBody>
          <a:bodyPr/>
          <a:lstStyle>
            <a:lvl1pPr marL="0" indent="0">
              <a:buNone/>
              <a:defRPr sz="2800">
                <a:solidFill>
                  <a:schemeClr val="bg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add text</a:t>
            </a:r>
          </a:p>
        </p:txBody>
      </p:sp>
    </p:spTree>
    <p:extLst>
      <p:ext uri="{BB962C8B-B14F-4D97-AF65-F5344CB8AC3E}">
        <p14:creationId xmlns:p14="http://schemas.microsoft.com/office/powerpoint/2010/main" val="284486021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Computer slide_grey">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17AF024-DF0F-6F4E-B648-CC17470CF719}"/>
              </a:ext>
            </a:extLst>
          </p:cNvPr>
          <p:cNvSpPr/>
          <p:nvPr userDrawn="1"/>
        </p:nvSpPr>
        <p:spPr bwMode="auto">
          <a:xfrm>
            <a:off x="0" y="0"/>
            <a:ext cx="12192000" cy="6858000"/>
          </a:xfrm>
          <a:prstGeom prst="rect">
            <a:avLst/>
          </a:prstGeom>
          <a:solidFill>
            <a:srgbClr val="1392B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9" name="Freeform: Shape 8">
            <a:extLst>
              <a:ext uri="{FF2B5EF4-FFF2-40B4-BE49-F238E27FC236}">
                <a16:creationId xmlns:a16="http://schemas.microsoft.com/office/drawing/2014/main" id="{F0783932-2FAF-F03E-0C6C-AE9D2DA2D4FF}"/>
              </a:ext>
            </a:extLst>
          </p:cNvPr>
          <p:cNvSpPr/>
          <p:nvPr userDrawn="1"/>
        </p:nvSpPr>
        <p:spPr bwMode="auto">
          <a:xfrm rot="12600000" flipV="1">
            <a:off x="6339102" y="-734994"/>
            <a:ext cx="7322981" cy="6854735"/>
          </a:xfrm>
          <a:custGeom>
            <a:avLst/>
            <a:gdLst>
              <a:gd name="connsiteX0" fmla="*/ 7313054 w 7322981"/>
              <a:gd name="connsiteY0" fmla="*/ 2426713 h 6854735"/>
              <a:gd name="connsiteX1" fmla="*/ 3109863 w 7322981"/>
              <a:gd name="connsiteY1" fmla="*/ 0 h 6854735"/>
              <a:gd name="connsiteX2" fmla="*/ 0 w 7322981"/>
              <a:gd name="connsiteY2" fmla="*/ 5386439 h 6854735"/>
              <a:gd name="connsiteX3" fmla="*/ 92771 w 7322981"/>
              <a:gd name="connsiteY3" fmla="*/ 5493538 h 6854735"/>
              <a:gd name="connsiteX4" fmla="*/ 3168209 w 7322981"/>
              <a:gd name="connsiteY4" fmla="*/ 6854735 h 6854735"/>
              <a:gd name="connsiteX5" fmla="*/ 7322981 w 7322981"/>
              <a:gd name="connsiteY5" fmla="*/ 2699963 h 6854735"/>
              <a:gd name="connsiteX6" fmla="*/ 7317575 w 7322981"/>
              <a:gd name="connsiteY6" fmla="*/ 2486159 h 685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22981" h="6854735">
                <a:moveTo>
                  <a:pt x="7313054" y="2426713"/>
                </a:moveTo>
                <a:lnTo>
                  <a:pt x="3109863" y="0"/>
                </a:lnTo>
                <a:lnTo>
                  <a:pt x="0" y="5386439"/>
                </a:lnTo>
                <a:lnTo>
                  <a:pt x="92771" y="5493538"/>
                </a:lnTo>
                <a:cubicBezTo>
                  <a:pt x="852795" y="6329750"/>
                  <a:pt x="1949194" y="6854735"/>
                  <a:pt x="3168209" y="6854735"/>
                </a:cubicBezTo>
                <a:cubicBezTo>
                  <a:pt x="5462826" y="6854735"/>
                  <a:pt x="7322981" y="4994580"/>
                  <a:pt x="7322981" y="2699963"/>
                </a:cubicBezTo>
                <a:cubicBezTo>
                  <a:pt x="7322981" y="2628256"/>
                  <a:pt x="7321164" y="2556974"/>
                  <a:pt x="7317575" y="2486159"/>
                </a:cubicBezTo>
                <a:close/>
              </a:path>
            </a:pathLst>
          </a:custGeom>
          <a:gradFill>
            <a:gsLst>
              <a:gs pos="0">
                <a:srgbClr val="C3E5FF">
                  <a:alpha val="0"/>
                </a:srgbClr>
              </a:gs>
              <a:gs pos="100000">
                <a:schemeClr val="accent5"/>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600" b="0" i="0" u="none" strike="noStrike" kern="1200" cap="none" spc="0" normalizeH="0" baseline="0" noProof="0" err="1">
              <a:ln w="3175">
                <a:noFill/>
              </a:ln>
              <a:gradFill>
                <a:gsLst>
                  <a:gs pos="100000">
                    <a:srgbClr val="49C5B1"/>
                  </a:gs>
                  <a:gs pos="63000">
                    <a:srgbClr val="0078D4"/>
                  </a:gs>
                  <a:gs pos="0">
                    <a:srgbClr val="C03BC4"/>
                  </a:gs>
                </a:gsLst>
                <a:path path="circle">
                  <a:fillToRect l="100000" t="100000"/>
                </a:path>
              </a:gradFill>
              <a:effectLst/>
              <a:uLnTx/>
              <a:uFillTx/>
              <a:latin typeface="Segoe UI Semibold"/>
              <a:ea typeface="+mn-ea"/>
              <a:cs typeface="Segoe UI" pitchFamily="34" charset="0"/>
            </a:endParaRPr>
          </a:p>
        </p:txBody>
      </p:sp>
      <p:sp>
        <p:nvSpPr>
          <p:cNvPr id="8" name="Freeform: Shape 7">
            <a:extLst>
              <a:ext uri="{FF2B5EF4-FFF2-40B4-BE49-F238E27FC236}">
                <a16:creationId xmlns:a16="http://schemas.microsoft.com/office/drawing/2014/main" id="{0A44E0DE-A4E5-69A5-4033-A8026EE10B35}"/>
              </a:ext>
            </a:extLst>
          </p:cNvPr>
          <p:cNvSpPr/>
          <p:nvPr userDrawn="1"/>
        </p:nvSpPr>
        <p:spPr bwMode="auto">
          <a:xfrm rot="2170072" flipV="1">
            <a:off x="7097866" y="-600291"/>
            <a:ext cx="6524281" cy="6191172"/>
          </a:xfrm>
          <a:custGeom>
            <a:avLst/>
            <a:gdLst>
              <a:gd name="connsiteX0" fmla="*/ 15795 w 6524281"/>
              <a:gd name="connsiteY0" fmla="*/ 3813361 h 6191172"/>
              <a:gd name="connsiteX1" fmla="*/ 3268487 w 6524281"/>
              <a:gd name="connsiteY1" fmla="*/ 6191172 h 6191172"/>
              <a:gd name="connsiteX2" fmla="*/ 6524281 w 6524281"/>
              <a:gd name="connsiteY2" fmla="*/ 1737455 h 6191172"/>
              <a:gd name="connsiteX3" fmla="*/ 6494349 w 6524281"/>
              <a:gd name="connsiteY3" fmla="*/ 1685397 h 6191172"/>
              <a:gd name="connsiteX4" fmla="*/ 3500569 w 6524281"/>
              <a:gd name="connsiteY4" fmla="*/ 0 h 6191172"/>
              <a:gd name="connsiteX5" fmla="*/ 0 w 6524281"/>
              <a:gd name="connsiteY5" fmla="*/ 3500569 h 6191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24281" h="6191172">
                <a:moveTo>
                  <a:pt x="15795" y="3813361"/>
                </a:moveTo>
                <a:lnTo>
                  <a:pt x="3268487" y="6191172"/>
                </a:lnTo>
                <a:lnTo>
                  <a:pt x="6524281" y="1737455"/>
                </a:lnTo>
                <a:lnTo>
                  <a:pt x="6494349" y="1685397"/>
                </a:lnTo>
                <a:cubicBezTo>
                  <a:pt x="5880394" y="674962"/>
                  <a:pt x="4769304" y="0"/>
                  <a:pt x="3500569" y="0"/>
                </a:cubicBezTo>
                <a:cubicBezTo>
                  <a:pt x="1567258" y="0"/>
                  <a:pt x="0" y="1567258"/>
                  <a:pt x="0" y="3500569"/>
                </a:cubicBezTo>
                <a:close/>
              </a:path>
            </a:pathLst>
          </a:custGeom>
          <a:gradFill>
            <a:gsLst>
              <a:gs pos="0">
                <a:srgbClr val="C3E5FF"/>
              </a:gs>
              <a:gs pos="100000">
                <a:schemeClr val="accent5">
                  <a:alpha val="0"/>
                </a:scheme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R="0" lvl="0" indent="0" fontAlgn="base">
              <a:lnSpc>
                <a:spcPct val="100000"/>
              </a:lnSpc>
              <a:spcBef>
                <a:spcPct val="0"/>
              </a:spcBef>
              <a:spcAft>
                <a:spcPct val="0"/>
              </a:spcAft>
              <a:buClrTx/>
              <a:buSzTx/>
              <a:buFontTx/>
              <a:buNone/>
              <a:tabLst/>
            </a:pPr>
            <a:endParaRPr kumimoji="0" lang="en-US" sz="2600" b="0" i="0" u="none" strike="noStrike" cap="none" spc="0" normalizeH="0" baseline="0" noProof="0" err="1">
              <a:ln w="3175">
                <a:noFill/>
              </a:ln>
              <a:gradFill>
                <a:gsLst>
                  <a:gs pos="100000">
                    <a:srgbClr val="49C5B1"/>
                  </a:gs>
                  <a:gs pos="63000">
                    <a:srgbClr val="0078D4"/>
                  </a:gs>
                  <a:gs pos="0">
                    <a:srgbClr val="C03BC4"/>
                  </a:gs>
                </a:gsLst>
                <a:path path="circle">
                  <a:fillToRect l="100000" t="100000"/>
                </a:path>
              </a:gradFill>
              <a:effectLst/>
              <a:uLnTx/>
              <a:uFillTx/>
              <a:latin typeface="Segoe UI Semibold"/>
              <a:cs typeface="Segoe UI" pitchFamily="34" charset="0"/>
            </a:endParaRPr>
          </a:p>
        </p:txBody>
      </p:sp>
      <p:pic>
        <p:nvPicPr>
          <p:cNvPr id="67" name="Picture 66" descr="A computer with a blue and purple flower on the screen&#10;&#10;Description automatically generated">
            <a:extLst>
              <a:ext uri="{FF2B5EF4-FFF2-40B4-BE49-F238E27FC236}">
                <a16:creationId xmlns:a16="http://schemas.microsoft.com/office/drawing/2014/main" id="{0438A8C2-FF00-0A2D-7318-E1DEAB6FBBD1}"/>
              </a:ext>
            </a:extLst>
          </p:cNvPr>
          <p:cNvPicPr>
            <a:picLocks noChangeAspect="1"/>
          </p:cNvPicPr>
          <p:nvPr userDrawn="1"/>
        </p:nvPicPr>
        <p:blipFill>
          <a:blip r:embed="rId2">
            <a:extLst>
              <a:ext uri="{28A0092B-C50C-407E-A947-70E740481C1C}">
                <a14:useLocalDpi xmlns:a14="http://schemas.microsoft.com/office/drawing/2010/main" val="0"/>
              </a:ext>
            </a:extLst>
          </a:blip>
          <a:srcRect t="781" r="18604" b="44097"/>
          <a:stretch>
            <a:fillRect/>
          </a:stretch>
        </p:blipFill>
        <p:spPr>
          <a:xfrm>
            <a:off x="1576737" y="365046"/>
            <a:ext cx="10585447" cy="4032252"/>
          </a:xfrm>
          <a:custGeom>
            <a:avLst/>
            <a:gdLst>
              <a:gd name="connsiteX0" fmla="*/ 0 w 10585447"/>
              <a:gd name="connsiteY0" fmla="*/ 0 h 4032252"/>
              <a:gd name="connsiteX1" fmla="*/ 10585447 w 10585447"/>
              <a:gd name="connsiteY1" fmla="*/ 0 h 4032252"/>
              <a:gd name="connsiteX2" fmla="*/ 10585447 w 10585447"/>
              <a:gd name="connsiteY2" fmla="*/ 4032252 h 4032252"/>
              <a:gd name="connsiteX3" fmla="*/ 9683187 w 10585447"/>
              <a:gd name="connsiteY3" fmla="*/ 4032252 h 4032252"/>
              <a:gd name="connsiteX4" fmla="*/ 9683187 w 10585447"/>
              <a:gd name="connsiteY4" fmla="*/ 1263411 h 4032252"/>
              <a:gd name="connsiteX5" fmla="*/ 3326733 w 10585447"/>
              <a:gd name="connsiteY5" fmla="*/ 1263411 h 4032252"/>
              <a:gd name="connsiteX6" fmla="*/ 3326733 w 10585447"/>
              <a:gd name="connsiteY6" fmla="*/ 4032252 h 4032252"/>
              <a:gd name="connsiteX7" fmla="*/ 0 w 10585447"/>
              <a:gd name="connsiteY7" fmla="*/ 4032252 h 4032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85447" h="4032252">
                <a:moveTo>
                  <a:pt x="0" y="0"/>
                </a:moveTo>
                <a:lnTo>
                  <a:pt x="10585447" y="0"/>
                </a:lnTo>
                <a:lnTo>
                  <a:pt x="10585447" y="4032252"/>
                </a:lnTo>
                <a:lnTo>
                  <a:pt x="9683187" y="4032252"/>
                </a:lnTo>
                <a:lnTo>
                  <a:pt x="9683187" y="1263411"/>
                </a:lnTo>
                <a:lnTo>
                  <a:pt x="3326733" y="1263411"/>
                </a:lnTo>
                <a:lnTo>
                  <a:pt x="3326733" y="4032252"/>
                </a:lnTo>
                <a:lnTo>
                  <a:pt x="0" y="4032252"/>
                </a:lnTo>
                <a:close/>
              </a:path>
            </a:pathLst>
          </a:custGeom>
        </p:spPr>
      </p:pic>
      <p:pic>
        <p:nvPicPr>
          <p:cNvPr id="68" name="Picture 67" descr="A computer with a blue and purple flower on the screen&#10;&#10;Description automatically generated">
            <a:extLst>
              <a:ext uri="{FF2B5EF4-FFF2-40B4-BE49-F238E27FC236}">
                <a16:creationId xmlns:a16="http://schemas.microsoft.com/office/drawing/2014/main" id="{13C99D1E-4030-3F0C-5161-333A934716AA}"/>
              </a:ext>
            </a:extLst>
          </p:cNvPr>
          <p:cNvPicPr>
            <a:picLocks noChangeAspect="1"/>
          </p:cNvPicPr>
          <p:nvPr userDrawn="1"/>
        </p:nvPicPr>
        <p:blipFill>
          <a:blip r:embed="rId2">
            <a:extLst>
              <a:ext uri="{28A0092B-C50C-407E-A947-70E740481C1C}">
                <a14:useLocalDpi xmlns:a14="http://schemas.microsoft.com/office/drawing/2010/main" val="0"/>
              </a:ext>
            </a:extLst>
          </a:blip>
          <a:srcRect t="55903" r="18604" b="5469"/>
          <a:stretch>
            <a:fillRect/>
          </a:stretch>
        </p:blipFill>
        <p:spPr>
          <a:xfrm>
            <a:off x="1576737" y="3726941"/>
            <a:ext cx="10585447" cy="2825748"/>
          </a:xfrm>
          <a:custGeom>
            <a:avLst/>
            <a:gdLst>
              <a:gd name="connsiteX0" fmla="*/ 0 w 10585447"/>
              <a:gd name="connsiteY0" fmla="*/ 0 h 2825748"/>
              <a:gd name="connsiteX1" fmla="*/ 3326733 w 10585447"/>
              <a:gd name="connsiteY1" fmla="*/ 0 h 2825748"/>
              <a:gd name="connsiteX2" fmla="*/ 3326733 w 10585447"/>
              <a:gd name="connsiteY2" fmla="*/ 1470671 h 2825748"/>
              <a:gd name="connsiteX3" fmla="*/ 9683187 w 10585447"/>
              <a:gd name="connsiteY3" fmla="*/ 1470671 h 2825748"/>
              <a:gd name="connsiteX4" fmla="*/ 9683187 w 10585447"/>
              <a:gd name="connsiteY4" fmla="*/ 0 h 2825748"/>
              <a:gd name="connsiteX5" fmla="*/ 10585447 w 10585447"/>
              <a:gd name="connsiteY5" fmla="*/ 0 h 2825748"/>
              <a:gd name="connsiteX6" fmla="*/ 10585447 w 10585447"/>
              <a:gd name="connsiteY6" fmla="*/ 2825748 h 2825748"/>
              <a:gd name="connsiteX7" fmla="*/ 0 w 10585447"/>
              <a:gd name="connsiteY7" fmla="*/ 2825748 h 2825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85447" h="2825748">
                <a:moveTo>
                  <a:pt x="0" y="0"/>
                </a:moveTo>
                <a:lnTo>
                  <a:pt x="3326733" y="0"/>
                </a:lnTo>
                <a:lnTo>
                  <a:pt x="3326733" y="1470671"/>
                </a:lnTo>
                <a:lnTo>
                  <a:pt x="9683187" y="1470671"/>
                </a:lnTo>
                <a:lnTo>
                  <a:pt x="9683187" y="0"/>
                </a:lnTo>
                <a:lnTo>
                  <a:pt x="10585447" y="0"/>
                </a:lnTo>
                <a:lnTo>
                  <a:pt x="10585447" y="2825748"/>
                </a:lnTo>
                <a:lnTo>
                  <a:pt x="0" y="2825748"/>
                </a:lnTo>
                <a:close/>
              </a:path>
            </a:pathLst>
          </a:custGeom>
        </p:spPr>
      </p:pic>
      <p:sp>
        <p:nvSpPr>
          <p:cNvPr id="3" name="Picture Placeholder 3">
            <a:extLst>
              <a:ext uri="{FF2B5EF4-FFF2-40B4-BE49-F238E27FC236}">
                <a16:creationId xmlns:a16="http://schemas.microsoft.com/office/drawing/2014/main" id="{E3B3B89C-2AB1-C186-B0D3-3C8E3F7E5D83}"/>
              </a:ext>
            </a:extLst>
          </p:cNvPr>
          <p:cNvSpPr>
            <a:spLocks noGrp="1"/>
          </p:cNvSpPr>
          <p:nvPr userDrawn="1">
            <p:ph type="pic" sz="quarter" idx="12"/>
          </p:nvPr>
        </p:nvSpPr>
        <p:spPr>
          <a:xfrm>
            <a:off x="4895851" y="1622880"/>
            <a:ext cx="6365080" cy="3587750"/>
          </a:xfrm>
          <a:solidFill>
            <a:schemeClr val="accent5"/>
          </a:solidFill>
        </p:spPr>
        <p:txBody>
          <a:bodyPr tIns="0" bIns="1005840" anchor="ctr">
            <a:noAutofit/>
          </a:bodyPr>
          <a:lstStyle>
            <a:lvl1pPr marL="0" indent="0" algn="ctr">
              <a:buNone/>
              <a:defRPr/>
            </a:lvl1pPr>
          </a:lstStyle>
          <a:p>
            <a:r>
              <a:rPr lang="en-US"/>
              <a:t>Click icon to add picture</a:t>
            </a:r>
          </a:p>
        </p:txBody>
      </p:sp>
      <p:sp>
        <p:nvSpPr>
          <p:cNvPr id="2" name="Title 1">
            <a:extLst>
              <a:ext uri="{FF2B5EF4-FFF2-40B4-BE49-F238E27FC236}">
                <a16:creationId xmlns:a16="http://schemas.microsoft.com/office/drawing/2014/main" id="{17F10198-B250-44FD-9AC7-BA0E6E23B5C1}"/>
              </a:ext>
            </a:extLst>
          </p:cNvPr>
          <p:cNvSpPr>
            <a:spLocks noGrp="1"/>
          </p:cNvSpPr>
          <p:nvPr userDrawn="1">
            <p:ph type="title"/>
          </p:nvPr>
        </p:nvSpPr>
        <p:spPr>
          <a:xfrm>
            <a:off x="588263" y="457200"/>
            <a:ext cx="3856737" cy="1107996"/>
          </a:xfrm>
        </p:spPr>
        <p:txBody>
          <a:bodyPr>
            <a:spAutoFit/>
          </a:bodyPr>
          <a:lstStyle>
            <a:lvl1pPr>
              <a:defRPr>
                <a:solidFill>
                  <a:schemeClr val="bg1"/>
                </a:solidFill>
              </a:defRPr>
            </a:lvl1pPr>
          </a:lstStyle>
          <a:p>
            <a:r>
              <a:rPr lang="en-US"/>
              <a:t>Click to edit Master title style</a:t>
            </a:r>
          </a:p>
        </p:txBody>
      </p:sp>
      <p:sp>
        <p:nvSpPr>
          <p:cNvPr id="5" name="Text Placeholder 13">
            <a:extLst>
              <a:ext uri="{FF2B5EF4-FFF2-40B4-BE49-F238E27FC236}">
                <a16:creationId xmlns:a16="http://schemas.microsoft.com/office/drawing/2014/main" id="{6BA2998A-0C85-2B3D-B1D2-E72F406F4E78}"/>
              </a:ext>
            </a:extLst>
          </p:cNvPr>
          <p:cNvSpPr>
            <a:spLocks noGrp="1"/>
          </p:cNvSpPr>
          <p:nvPr>
            <p:ph type="body" sz="quarter" idx="11" hasCustomPrompt="1"/>
          </p:nvPr>
        </p:nvSpPr>
        <p:spPr>
          <a:xfrm>
            <a:off x="588263" y="2022396"/>
            <a:ext cx="3856737" cy="430887"/>
          </a:xfrm>
        </p:spPr>
        <p:txBody>
          <a:bodyPr/>
          <a:lstStyle>
            <a:lvl1pPr marL="0" indent="0">
              <a:buNone/>
              <a:defRPr sz="2800">
                <a:solidFill>
                  <a:schemeClr val="bg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add text</a:t>
            </a:r>
          </a:p>
        </p:txBody>
      </p:sp>
    </p:spTree>
    <p:extLst>
      <p:ext uri="{BB962C8B-B14F-4D97-AF65-F5344CB8AC3E}">
        <p14:creationId xmlns:p14="http://schemas.microsoft.com/office/powerpoint/2010/main" val="5901432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Computer slide_Light_Black">
    <p:bg>
      <p:bgRef idx="1001">
        <a:schemeClr val="bg1"/>
      </p:bgRef>
    </p:bg>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781E12FB-9244-DB79-0B58-5CC60AE9C541}"/>
              </a:ext>
            </a:extLst>
          </p:cNvPr>
          <p:cNvSpPr/>
          <p:nvPr userDrawn="1"/>
        </p:nvSpPr>
        <p:spPr bwMode="auto">
          <a:xfrm rot="12600000" flipV="1">
            <a:off x="6339102" y="-734994"/>
            <a:ext cx="7322981" cy="6854735"/>
          </a:xfrm>
          <a:custGeom>
            <a:avLst/>
            <a:gdLst>
              <a:gd name="connsiteX0" fmla="*/ 7313054 w 7322981"/>
              <a:gd name="connsiteY0" fmla="*/ 2426713 h 6854735"/>
              <a:gd name="connsiteX1" fmla="*/ 3109863 w 7322981"/>
              <a:gd name="connsiteY1" fmla="*/ 0 h 6854735"/>
              <a:gd name="connsiteX2" fmla="*/ 0 w 7322981"/>
              <a:gd name="connsiteY2" fmla="*/ 5386439 h 6854735"/>
              <a:gd name="connsiteX3" fmla="*/ 92771 w 7322981"/>
              <a:gd name="connsiteY3" fmla="*/ 5493538 h 6854735"/>
              <a:gd name="connsiteX4" fmla="*/ 3168209 w 7322981"/>
              <a:gd name="connsiteY4" fmla="*/ 6854735 h 6854735"/>
              <a:gd name="connsiteX5" fmla="*/ 7322981 w 7322981"/>
              <a:gd name="connsiteY5" fmla="*/ 2699963 h 6854735"/>
              <a:gd name="connsiteX6" fmla="*/ 7317575 w 7322981"/>
              <a:gd name="connsiteY6" fmla="*/ 2486159 h 685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22981" h="6854735">
                <a:moveTo>
                  <a:pt x="7313054" y="2426713"/>
                </a:moveTo>
                <a:lnTo>
                  <a:pt x="3109863" y="0"/>
                </a:lnTo>
                <a:lnTo>
                  <a:pt x="0" y="5386439"/>
                </a:lnTo>
                <a:lnTo>
                  <a:pt x="92771" y="5493538"/>
                </a:lnTo>
                <a:cubicBezTo>
                  <a:pt x="852795" y="6329750"/>
                  <a:pt x="1949194" y="6854735"/>
                  <a:pt x="3168209" y="6854735"/>
                </a:cubicBezTo>
                <a:cubicBezTo>
                  <a:pt x="5462826" y="6854735"/>
                  <a:pt x="7322981" y="4994580"/>
                  <a:pt x="7322981" y="2699963"/>
                </a:cubicBezTo>
                <a:cubicBezTo>
                  <a:pt x="7322981" y="2628256"/>
                  <a:pt x="7321164" y="2556974"/>
                  <a:pt x="7317575" y="2486159"/>
                </a:cubicBezTo>
                <a:close/>
              </a:path>
            </a:pathLst>
          </a:custGeom>
          <a:solidFill>
            <a:schemeClr val="bg1">
              <a:alpha val="82000"/>
            </a:schemeClr>
          </a:solidFill>
          <a:ln>
            <a:noFill/>
            <a:headEnd type="none" w="med" len="med"/>
            <a:tailEnd type="none" w="med" len="med"/>
          </a:ln>
          <a:effectLst>
            <a:outerShdw blurRad="635000" algn="ctr" rotWithShape="0">
              <a:schemeClr val="accent1">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R="0" lvl="0" indent="0" fontAlgn="base">
              <a:lnSpc>
                <a:spcPct val="100000"/>
              </a:lnSpc>
              <a:spcBef>
                <a:spcPct val="0"/>
              </a:spcBef>
              <a:spcAft>
                <a:spcPct val="0"/>
              </a:spcAft>
              <a:buClrTx/>
              <a:buSzTx/>
              <a:buFontTx/>
              <a:buNone/>
              <a:tabLst/>
            </a:pPr>
            <a:endParaRPr kumimoji="0" lang="en-US" sz="2600" b="0" i="0" u="none" strike="noStrike" cap="none" spc="0" normalizeH="0" baseline="0" noProof="0" err="1">
              <a:ln w="3175">
                <a:noFill/>
              </a:ln>
              <a:gradFill>
                <a:gsLst>
                  <a:gs pos="100000">
                    <a:srgbClr val="49C5B1"/>
                  </a:gs>
                  <a:gs pos="63000">
                    <a:srgbClr val="0078D4"/>
                  </a:gs>
                  <a:gs pos="0">
                    <a:srgbClr val="C03BC4"/>
                  </a:gs>
                </a:gsLst>
                <a:path path="circle">
                  <a:fillToRect l="100000" t="100000"/>
                </a:path>
              </a:gradFill>
              <a:effectLst/>
              <a:uLnTx/>
              <a:uFillTx/>
              <a:latin typeface="Segoe UI Semibold"/>
              <a:cs typeface="Segoe UI" pitchFamily="34" charset="0"/>
            </a:endParaRPr>
          </a:p>
        </p:txBody>
      </p:sp>
      <p:sp>
        <p:nvSpPr>
          <p:cNvPr id="8" name="Freeform: Shape 7">
            <a:extLst>
              <a:ext uri="{FF2B5EF4-FFF2-40B4-BE49-F238E27FC236}">
                <a16:creationId xmlns:a16="http://schemas.microsoft.com/office/drawing/2014/main" id="{8AB0AA98-4356-4AE9-8A90-405E91010B08}"/>
              </a:ext>
            </a:extLst>
          </p:cNvPr>
          <p:cNvSpPr/>
          <p:nvPr userDrawn="1"/>
        </p:nvSpPr>
        <p:spPr bwMode="auto">
          <a:xfrm rot="2170072" flipV="1">
            <a:off x="7097866" y="-600291"/>
            <a:ext cx="6524281" cy="6191172"/>
          </a:xfrm>
          <a:custGeom>
            <a:avLst/>
            <a:gdLst>
              <a:gd name="connsiteX0" fmla="*/ 15795 w 6524281"/>
              <a:gd name="connsiteY0" fmla="*/ 3813361 h 6191172"/>
              <a:gd name="connsiteX1" fmla="*/ 3268487 w 6524281"/>
              <a:gd name="connsiteY1" fmla="*/ 6191172 h 6191172"/>
              <a:gd name="connsiteX2" fmla="*/ 6524281 w 6524281"/>
              <a:gd name="connsiteY2" fmla="*/ 1737455 h 6191172"/>
              <a:gd name="connsiteX3" fmla="*/ 6494349 w 6524281"/>
              <a:gd name="connsiteY3" fmla="*/ 1685397 h 6191172"/>
              <a:gd name="connsiteX4" fmla="*/ 3500569 w 6524281"/>
              <a:gd name="connsiteY4" fmla="*/ 0 h 6191172"/>
              <a:gd name="connsiteX5" fmla="*/ 0 w 6524281"/>
              <a:gd name="connsiteY5" fmla="*/ 3500569 h 6191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24281" h="6191172">
                <a:moveTo>
                  <a:pt x="15795" y="3813361"/>
                </a:moveTo>
                <a:lnTo>
                  <a:pt x="3268487" y="6191172"/>
                </a:lnTo>
                <a:lnTo>
                  <a:pt x="6524281" y="1737455"/>
                </a:lnTo>
                <a:lnTo>
                  <a:pt x="6494349" y="1685397"/>
                </a:lnTo>
                <a:cubicBezTo>
                  <a:pt x="5880394" y="674962"/>
                  <a:pt x="4769304" y="0"/>
                  <a:pt x="3500569" y="0"/>
                </a:cubicBezTo>
                <a:cubicBezTo>
                  <a:pt x="1567258" y="0"/>
                  <a:pt x="0" y="1567258"/>
                  <a:pt x="0" y="3500569"/>
                </a:cubicBezTo>
                <a:close/>
              </a:path>
            </a:pathLst>
          </a:custGeom>
          <a:solidFill>
            <a:schemeClr val="bg1">
              <a:alpha val="82000"/>
            </a:schemeClr>
          </a:solidFill>
          <a:ln>
            <a:noFill/>
            <a:headEnd type="none" w="med" len="med"/>
            <a:tailEnd type="none" w="med" len="med"/>
          </a:ln>
          <a:effectLst>
            <a:outerShdw blurRad="635000" algn="ctr" rotWithShape="0">
              <a:schemeClr val="accent1">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R="0" lvl="0" indent="0" fontAlgn="base">
              <a:lnSpc>
                <a:spcPct val="100000"/>
              </a:lnSpc>
              <a:spcBef>
                <a:spcPct val="0"/>
              </a:spcBef>
              <a:spcAft>
                <a:spcPct val="0"/>
              </a:spcAft>
              <a:buClrTx/>
              <a:buSzTx/>
              <a:buFontTx/>
              <a:buNone/>
              <a:tabLst/>
            </a:pPr>
            <a:endParaRPr kumimoji="0" lang="en-US" sz="2600" b="0" i="0" u="none" strike="noStrike" cap="none" spc="0" normalizeH="0" baseline="0" noProof="0" err="1">
              <a:ln w="3175">
                <a:noFill/>
              </a:ln>
              <a:gradFill>
                <a:gsLst>
                  <a:gs pos="100000">
                    <a:srgbClr val="49C5B1"/>
                  </a:gs>
                  <a:gs pos="63000">
                    <a:srgbClr val="0078D4"/>
                  </a:gs>
                  <a:gs pos="0">
                    <a:srgbClr val="C03BC4"/>
                  </a:gs>
                </a:gsLst>
                <a:path path="circle">
                  <a:fillToRect l="100000" t="100000"/>
                </a:path>
              </a:gradFill>
              <a:effectLst/>
              <a:uLnTx/>
              <a:uFillTx/>
              <a:latin typeface="Segoe UI Semibold"/>
              <a:cs typeface="Segoe UI" pitchFamily="34" charset="0"/>
            </a:endParaRPr>
          </a:p>
        </p:txBody>
      </p:sp>
      <p:pic>
        <p:nvPicPr>
          <p:cNvPr id="64" name="Picture 63" descr="A computer with a blue flower on the screen&#10;&#10;Description automatically generated">
            <a:extLst>
              <a:ext uri="{FF2B5EF4-FFF2-40B4-BE49-F238E27FC236}">
                <a16:creationId xmlns:a16="http://schemas.microsoft.com/office/drawing/2014/main" id="{38F1DCAE-F219-1979-C5E8-7B403A17D71A}"/>
              </a:ext>
            </a:extLst>
          </p:cNvPr>
          <p:cNvPicPr>
            <a:picLocks noChangeAspect="1"/>
          </p:cNvPicPr>
          <p:nvPr userDrawn="1"/>
        </p:nvPicPr>
        <p:blipFill>
          <a:blip r:embed="rId2">
            <a:extLst>
              <a:ext uri="{28A0092B-C50C-407E-A947-70E740481C1C}">
                <a14:useLocalDpi xmlns:a14="http://schemas.microsoft.com/office/drawing/2010/main" val="0"/>
              </a:ext>
            </a:extLst>
          </a:blip>
          <a:srcRect l="5810" t="781" r="18604" b="40712"/>
          <a:stretch>
            <a:fillRect/>
          </a:stretch>
        </p:blipFill>
        <p:spPr>
          <a:xfrm>
            <a:off x="2333172" y="389268"/>
            <a:ext cx="9829801" cy="4279900"/>
          </a:xfrm>
          <a:custGeom>
            <a:avLst/>
            <a:gdLst>
              <a:gd name="connsiteX0" fmla="*/ 0 w 9829801"/>
              <a:gd name="connsiteY0" fmla="*/ 0 h 4279900"/>
              <a:gd name="connsiteX1" fmla="*/ 9829801 w 9829801"/>
              <a:gd name="connsiteY1" fmla="*/ 0 h 4279900"/>
              <a:gd name="connsiteX2" fmla="*/ 9829801 w 9829801"/>
              <a:gd name="connsiteY2" fmla="*/ 4279900 h 4279900"/>
              <a:gd name="connsiteX3" fmla="*/ 8932966 w 9829801"/>
              <a:gd name="connsiteY3" fmla="*/ 4279900 h 4279900"/>
              <a:gd name="connsiteX4" fmla="*/ 8932966 w 9829801"/>
              <a:gd name="connsiteY4" fmla="*/ 1266267 h 4279900"/>
              <a:gd name="connsiteX5" fmla="*/ 2576512 w 9829801"/>
              <a:gd name="connsiteY5" fmla="*/ 1266267 h 4279900"/>
              <a:gd name="connsiteX6" fmla="*/ 2576512 w 9829801"/>
              <a:gd name="connsiteY6" fmla="*/ 4279900 h 4279900"/>
              <a:gd name="connsiteX7" fmla="*/ 0 w 9829801"/>
              <a:gd name="connsiteY7" fmla="*/ 4279900 h 4279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829801" h="4279900">
                <a:moveTo>
                  <a:pt x="0" y="0"/>
                </a:moveTo>
                <a:lnTo>
                  <a:pt x="9829801" y="0"/>
                </a:lnTo>
                <a:lnTo>
                  <a:pt x="9829801" y="4279900"/>
                </a:lnTo>
                <a:lnTo>
                  <a:pt x="8932966" y="4279900"/>
                </a:lnTo>
                <a:lnTo>
                  <a:pt x="8932966" y="1266267"/>
                </a:lnTo>
                <a:lnTo>
                  <a:pt x="2576512" y="1266267"/>
                </a:lnTo>
                <a:lnTo>
                  <a:pt x="2576512" y="4279900"/>
                </a:lnTo>
                <a:lnTo>
                  <a:pt x="0" y="4279900"/>
                </a:lnTo>
                <a:close/>
              </a:path>
            </a:pathLst>
          </a:custGeom>
        </p:spPr>
      </p:pic>
      <p:pic>
        <p:nvPicPr>
          <p:cNvPr id="65" name="Picture 64" descr="A computer with a blue flower on the screen&#10;&#10;Description automatically generated">
            <a:extLst>
              <a:ext uri="{FF2B5EF4-FFF2-40B4-BE49-F238E27FC236}">
                <a16:creationId xmlns:a16="http://schemas.microsoft.com/office/drawing/2014/main" id="{F0458773-F6D2-DA42-2701-5486253F9585}"/>
              </a:ext>
            </a:extLst>
          </p:cNvPr>
          <p:cNvPicPr>
            <a:picLocks noChangeAspect="1"/>
          </p:cNvPicPr>
          <p:nvPr userDrawn="1"/>
        </p:nvPicPr>
        <p:blipFill>
          <a:blip r:embed="rId2">
            <a:extLst>
              <a:ext uri="{28A0092B-C50C-407E-A947-70E740481C1C}">
                <a14:useLocalDpi xmlns:a14="http://schemas.microsoft.com/office/drawing/2010/main" val="0"/>
              </a:ext>
            </a:extLst>
          </a:blip>
          <a:srcRect t="781" r="18604" b="5469"/>
          <a:stretch>
            <a:fillRect/>
          </a:stretch>
        </p:blipFill>
        <p:spPr>
          <a:xfrm>
            <a:off x="1577526" y="-280760"/>
            <a:ext cx="10585447" cy="6858000"/>
          </a:xfrm>
          <a:custGeom>
            <a:avLst/>
            <a:gdLst>
              <a:gd name="connsiteX0" fmla="*/ 0 w 10585447"/>
              <a:gd name="connsiteY0" fmla="*/ 0 h 6858000"/>
              <a:gd name="connsiteX1" fmla="*/ 755646 w 10585447"/>
              <a:gd name="connsiteY1" fmla="*/ 0 h 6858000"/>
              <a:gd name="connsiteX2" fmla="*/ 755646 w 10585447"/>
              <a:gd name="connsiteY2" fmla="*/ 4279900 h 6858000"/>
              <a:gd name="connsiteX3" fmla="*/ 3332158 w 10585447"/>
              <a:gd name="connsiteY3" fmla="*/ 4279900 h 6858000"/>
              <a:gd name="connsiteX4" fmla="*/ 3332158 w 10585447"/>
              <a:gd name="connsiteY4" fmla="*/ 5505450 h 6858000"/>
              <a:gd name="connsiteX5" fmla="*/ 9688612 w 10585447"/>
              <a:gd name="connsiteY5" fmla="*/ 5505450 h 6858000"/>
              <a:gd name="connsiteX6" fmla="*/ 9688612 w 10585447"/>
              <a:gd name="connsiteY6" fmla="*/ 4279900 h 6858000"/>
              <a:gd name="connsiteX7" fmla="*/ 10585447 w 10585447"/>
              <a:gd name="connsiteY7" fmla="*/ 4279900 h 6858000"/>
              <a:gd name="connsiteX8" fmla="*/ 10585447 w 10585447"/>
              <a:gd name="connsiteY8" fmla="*/ 6858000 h 6858000"/>
              <a:gd name="connsiteX9" fmla="*/ 0 w 10585447"/>
              <a:gd name="connsiteY9"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585447" h="6858000">
                <a:moveTo>
                  <a:pt x="0" y="0"/>
                </a:moveTo>
                <a:lnTo>
                  <a:pt x="755646" y="0"/>
                </a:lnTo>
                <a:lnTo>
                  <a:pt x="755646" y="4279900"/>
                </a:lnTo>
                <a:lnTo>
                  <a:pt x="3332158" y="4279900"/>
                </a:lnTo>
                <a:lnTo>
                  <a:pt x="3332158" y="5505450"/>
                </a:lnTo>
                <a:lnTo>
                  <a:pt x="9688612" y="5505450"/>
                </a:lnTo>
                <a:lnTo>
                  <a:pt x="9688612" y="4279900"/>
                </a:lnTo>
                <a:lnTo>
                  <a:pt x="10585447" y="4279900"/>
                </a:lnTo>
                <a:lnTo>
                  <a:pt x="10585447" y="6858000"/>
                </a:lnTo>
                <a:lnTo>
                  <a:pt x="0" y="6858000"/>
                </a:lnTo>
                <a:close/>
              </a:path>
            </a:pathLst>
          </a:custGeom>
        </p:spPr>
      </p:pic>
      <p:sp>
        <p:nvSpPr>
          <p:cNvPr id="3" name="Title 1">
            <a:extLst>
              <a:ext uri="{FF2B5EF4-FFF2-40B4-BE49-F238E27FC236}">
                <a16:creationId xmlns:a16="http://schemas.microsoft.com/office/drawing/2014/main" id="{A8C6F949-8ED6-66F7-1E34-AEA0A7453AE5}"/>
              </a:ext>
            </a:extLst>
          </p:cNvPr>
          <p:cNvSpPr>
            <a:spLocks noGrp="1"/>
          </p:cNvSpPr>
          <p:nvPr>
            <p:ph type="title"/>
          </p:nvPr>
        </p:nvSpPr>
        <p:spPr>
          <a:xfrm>
            <a:off x="588263" y="457200"/>
            <a:ext cx="3856737" cy="1107996"/>
          </a:xfrm>
        </p:spPr>
        <p:txBody>
          <a:bodyPr>
            <a:spAutoFit/>
          </a:bodyPr>
          <a:lstStyle>
            <a:lvl1pPr>
              <a:defRPr>
                <a:gradFill>
                  <a:gsLst>
                    <a:gs pos="28000">
                      <a:srgbClr val="C03BC4"/>
                    </a:gs>
                    <a:gs pos="68000">
                      <a:srgbClr val="0078D4"/>
                    </a:gs>
                    <a:gs pos="100000">
                      <a:srgbClr val="49C5B1"/>
                    </a:gs>
                  </a:gsLst>
                  <a:path path="circle">
                    <a:fillToRect l="100000" t="100000"/>
                  </a:path>
                </a:gradFill>
              </a:defRPr>
            </a:lvl1pPr>
          </a:lstStyle>
          <a:p>
            <a:r>
              <a:rPr lang="en-US"/>
              <a:t>Click to edit Master title style</a:t>
            </a:r>
          </a:p>
        </p:txBody>
      </p:sp>
      <p:sp>
        <p:nvSpPr>
          <p:cNvPr id="5" name="Picture Placeholder 3">
            <a:extLst>
              <a:ext uri="{FF2B5EF4-FFF2-40B4-BE49-F238E27FC236}">
                <a16:creationId xmlns:a16="http://schemas.microsoft.com/office/drawing/2014/main" id="{7B525A8F-1CDE-7F15-D48A-6099BE00E858}"/>
              </a:ext>
            </a:extLst>
          </p:cNvPr>
          <p:cNvSpPr>
            <a:spLocks noGrp="1"/>
          </p:cNvSpPr>
          <p:nvPr>
            <p:ph type="pic" sz="quarter" idx="12"/>
          </p:nvPr>
        </p:nvSpPr>
        <p:spPr>
          <a:xfrm>
            <a:off x="4895850" y="1635125"/>
            <a:ext cx="6381749" cy="3587750"/>
          </a:xfrm>
          <a:solidFill>
            <a:schemeClr val="accent5"/>
          </a:solidFill>
        </p:spPr>
        <p:txBody>
          <a:bodyPr tIns="0" bIns="1005840" anchor="ctr">
            <a:noAutofit/>
          </a:bodyPr>
          <a:lstStyle>
            <a:lvl1pPr marL="0" indent="0" algn="ctr">
              <a:buNone/>
              <a:defRPr/>
            </a:lvl1pPr>
          </a:lstStyle>
          <a:p>
            <a:r>
              <a:rPr lang="en-US"/>
              <a:t>Click icon to add picture</a:t>
            </a:r>
          </a:p>
        </p:txBody>
      </p:sp>
      <p:sp>
        <p:nvSpPr>
          <p:cNvPr id="2" name="Text Placeholder 13">
            <a:extLst>
              <a:ext uri="{FF2B5EF4-FFF2-40B4-BE49-F238E27FC236}">
                <a16:creationId xmlns:a16="http://schemas.microsoft.com/office/drawing/2014/main" id="{CE5CC0E4-8573-906A-3EB5-A3302CB88D9D}"/>
              </a:ext>
            </a:extLst>
          </p:cNvPr>
          <p:cNvSpPr>
            <a:spLocks noGrp="1"/>
          </p:cNvSpPr>
          <p:nvPr>
            <p:ph type="body" sz="quarter" idx="11" hasCustomPrompt="1"/>
          </p:nvPr>
        </p:nvSpPr>
        <p:spPr>
          <a:xfrm>
            <a:off x="588263" y="2022396"/>
            <a:ext cx="3856737" cy="430887"/>
          </a:xfrm>
        </p:spPr>
        <p:txBody>
          <a:bodyPr/>
          <a:lstStyle>
            <a:lvl1pPr marL="0" indent="0">
              <a:buNone/>
              <a:defRPr sz="28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add text</a:t>
            </a:r>
          </a:p>
        </p:txBody>
      </p:sp>
    </p:spTree>
    <p:extLst>
      <p:ext uri="{BB962C8B-B14F-4D97-AF65-F5344CB8AC3E}">
        <p14:creationId xmlns:p14="http://schemas.microsoft.com/office/powerpoint/2010/main" val="41499962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Computer slide_Light_Grey">
    <p:bg>
      <p:bgRef idx="1001">
        <a:schemeClr val="bg1"/>
      </p:bgRef>
    </p:bg>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BC388186-ABC7-41BF-4BB1-AFBE284C8A6D}"/>
              </a:ext>
            </a:extLst>
          </p:cNvPr>
          <p:cNvSpPr/>
          <p:nvPr userDrawn="1"/>
        </p:nvSpPr>
        <p:spPr bwMode="auto">
          <a:xfrm rot="12600000" flipV="1">
            <a:off x="6339102" y="-734994"/>
            <a:ext cx="7322981" cy="6854735"/>
          </a:xfrm>
          <a:custGeom>
            <a:avLst/>
            <a:gdLst>
              <a:gd name="connsiteX0" fmla="*/ 7313054 w 7322981"/>
              <a:gd name="connsiteY0" fmla="*/ 2426713 h 6854735"/>
              <a:gd name="connsiteX1" fmla="*/ 3109863 w 7322981"/>
              <a:gd name="connsiteY1" fmla="*/ 0 h 6854735"/>
              <a:gd name="connsiteX2" fmla="*/ 0 w 7322981"/>
              <a:gd name="connsiteY2" fmla="*/ 5386439 h 6854735"/>
              <a:gd name="connsiteX3" fmla="*/ 92771 w 7322981"/>
              <a:gd name="connsiteY3" fmla="*/ 5493538 h 6854735"/>
              <a:gd name="connsiteX4" fmla="*/ 3168209 w 7322981"/>
              <a:gd name="connsiteY4" fmla="*/ 6854735 h 6854735"/>
              <a:gd name="connsiteX5" fmla="*/ 7322981 w 7322981"/>
              <a:gd name="connsiteY5" fmla="*/ 2699963 h 6854735"/>
              <a:gd name="connsiteX6" fmla="*/ 7317575 w 7322981"/>
              <a:gd name="connsiteY6" fmla="*/ 2486159 h 685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22981" h="6854735">
                <a:moveTo>
                  <a:pt x="7313054" y="2426713"/>
                </a:moveTo>
                <a:lnTo>
                  <a:pt x="3109863" y="0"/>
                </a:lnTo>
                <a:lnTo>
                  <a:pt x="0" y="5386439"/>
                </a:lnTo>
                <a:lnTo>
                  <a:pt x="92771" y="5493538"/>
                </a:lnTo>
                <a:cubicBezTo>
                  <a:pt x="852795" y="6329750"/>
                  <a:pt x="1949194" y="6854735"/>
                  <a:pt x="3168209" y="6854735"/>
                </a:cubicBezTo>
                <a:cubicBezTo>
                  <a:pt x="5462826" y="6854735"/>
                  <a:pt x="7322981" y="4994580"/>
                  <a:pt x="7322981" y="2699963"/>
                </a:cubicBezTo>
                <a:cubicBezTo>
                  <a:pt x="7322981" y="2628256"/>
                  <a:pt x="7321164" y="2556974"/>
                  <a:pt x="7317575" y="2486159"/>
                </a:cubicBezTo>
                <a:close/>
              </a:path>
            </a:pathLst>
          </a:custGeom>
          <a:solidFill>
            <a:schemeClr val="bg1">
              <a:alpha val="82000"/>
            </a:schemeClr>
          </a:solidFill>
          <a:ln>
            <a:noFill/>
            <a:headEnd type="none" w="med" len="med"/>
            <a:tailEnd type="none" w="med" len="med"/>
          </a:ln>
          <a:effectLst>
            <a:outerShdw blurRad="635000" algn="ctr" rotWithShape="0">
              <a:schemeClr val="accent1">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R="0" lvl="0" indent="0" fontAlgn="base">
              <a:lnSpc>
                <a:spcPct val="100000"/>
              </a:lnSpc>
              <a:spcBef>
                <a:spcPct val="0"/>
              </a:spcBef>
              <a:spcAft>
                <a:spcPct val="0"/>
              </a:spcAft>
              <a:buClrTx/>
              <a:buSzTx/>
              <a:buFontTx/>
              <a:buNone/>
              <a:tabLst/>
            </a:pPr>
            <a:endParaRPr kumimoji="0" lang="en-US" sz="2600" b="0" i="0" u="none" strike="noStrike" cap="none" spc="0" normalizeH="0" baseline="0" noProof="0" err="1">
              <a:ln w="3175">
                <a:noFill/>
              </a:ln>
              <a:gradFill>
                <a:gsLst>
                  <a:gs pos="100000">
                    <a:srgbClr val="49C5B1"/>
                  </a:gs>
                  <a:gs pos="63000">
                    <a:srgbClr val="0078D4"/>
                  </a:gs>
                  <a:gs pos="0">
                    <a:srgbClr val="C03BC4"/>
                  </a:gs>
                </a:gsLst>
                <a:path path="circle">
                  <a:fillToRect l="100000" t="100000"/>
                </a:path>
              </a:gradFill>
              <a:effectLst/>
              <a:uLnTx/>
              <a:uFillTx/>
              <a:latin typeface="Segoe UI Semibold"/>
              <a:cs typeface="Segoe UI" pitchFamily="34" charset="0"/>
            </a:endParaRPr>
          </a:p>
        </p:txBody>
      </p:sp>
      <p:sp>
        <p:nvSpPr>
          <p:cNvPr id="7" name="Freeform: Shape 6">
            <a:extLst>
              <a:ext uri="{FF2B5EF4-FFF2-40B4-BE49-F238E27FC236}">
                <a16:creationId xmlns:a16="http://schemas.microsoft.com/office/drawing/2014/main" id="{24FA7DCC-EB71-5F85-BF43-EA7FA6317F7B}"/>
              </a:ext>
            </a:extLst>
          </p:cNvPr>
          <p:cNvSpPr/>
          <p:nvPr userDrawn="1"/>
        </p:nvSpPr>
        <p:spPr bwMode="auto">
          <a:xfrm rot="2170072" flipV="1">
            <a:off x="7097866" y="-600291"/>
            <a:ext cx="6524281" cy="6191172"/>
          </a:xfrm>
          <a:custGeom>
            <a:avLst/>
            <a:gdLst>
              <a:gd name="connsiteX0" fmla="*/ 15795 w 6524281"/>
              <a:gd name="connsiteY0" fmla="*/ 3813361 h 6191172"/>
              <a:gd name="connsiteX1" fmla="*/ 3268487 w 6524281"/>
              <a:gd name="connsiteY1" fmla="*/ 6191172 h 6191172"/>
              <a:gd name="connsiteX2" fmla="*/ 6524281 w 6524281"/>
              <a:gd name="connsiteY2" fmla="*/ 1737455 h 6191172"/>
              <a:gd name="connsiteX3" fmla="*/ 6494349 w 6524281"/>
              <a:gd name="connsiteY3" fmla="*/ 1685397 h 6191172"/>
              <a:gd name="connsiteX4" fmla="*/ 3500569 w 6524281"/>
              <a:gd name="connsiteY4" fmla="*/ 0 h 6191172"/>
              <a:gd name="connsiteX5" fmla="*/ 0 w 6524281"/>
              <a:gd name="connsiteY5" fmla="*/ 3500569 h 6191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24281" h="6191172">
                <a:moveTo>
                  <a:pt x="15795" y="3813361"/>
                </a:moveTo>
                <a:lnTo>
                  <a:pt x="3268487" y="6191172"/>
                </a:lnTo>
                <a:lnTo>
                  <a:pt x="6524281" y="1737455"/>
                </a:lnTo>
                <a:lnTo>
                  <a:pt x="6494349" y="1685397"/>
                </a:lnTo>
                <a:cubicBezTo>
                  <a:pt x="5880394" y="674962"/>
                  <a:pt x="4769304" y="0"/>
                  <a:pt x="3500569" y="0"/>
                </a:cubicBezTo>
                <a:cubicBezTo>
                  <a:pt x="1567258" y="0"/>
                  <a:pt x="0" y="1567258"/>
                  <a:pt x="0" y="3500569"/>
                </a:cubicBezTo>
                <a:close/>
              </a:path>
            </a:pathLst>
          </a:custGeom>
          <a:solidFill>
            <a:schemeClr val="bg1">
              <a:alpha val="82000"/>
            </a:schemeClr>
          </a:solidFill>
          <a:ln>
            <a:noFill/>
            <a:headEnd type="none" w="med" len="med"/>
            <a:tailEnd type="none" w="med" len="med"/>
          </a:ln>
          <a:effectLst>
            <a:outerShdw blurRad="635000" algn="ctr" rotWithShape="0">
              <a:schemeClr val="accent1">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R="0" lvl="0" indent="0" fontAlgn="base">
              <a:lnSpc>
                <a:spcPct val="100000"/>
              </a:lnSpc>
              <a:spcBef>
                <a:spcPct val="0"/>
              </a:spcBef>
              <a:spcAft>
                <a:spcPct val="0"/>
              </a:spcAft>
              <a:buClrTx/>
              <a:buSzTx/>
              <a:buFontTx/>
              <a:buNone/>
              <a:tabLst/>
            </a:pPr>
            <a:endParaRPr kumimoji="0" lang="en-US" sz="2600" b="0" i="0" u="none" strike="noStrike" cap="none" spc="0" normalizeH="0" baseline="0" noProof="0" err="1">
              <a:ln w="3175">
                <a:noFill/>
              </a:ln>
              <a:gradFill>
                <a:gsLst>
                  <a:gs pos="100000">
                    <a:srgbClr val="49C5B1"/>
                  </a:gs>
                  <a:gs pos="63000">
                    <a:srgbClr val="0078D4"/>
                  </a:gs>
                  <a:gs pos="0">
                    <a:srgbClr val="C03BC4"/>
                  </a:gs>
                </a:gsLst>
                <a:path path="circle">
                  <a:fillToRect l="100000" t="100000"/>
                </a:path>
              </a:gradFill>
              <a:effectLst/>
              <a:uLnTx/>
              <a:uFillTx/>
              <a:latin typeface="Segoe UI Semibold"/>
              <a:cs typeface="Segoe UI" pitchFamily="34" charset="0"/>
            </a:endParaRPr>
          </a:p>
        </p:txBody>
      </p:sp>
      <p:sp>
        <p:nvSpPr>
          <p:cNvPr id="2" name="Title 1">
            <a:extLst>
              <a:ext uri="{FF2B5EF4-FFF2-40B4-BE49-F238E27FC236}">
                <a16:creationId xmlns:a16="http://schemas.microsoft.com/office/drawing/2014/main" id="{17F10198-B250-44FD-9AC7-BA0E6E23B5C1}"/>
              </a:ext>
            </a:extLst>
          </p:cNvPr>
          <p:cNvSpPr>
            <a:spLocks noGrp="1"/>
          </p:cNvSpPr>
          <p:nvPr userDrawn="1">
            <p:ph type="title"/>
          </p:nvPr>
        </p:nvSpPr>
        <p:spPr>
          <a:xfrm>
            <a:off x="588263" y="457200"/>
            <a:ext cx="3856737" cy="1107996"/>
          </a:xfrm>
        </p:spPr>
        <p:txBody>
          <a:bodyPr>
            <a:spAutoFit/>
          </a:bodyPr>
          <a:lstStyle>
            <a:lvl1pPr>
              <a:defRPr>
                <a:gradFill>
                  <a:gsLst>
                    <a:gs pos="28000">
                      <a:srgbClr val="C03BC4"/>
                    </a:gs>
                    <a:gs pos="68000">
                      <a:srgbClr val="0078D4"/>
                    </a:gs>
                    <a:gs pos="100000">
                      <a:srgbClr val="49C5B1"/>
                    </a:gs>
                  </a:gsLst>
                  <a:path path="circle">
                    <a:fillToRect l="100000" t="100000"/>
                  </a:path>
                </a:gradFill>
              </a:defRPr>
            </a:lvl1pPr>
          </a:lstStyle>
          <a:p>
            <a:r>
              <a:rPr lang="en-US"/>
              <a:t>Click to edit Master title style</a:t>
            </a:r>
          </a:p>
        </p:txBody>
      </p:sp>
      <p:pic>
        <p:nvPicPr>
          <p:cNvPr id="67" name="Picture 66" descr="A computer with a blue and purple flower on the screen&#10;&#10;Description automatically generated">
            <a:extLst>
              <a:ext uri="{FF2B5EF4-FFF2-40B4-BE49-F238E27FC236}">
                <a16:creationId xmlns:a16="http://schemas.microsoft.com/office/drawing/2014/main" id="{0438A8C2-FF00-0A2D-7318-E1DEAB6FBBD1}"/>
              </a:ext>
            </a:extLst>
          </p:cNvPr>
          <p:cNvPicPr>
            <a:picLocks noChangeAspect="1"/>
          </p:cNvPicPr>
          <p:nvPr userDrawn="1"/>
        </p:nvPicPr>
        <p:blipFill>
          <a:blip r:embed="rId2">
            <a:extLst>
              <a:ext uri="{28A0092B-C50C-407E-A947-70E740481C1C}">
                <a14:useLocalDpi xmlns:a14="http://schemas.microsoft.com/office/drawing/2010/main" val="0"/>
              </a:ext>
            </a:extLst>
          </a:blip>
          <a:srcRect t="781" r="18604" b="44097"/>
          <a:stretch>
            <a:fillRect/>
          </a:stretch>
        </p:blipFill>
        <p:spPr>
          <a:xfrm>
            <a:off x="1576737" y="376670"/>
            <a:ext cx="10585447" cy="4032252"/>
          </a:xfrm>
          <a:custGeom>
            <a:avLst/>
            <a:gdLst>
              <a:gd name="connsiteX0" fmla="*/ 0 w 10585447"/>
              <a:gd name="connsiteY0" fmla="*/ 0 h 4032252"/>
              <a:gd name="connsiteX1" fmla="*/ 10585447 w 10585447"/>
              <a:gd name="connsiteY1" fmla="*/ 0 h 4032252"/>
              <a:gd name="connsiteX2" fmla="*/ 10585447 w 10585447"/>
              <a:gd name="connsiteY2" fmla="*/ 4032252 h 4032252"/>
              <a:gd name="connsiteX3" fmla="*/ 9683187 w 10585447"/>
              <a:gd name="connsiteY3" fmla="*/ 4032252 h 4032252"/>
              <a:gd name="connsiteX4" fmla="*/ 9683187 w 10585447"/>
              <a:gd name="connsiteY4" fmla="*/ 1263411 h 4032252"/>
              <a:gd name="connsiteX5" fmla="*/ 3326733 w 10585447"/>
              <a:gd name="connsiteY5" fmla="*/ 1263411 h 4032252"/>
              <a:gd name="connsiteX6" fmla="*/ 3326733 w 10585447"/>
              <a:gd name="connsiteY6" fmla="*/ 4032252 h 4032252"/>
              <a:gd name="connsiteX7" fmla="*/ 0 w 10585447"/>
              <a:gd name="connsiteY7" fmla="*/ 4032252 h 4032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85447" h="4032252">
                <a:moveTo>
                  <a:pt x="0" y="0"/>
                </a:moveTo>
                <a:lnTo>
                  <a:pt x="10585447" y="0"/>
                </a:lnTo>
                <a:lnTo>
                  <a:pt x="10585447" y="4032252"/>
                </a:lnTo>
                <a:lnTo>
                  <a:pt x="9683187" y="4032252"/>
                </a:lnTo>
                <a:lnTo>
                  <a:pt x="9683187" y="1263411"/>
                </a:lnTo>
                <a:lnTo>
                  <a:pt x="3326733" y="1263411"/>
                </a:lnTo>
                <a:lnTo>
                  <a:pt x="3326733" y="4032252"/>
                </a:lnTo>
                <a:lnTo>
                  <a:pt x="0" y="4032252"/>
                </a:lnTo>
                <a:close/>
              </a:path>
            </a:pathLst>
          </a:custGeom>
        </p:spPr>
      </p:pic>
      <p:pic>
        <p:nvPicPr>
          <p:cNvPr id="68" name="Picture 67" descr="A computer with a blue and purple flower on the screen&#10;&#10;Description automatically generated">
            <a:extLst>
              <a:ext uri="{FF2B5EF4-FFF2-40B4-BE49-F238E27FC236}">
                <a16:creationId xmlns:a16="http://schemas.microsoft.com/office/drawing/2014/main" id="{13C99D1E-4030-3F0C-5161-333A934716AA}"/>
              </a:ext>
            </a:extLst>
          </p:cNvPr>
          <p:cNvPicPr>
            <a:picLocks noChangeAspect="1"/>
          </p:cNvPicPr>
          <p:nvPr userDrawn="1"/>
        </p:nvPicPr>
        <p:blipFill>
          <a:blip r:embed="rId2">
            <a:extLst>
              <a:ext uri="{28A0092B-C50C-407E-A947-70E740481C1C}">
                <a14:useLocalDpi xmlns:a14="http://schemas.microsoft.com/office/drawing/2010/main" val="0"/>
              </a:ext>
            </a:extLst>
          </a:blip>
          <a:srcRect t="55903" r="18604" b="5469"/>
          <a:stretch>
            <a:fillRect/>
          </a:stretch>
        </p:blipFill>
        <p:spPr>
          <a:xfrm>
            <a:off x="1576737" y="3738565"/>
            <a:ext cx="10585447" cy="2825748"/>
          </a:xfrm>
          <a:custGeom>
            <a:avLst/>
            <a:gdLst>
              <a:gd name="connsiteX0" fmla="*/ 0 w 10585447"/>
              <a:gd name="connsiteY0" fmla="*/ 0 h 2825748"/>
              <a:gd name="connsiteX1" fmla="*/ 3326733 w 10585447"/>
              <a:gd name="connsiteY1" fmla="*/ 0 h 2825748"/>
              <a:gd name="connsiteX2" fmla="*/ 3326733 w 10585447"/>
              <a:gd name="connsiteY2" fmla="*/ 1470671 h 2825748"/>
              <a:gd name="connsiteX3" fmla="*/ 9683187 w 10585447"/>
              <a:gd name="connsiteY3" fmla="*/ 1470671 h 2825748"/>
              <a:gd name="connsiteX4" fmla="*/ 9683187 w 10585447"/>
              <a:gd name="connsiteY4" fmla="*/ 0 h 2825748"/>
              <a:gd name="connsiteX5" fmla="*/ 10585447 w 10585447"/>
              <a:gd name="connsiteY5" fmla="*/ 0 h 2825748"/>
              <a:gd name="connsiteX6" fmla="*/ 10585447 w 10585447"/>
              <a:gd name="connsiteY6" fmla="*/ 2825748 h 2825748"/>
              <a:gd name="connsiteX7" fmla="*/ 0 w 10585447"/>
              <a:gd name="connsiteY7" fmla="*/ 2825748 h 2825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85447" h="2825748">
                <a:moveTo>
                  <a:pt x="0" y="0"/>
                </a:moveTo>
                <a:lnTo>
                  <a:pt x="3326733" y="0"/>
                </a:lnTo>
                <a:lnTo>
                  <a:pt x="3326733" y="1470671"/>
                </a:lnTo>
                <a:lnTo>
                  <a:pt x="9683187" y="1470671"/>
                </a:lnTo>
                <a:lnTo>
                  <a:pt x="9683187" y="0"/>
                </a:lnTo>
                <a:lnTo>
                  <a:pt x="10585447" y="0"/>
                </a:lnTo>
                <a:lnTo>
                  <a:pt x="10585447" y="2825748"/>
                </a:lnTo>
                <a:lnTo>
                  <a:pt x="0" y="2825748"/>
                </a:lnTo>
                <a:close/>
              </a:path>
            </a:pathLst>
          </a:custGeom>
        </p:spPr>
      </p:pic>
      <p:sp>
        <p:nvSpPr>
          <p:cNvPr id="11" name="Picture Placeholder 3">
            <a:extLst>
              <a:ext uri="{FF2B5EF4-FFF2-40B4-BE49-F238E27FC236}">
                <a16:creationId xmlns:a16="http://schemas.microsoft.com/office/drawing/2014/main" id="{323A1DFD-1FF8-E907-5F33-71FC81529B15}"/>
              </a:ext>
            </a:extLst>
          </p:cNvPr>
          <p:cNvSpPr>
            <a:spLocks noGrp="1"/>
          </p:cNvSpPr>
          <p:nvPr>
            <p:ph type="pic" sz="quarter" idx="12"/>
          </p:nvPr>
        </p:nvSpPr>
        <p:spPr>
          <a:xfrm>
            <a:off x="4895851" y="1634504"/>
            <a:ext cx="6365080" cy="3587750"/>
          </a:xfrm>
          <a:solidFill>
            <a:schemeClr val="accent5"/>
          </a:solidFill>
        </p:spPr>
        <p:txBody>
          <a:bodyPr tIns="0" bIns="1005840" anchor="ctr">
            <a:noAutofit/>
          </a:bodyPr>
          <a:lstStyle>
            <a:lvl1pPr marL="0" indent="0" algn="ctr">
              <a:buNone/>
              <a:defRPr/>
            </a:lvl1pPr>
          </a:lstStyle>
          <a:p>
            <a:r>
              <a:rPr lang="en-US"/>
              <a:t>Click icon to add picture</a:t>
            </a:r>
          </a:p>
        </p:txBody>
      </p:sp>
      <p:sp>
        <p:nvSpPr>
          <p:cNvPr id="3" name="Text Placeholder 13">
            <a:extLst>
              <a:ext uri="{FF2B5EF4-FFF2-40B4-BE49-F238E27FC236}">
                <a16:creationId xmlns:a16="http://schemas.microsoft.com/office/drawing/2014/main" id="{831092C9-0761-BBEF-B78A-8E9145805A38}"/>
              </a:ext>
            </a:extLst>
          </p:cNvPr>
          <p:cNvSpPr>
            <a:spLocks noGrp="1"/>
          </p:cNvSpPr>
          <p:nvPr>
            <p:ph type="body" sz="quarter" idx="11" hasCustomPrompt="1"/>
          </p:nvPr>
        </p:nvSpPr>
        <p:spPr>
          <a:xfrm>
            <a:off x="588263" y="2022396"/>
            <a:ext cx="3856737" cy="430887"/>
          </a:xfrm>
        </p:spPr>
        <p:txBody>
          <a:bodyPr/>
          <a:lstStyle>
            <a:lvl1pPr marL="0" indent="0">
              <a:buNone/>
              <a:defRPr sz="28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add text</a:t>
            </a:r>
          </a:p>
        </p:txBody>
      </p:sp>
    </p:spTree>
    <p:extLst>
      <p:ext uri="{BB962C8B-B14F-4D97-AF65-F5344CB8AC3E}">
        <p14:creationId xmlns:p14="http://schemas.microsoft.com/office/powerpoint/2010/main" val="16729700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1_Computer slide_Light_Grey">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10198-B250-44FD-9AC7-BA0E6E23B5C1}"/>
              </a:ext>
            </a:extLst>
          </p:cNvPr>
          <p:cNvSpPr>
            <a:spLocks noGrp="1"/>
          </p:cNvSpPr>
          <p:nvPr userDrawn="1">
            <p:ph type="title"/>
          </p:nvPr>
        </p:nvSpPr>
        <p:spPr>
          <a:xfrm>
            <a:off x="588263" y="457200"/>
            <a:ext cx="3856737" cy="1107996"/>
          </a:xfrm>
        </p:spPr>
        <p:txBody>
          <a:bodyPr>
            <a:spAutoFit/>
          </a:bodyPr>
          <a:lstStyle>
            <a:lvl1pPr>
              <a:defRPr>
                <a:gradFill>
                  <a:gsLst>
                    <a:gs pos="28000">
                      <a:srgbClr val="C03BC4"/>
                    </a:gs>
                    <a:gs pos="68000">
                      <a:srgbClr val="0078D4"/>
                    </a:gs>
                    <a:gs pos="100000">
                      <a:srgbClr val="49C5B1"/>
                    </a:gs>
                  </a:gsLst>
                  <a:path path="circle">
                    <a:fillToRect l="100000" t="100000"/>
                  </a:path>
                </a:gradFill>
              </a:defRPr>
            </a:lvl1pPr>
          </a:lstStyle>
          <a:p>
            <a:r>
              <a:rPr lang="en-US"/>
              <a:t>Click to edit Master title style</a:t>
            </a:r>
          </a:p>
        </p:txBody>
      </p:sp>
      <p:sp>
        <p:nvSpPr>
          <p:cNvPr id="3" name="Text Placeholder 13">
            <a:extLst>
              <a:ext uri="{FF2B5EF4-FFF2-40B4-BE49-F238E27FC236}">
                <a16:creationId xmlns:a16="http://schemas.microsoft.com/office/drawing/2014/main" id="{831092C9-0761-BBEF-B78A-8E9145805A38}"/>
              </a:ext>
            </a:extLst>
          </p:cNvPr>
          <p:cNvSpPr>
            <a:spLocks noGrp="1"/>
          </p:cNvSpPr>
          <p:nvPr>
            <p:ph type="body" sz="quarter" idx="11" hasCustomPrompt="1"/>
          </p:nvPr>
        </p:nvSpPr>
        <p:spPr>
          <a:xfrm>
            <a:off x="588263" y="2022396"/>
            <a:ext cx="3856737" cy="430887"/>
          </a:xfrm>
        </p:spPr>
        <p:txBody>
          <a:bodyPr/>
          <a:lstStyle>
            <a:lvl1pPr marL="0" indent="0">
              <a:buNone/>
              <a:defRPr sz="2800">
                <a:solidFill>
                  <a:schemeClr val="tx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add text</a:t>
            </a:r>
          </a:p>
        </p:txBody>
      </p:sp>
    </p:spTree>
    <p:extLst>
      <p:ext uri="{BB962C8B-B14F-4D97-AF65-F5344CB8AC3E}">
        <p14:creationId xmlns:p14="http://schemas.microsoft.com/office/powerpoint/2010/main" val="113261894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1_Frame Slide_Blue">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08C9473-4527-3315-A639-5D64137A830A}"/>
              </a:ext>
            </a:extLst>
          </p:cNvPr>
          <p:cNvSpPr>
            <a:spLocks/>
          </p:cNvSpPr>
          <p:nvPr userDrawn="1"/>
        </p:nvSpPr>
        <p:spPr bwMode="auto">
          <a:xfrm rot="10800000" flipH="1" flipV="1">
            <a:off x="0" y="0"/>
            <a:ext cx="12192000" cy="6858000"/>
          </a:xfrm>
          <a:prstGeom prst="rect">
            <a:avLst/>
          </a:prstGeom>
          <a:solidFill>
            <a:srgbClr val="1392B4"/>
          </a:solidFill>
          <a:ln>
            <a:noFill/>
          </a:ln>
          <a:effectLst>
            <a:outerShdw blurRad="381000" dist="152400" dir="6120000" algn="t" rotWithShape="0">
              <a:schemeClr val="bg1">
                <a:lumMod val="50000"/>
                <a:alpha val="2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400" err="1"/>
          </a:p>
        </p:txBody>
      </p:sp>
      <p:sp>
        <p:nvSpPr>
          <p:cNvPr id="2" name="Title 1">
            <a:extLst>
              <a:ext uri="{FF2B5EF4-FFF2-40B4-BE49-F238E27FC236}">
                <a16:creationId xmlns:a16="http://schemas.microsoft.com/office/drawing/2014/main" id="{17F10198-B250-44FD-9AC7-BA0E6E23B5C1}"/>
              </a:ext>
            </a:extLst>
          </p:cNvPr>
          <p:cNvSpPr>
            <a:spLocks noGrp="1"/>
          </p:cNvSpPr>
          <p:nvPr userDrawn="1">
            <p:ph type="title"/>
          </p:nvPr>
        </p:nvSpPr>
        <p:spPr>
          <a:xfrm>
            <a:off x="588263" y="457200"/>
            <a:ext cx="3856737" cy="1107996"/>
          </a:xfrm>
        </p:spPr>
        <p:txBody>
          <a:bodyPr>
            <a:spAutoFit/>
          </a:bodyPr>
          <a:lstStyle>
            <a:lvl1pPr>
              <a:defRPr>
                <a:solidFill>
                  <a:schemeClr val="bg1"/>
                </a:solidFill>
              </a:defRPr>
            </a:lvl1pPr>
          </a:lstStyle>
          <a:p>
            <a:r>
              <a:rPr lang="en-US"/>
              <a:t>Click to edit Master title style</a:t>
            </a:r>
          </a:p>
        </p:txBody>
      </p:sp>
      <p:sp>
        <p:nvSpPr>
          <p:cNvPr id="3" name="Rectangle: Top Corners Rounded 2">
            <a:extLst>
              <a:ext uri="{FF2B5EF4-FFF2-40B4-BE49-F238E27FC236}">
                <a16:creationId xmlns:a16="http://schemas.microsoft.com/office/drawing/2014/main" id="{1974B584-028F-0694-09FF-1D5F4F8274BE}"/>
              </a:ext>
            </a:extLst>
          </p:cNvPr>
          <p:cNvSpPr>
            <a:spLocks/>
          </p:cNvSpPr>
          <p:nvPr userDrawn="1"/>
        </p:nvSpPr>
        <p:spPr bwMode="auto">
          <a:xfrm rot="5400000" flipH="1" flipV="1">
            <a:off x="5756277" y="-166690"/>
            <a:ext cx="5683248" cy="7188202"/>
          </a:xfrm>
          <a:prstGeom prst="round2SameRect">
            <a:avLst>
              <a:gd name="adj1" fmla="val 3259"/>
              <a:gd name="adj2" fmla="val 0"/>
            </a:avLst>
          </a:prstGeom>
          <a:solidFill>
            <a:schemeClr val="bg1"/>
          </a:solidFill>
          <a:ln>
            <a:noFill/>
          </a:ln>
          <a:effectLst>
            <a:outerShdw blurRad="381000" dist="152400" dir="6120000" algn="t" rotWithShape="0">
              <a:schemeClr val="bg1">
                <a:lumMod val="50000"/>
                <a:alpha val="24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400" err="1"/>
          </a:p>
        </p:txBody>
      </p:sp>
      <p:sp>
        <p:nvSpPr>
          <p:cNvPr id="5" name="Text Placeholder 13">
            <a:extLst>
              <a:ext uri="{FF2B5EF4-FFF2-40B4-BE49-F238E27FC236}">
                <a16:creationId xmlns:a16="http://schemas.microsoft.com/office/drawing/2014/main" id="{925CA7A3-4B02-C3DE-B2EF-CBB380D5A5F2}"/>
              </a:ext>
            </a:extLst>
          </p:cNvPr>
          <p:cNvSpPr>
            <a:spLocks noGrp="1"/>
          </p:cNvSpPr>
          <p:nvPr>
            <p:ph type="body" sz="quarter" idx="11" hasCustomPrompt="1"/>
          </p:nvPr>
        </p:nvSpPr>
        <p:spPr>
          <a:xfrm>
            <a:off x="588263" y="2022397"/>
            <a:ext cx="3856737" cy="307777"/>
          </a:xfrm>
        </p:spPr>
        <p:txBody>
          <a:bodyPr lIns="0" tIns="0" rIns="0" bIns="0"/>
          <a:lstStyle>
            <a:lvl1pPr marL="0" indent="0">
              <a:buNone/>
              <a:defRPr sz="2000">
                <a:solidFill>
                  <a:schemeClr val="bg1"/>
                </a:solidFill>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add text</a:t>
            </a:r>
          </a:p>
        </p:txBody>
      </p:sp>
    </p:spTree>
    <p:extLst>
      <p:ext uri="{BB962C8B-B14F-4D97-AF65-F5344CB8AC3E}">
        <p14:creationId xmlns:p14="http://schemas.microsoft.com/office/powerpoint/2010/main" val="2584881441"/>
      </p:ext>
    </p:extLst>
  </p:cSld>
  <p:clrMapOvr>
    <a:overrideClrMapping bg1="lt1" tx1="dk1" bg2="lt2" tx2="dk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image" Target="../media/image1.emf"/><Relationship Id="rId16" Type="http://schemas.openxmlformats.org/officeDocument/2006/relationships/slideLayout" Target="../slideLayouts/slideLayout16.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5" Type="http://schemas.openxmlformats.org/officeDocument/2006/relationships/slideLayout" Target="../slideLayouts/slideLayout5.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77" Type="http://schemas.openxmlformats.org/officeDocument/2006/relationships/slideLayout" Target="../slideLayouts/slideLayout77.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83" Type="http://schemas.openxmlformats.org/officeDocument/2006/relationships/slideLayout" Target="../slideLayouts/slideLayout83.xml"/><Relationship Id="rId88"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7" Type="http://schemas.openxmlformats.org/officeDocument/2006/relationships/slideLayout" Target="../slideLayouts/slideLayout7.xml"/><Relationship Id="rId71" Type="http://schemas.openxmlformats.org/officeDocument/2006/relationships/slideLayout" Target="../slideLayouts/slideLayout71.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100.xml"/><Relationship Id="rId18" Type="http://schemas.openxmlformats.org/officeDocument/2006/relationships/slideLayout" Target="../slideLayouts/slideLayout105.xml"/><Relationship Id="rId26" Type="http://schemas.openxmlformats.org/officeDocument/2006/relationships/slideLayout" Target="../slideLayouts/slideLayout113.xml"/><Relationship Id="rId39" Type="http://schemas.openxmlformats.org/officeDocument/2006/relationships/slideLayout" Target="../slideLayouts/slideLayout126.xml"/><Relationship Id="rId21" Type="http://schemas.openxmlformats.org/officeDocument/2006/relationships/slideLayout" Target="../slideLayouts/slideLayout108.xml"/><Relationship Id="rId34" Type="http://schemas.openxmlformats.org/officeDocument/2006/relationships/slideLayout" Target="../slideLayouts/slideLayout121.xml"/><Relationship Id="rId42" Type="http://schemas.openxmlformats.org/officeDocument/2006/relationships/slideLayout" Target="../slideLayouts/slideLayout129.xml"/><Relationship Id="rId47" Type="http://schemas.openxmlformats.org/officeDocument/2006/relationships/slideLayout" Target="../slideLayouts/slideLayout134.xml"/><Relationship Id="rId50" Type="http://schemas.openxmlformats.org/officeDocument/2006/relationships/slideLayout" Target="../slideLayouts/slideLayout137.xml"/><Relationship Id="rId55" Type="http://schemas.openxmlformats.org/officeDocument/2006/relationships/slideLayout" Target="../slideLayouts/slideLayout142.xml"/><Relationship Id="rId7" Type="http://schemas.openxmlformats.org/officeDocument/2006/relationships/slideLayout" Target="../slideLayouts/slideLayout94.xml"/><Relationship Id="rId2" Type="http://schemas.openxmlformats.org/officeDocument/2006/relationships/slideLayout" Target="../slideLayouts/slideLayout89.xml"/><Relationship Id="rId16" Type="http://schemas.openxmlformats.org/officeDocument/2006/relationships/slideLayout" Target="../slideLayouts/slideLayout103.xml"/><Relationship Id="rId29" Type="http://schemas.openxmlformats.org/officeDocument/2006/relationships/slideLayout" Target="../slideLayouts/slideLayout116.xml"/><Relationship Id="rId11" Type="http://schemas.openxmlformats.org/officeDocument/2006/relationships/slideLayout" Target="../slideLayouts/slideLayout98.xml"/><Relationship Id="rId24" Type="http://schemas.openxmlformats.org/officeDocument/2006/relationships/slideLayout" Target="../slideLayouts/slideLayout111.xml"/><Relationship Id="rId32" Type="http://schemas.openxmlformats.org/officeDocument/2006/relationships/slideLayout" Target="../slideLayouts/slideLayout119.xml"/><Relationship Id="rId37" Type="http://schemas.openxmlformats.org/officeDocument/2006/relationships/slideLayout" Target="../slideLayouts/slideLayout124.xml"/><Relationship Id="rId40" Type="http://schemas.openxmlformats.org/officeDocument/2006/relationships/slideLayout" Target="../slideLayouts/slideLayout127.xml"/><Relationship Id="rId45" Type="http://schemas.openxmlformats.org/officeDocument/2006/relationships/slideLayout" Target="../slideLayouts/slideLayout132.xml"/><Relationship Id="rId53" Type="http://schemas.openxmlformats.org/officeDocument/2006/relationships/slideLayout" Target="../slideLayouts/slideLayout140.xml"/><Relationship Id="rId58" Type="http://schemas.openxmlformats.org/officeDocument/2006/relationships/theme" Target="../theme/theme2.xml"/><Relationship Id="rId5" Type="http://schemas.openxmlformats.org/officeDocument/2006/relationships/slideLayout" Target="../slideLayouts/slideLayout92.xml"/><Relationship Id="rId61" Type="http://schemas.openxmlformats.org/officeDocument/2006/relationships/image" Target="../media/image44.png"/><Relationship Id="rId19" Type="http://schemas.openxmlformats.org/officeDocument/2006/relationships/slideLayout" Target="../slideLayouts/slideLayout106.xml"/><Relationship Id="rId14" Type="http://schemas.openxmlformats.org/officeDocument/2006/relationships/slideLayout" Target="../slideLayouts/slideLayout101.xml"/><Relationship Id="rId22" Type="http://schemas.openxmlformats.org/officeDocument/2006/relationships/slideLayout" Target="../slideLayouts/slideLayout109.xml"/><Relationship Id="rId27" Type="http://schemas.openxmlformats.org/officeDocument/2006/relationships/slideLayout" Target="../slideLayouts/slideLayout114.xml"/><Relationship Id="rId30" Type="http://schemas.openxmlformats.org/officeDocument/2006/relationships/slideLayout" Target="../slideLayouts/slideLayout117.xml"/><Relationship Id="rId35" Type="http://schemas.openxmlformats.org/officeDocument/2006/relationships/slideLayout" Target="../slideLayouts/slideLayout122.xml"/><Relationship Id="rId43" Type="http://schemas.openxmlformats.org/officeDocument/2006/relationships/slideLayout" Target="../slideLayouts/slideLayout130.xml"/><Relationship Id="rId48" Type="http://schemas.openxmlformats.org/officeDocument/2006/relationships/slideLayout" Target="../slideLayouts/slideLayout135.xml"/><Relationship Id="rId56" Type="http://schemas.openxmlformats.org/officeDocument/2006/relationships/slideLayout" Target="../slideLayouts/slideLayout143.xml"/><Relationship Id="rId8" Type="http://schemas.openxmlformats.org/officeDocument/2006/relationships/slideLayout" Target="../slideLayouts/slideLayout95.xml"/><Relationship Id="rId51" Type="http://schemas.openxmlformats.org/officeDocument/2006/relationships/slideLayout" Target="../slideLayouts/slideLayout138.xml"/><Relationship Id="rId3" Type="http://schemas.openxmlformats.org/officeDocument/2006/relationships/slideLayout" Target="../slideLayouts/slideLayout90.xml"/><Relationship Id="rId12" Type="http://schemas.openxmlformats.org/officeDocument/2006/relationships/slideLayout" Target="../slideLayouts/slideLayout99.xml"/><Relationship Id="rId17" Type="http://schemas.openxmlformats.org/officeDocument/2006/relationships/slideLayout" Target="../slideLayouts/slideLayout104.xml"/><Relationship Id="rId25" Type="http://schemas.openxmlformats.org/officeDocument/2006/relationships/slideLayout" Target="../slideLayouts/slideLayout112.xml"/><Relationship Id="rId33" Type="http://schemas.openxmlformats.org/officeDocument/2006/relationships/slideLayout" Target="../slideLayouts/slideLayout120.xml"/><Relationship Id="rId38" Type="http://schemas.openxmlformats.org/officeDocument/2006/relationships/slideLayout" Target="../slideLayouts/slideLayout125.xml"/><Relationship Id="rId46" Type="http://schemas.openxmlformats.org/officeDocument/2006/relationships/slideLayout" Target="../slideLayouts/slideLayout133.xml"/><Relationship Id="rId59" Type="http://schemas.openxmlformats.org/officeDocument/2006/relationships/image" Target="../media/image42.png"/><Relationship Id="rId20" Type="http://schemas.openxmlformats.org/officeDocument/2006/relationships/slideLayout" Target="../slideLayouts/slideLayout107.xml"/><Relationship Id="rId41" Type="http://schemas.openxmlformats.org/officeDocument/2006/relationships/slideLayout" Target="../slideLayouts/slideLayout128.xml"/><Relationship Id="rId54" Type="http://schemas.openxmlformats.org/officeDocument/2006/relationships/slideLayout" Target="../slideLayouts/slideLayout141.xml"/><Relationship Id="rId62" Type="http://schemas.openxmlformats.org/officeDocument/2006/relationships/image" Target="../media/image45.svg"/><Relationship Id="rId1" Type="http://schemas.openxmlformats.org/officeDocument/2006/relationships/slideLayout" Target="../slideLayouts/slideLayout88.xml"/><Relationship Id="rId6" Type="http://schemas.openxmlformats.org/officeDocument/2006/relationships/slideLayout" Target="../slideLayouts/slideLayout93.xml"/><Relationship Id="rId15" Type="http://schemas.openxmlformats.org/officeDocument/2006/relationships/slideLayout" Target="../slideLayouts/slideLayout102.xml"/><Relationship Id="rId23" Type="http://schemas.openxmlformats.org/officeDocument/2006/relationships/slideLayout" Target="../slideLayouts/slideLayout110.xml"/><Relationship Id="rId28" Type="http://schemas.openxmlformats.org/officeDocument/2006/relationships/slideLayout" Target="../slideLayouts/slideLayout115.xml"/><Relationship Id="rId36" Type="http://schemas.openxmlformats.org/officeDocument/2006/relationships/slideLayout" Target="../slideLayouts/slideLayout123.xml"/><Relationship Id="rId49" Type="http://schemas.openxmlformats.org/officeDocument/2006/relationships/slideLayout" Target="../slideLayouts/slideLayout136.xml"/><Relationship Id="rId57" Type="http://schemas.openxmlformats.org/officeDocument/2006/relationships/slideLayout" Target="../slideLayouts/slideLayout144.xml"/><Relationship Id="rId10" Type="http://schemas.openxmlformats.org/officeDocument/2006/relationships/slideLayout" Target="../slideLayouts/slideLayout97.xml"/><Relationship Id="rId31" Type="http://schemas.openxmlformats.org/officeDocument/2006/relationships/slideLayout" Target="../slideLayouts/slideLayout118.xml"/><Relationship Id="rId44" Type="http://schemas.openxmlformats.org/officeDocument/2006/relationships/slideLayout" Target="../slideLayouts/slideLayout131.xml"/><Relationship Id="rId52" Type="http://schemas.openxmlformats.org/officeDocument/2006/relationships/slideLayout" Target="../slideLayouts/slideLayout139.xml"/><Relationship Id="rId60" Type="http://schemas.openxmlformats.org/officeDocument/2006/relationships/image" Target="../media/image43.svg"/><Relationship Id="rId4" Type="http://schemas.openxmlformats.org/officeDocument/2006/relationships/slideLayout" Target="../slideLayouts/slideLayout91.xml"/><Relationship Id="rId9" Type="http://schemas.openxmlformats.org/officeDocument/2006/relationships/slideLayout" Target="../slideLayouts/slideLayout96.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157.xml"/><Relationship Id="rId18" Type="http://schemas.openxmlformats.org/officeDocument/2006/relationships/slideLayout" Target="../slideLayouts/slideLayout162.xml"/><Relationship Id="rId26" Type="http://schemas.openxmlformats.org/officeDocument/2006/relationships/slideLayout" Target="../slideLayouts/slideLayout170.xml"/><Relationship Id="rId39" Type="http://schemas.openxmlformats.org/officeDocument/2006/relationships/slideLayout" Target="../slideLayouts/slideLayout183.xml"/><Relationship Id="rId21" Type="http://schemas.openxmlformats.org/officeDocument/2006/relationships/slideLayout" Target="../slideLayouts/slideLayout165.xml"/><Relationship Id="rId34" Type="http://schemas.openxmlformats.org/officeDocument/2006/relationships/slideLayout" Target="../slideLayouts/slideLayout178.xml"/><Relationship Id="rId42" Type="http://schemas.openxmlformats.org/officeDocument/2006/relationships/slideLayout" Target="../slideLayouts/slideLayout186.xml"/><Relationship Id="rId47" Type="http://schemas.openxmlformats.org/officeDocument/2006/relationships/slideLayout" Target="../slideLayouts/slideLayout191.xml"/><Relationship Id="rId50" Type="http://schemas.openxmlformats.org/officeDocument/2006/relationships/slideLayout" Target="../slideLayouts/slideLayout194.xml"/><Relationship Id="rId55" Type="http://schemas.openxmlformats.org/officeDocument/2006/relationships/tags" Target="../tags/tag1.xml"/><Relationship Id="rId7" Type="http://schemas.openxmlformats.org/officeDocument/2006/relationships/slideLayout" Target="../slideLayouts/slideLayout151.xml"/><Relationship Id="rId2" Type="http://schemas.openxmlformats.org/officeDocument/2006/relationships/slideLayout" Target="../slideLayouts/slideLayout146.xml"/><Relationship Id="rId16" Type="http://schemas.openxmlformats.org/officeDocument/2006/relationships/slideLayout" Target="../slideLayouts/slideLayout160.xml"/><Relationship Id="rId29" Type="http://schemas.openxmlformats.org/officeDocument/2006/relationships/slideLayout" Target="../slideLayouts/slideLayout173.xml"/><Relationship Id="rId11" Type="http://schemas.openxmlformats.org/officeDocument/2006/relationships/slideLayout" Target="../slideLayouts/slideLayout155.xml"/><Relationship Id="rId24" Type="http://schemas.openxmlformats.org/officeDocument/2006/relationships/slideLayout" Target="../slideLayouts/slideLayout168.xml"/><Relationship Id="rId32" Type="http://schemas.openxmlformats.org/officeDocument/2006/relationships/slideLayout" Target="../slideLayouts/slideLayout176.xml"/><Relationship Id="rId37" Type="http://schemas.openxmlformats.org/officeDocument/2006/relationships/slideLayout" Target="../slideLayouts/slideLayout181.xml"/><Relationship Id="rId40" Type="http://schemas.openxmlformats.org/officeDocument/2006/relationships/slideLayout" Target="../slideLayouts/slideLayout184.xml"/><Relationship Id="rId45" Type="http://schemas.openxmlformats.org/officeDocument/2006/relationships/slideLayout" Target="../slideLayouts/slideLayout189.xml"/><Relationship Id="rId53" Type="http://schemas.openxmlformats.org/officeDocument/2006/relationships/slideLayout" Target="../slideLayouts/slideLayout197.xml"/><Relationship Id="rId58" Type="http://schemas.openxmlformats.org/officeDocument/2006/relationships/image" Target="../media/image44.png"/><Relationship Id="rId5" Type="http://schemas.openxmlformats.org/officeDocument/2006/relationships/slideLayout" Target="../slideLayouts/slideLayout149.xml"/><Relationship Id="rId19" Type="http://schemas.openxmlformats.org/officeDocument/2006/relationships/slideLayout" Target="../slideLayouts/slideLayout163.xml"/><Relationship Id="rId4" Type="http://schemas.openxmlformats.org/officeDocument/2006/relationships/slideLayout" Target="../slideLayouts/slideLayout148.xml"/><Relationship Id="rId9" Type="http://schemas.openxmlformats.org/officeDocument/2006/relationships/slideLayout" Target="../slideLayouts/slideLayout153.xml"/><Relationship Id="rId14" Type="http://schemas.openxmlformats.org/officeDocument/2006/relationships/slideLayout" Target="../slideLayouts/slideLayout158.xml"/><Relationship Id="rId22" Type="http://schemas.openxmlformats.org/officeDocument/2006/relationships/slideLayout" Target="../slideLayouts/slideLayout166.xml"/><Relationship Id="rId27" Type="http://schemas.openxmlformats.org/officeDocument/2006/relationships/slideLayout" Target="../slideLayouts/slideLayout171.xml"/><Relationship Id="rId30" Type="http://schemas.openxmlformats.org/officeDocument/2006/relationships/slideLayout" Target="../slideLayouts/slideLayout174.xml"/><Relationship Id="rId35" Type="http://schemas.openxmlformats.org/officeDocument/2006/relationships/slideLayout" Target="../slideLayouts/slideLayout179.xml"/><Relationship Id="rId43" Type="http://schemas.openxmlformats.org/officeDocument/2006/relationships/slideLayout" Target="../slideLayouts/slideLayout187.xml"/><Relationship Id="rId48" Type="http://schemas.openxmlformats.org/officeDocument/2006/relationships/slideLayout" Target="../slideLayouts/slideLayout192.xml"/><Relationship Id="rId56" Type="http://schemas.openxmlformats.org/officeDocument/2006/relationships/oleObject" Target="../embeddings/oleObject1.bin"/><Relationship Id="rId8" Type="http://schemas.openxmlformats.org/officeDocument/2006/relationships/slideLayout" Target="../slideLayouts/slideLayout152.xml"/><Relationship Id="rId51" Type="http://schemas.openxmlformats.org/officeDocument/2006/relationships/slideLayout" Target="../slideLayouts/slideLayout195.xml"/><Relationship Id="rId3" Type="http://schemas.openxmlformats.org/officeDocument/2006/relationships/slideLayout" Target="../slideLayouts/slideLayout147.xml"/><Relationship Id="rId12" Type="http://schemas.openxmlformats.org/officeDocument/2006/relationships/slideLayout" Target="../slideLayouts/slideLayout156.xml"/><Relationship Id="rId17" Type="http://schemas.openxmlformats.org/officeDocument/2006/relationships/slideLayout" Target="../slideLayouts/slideLayout161.xml"/><Relationship Id="rId25" Type="http://schemas.openxmlformats.org/officeDocument/2006/relationships/slideLayout" Target="../slideLayouts/slideLayout169.xml"/><Relationship Id="rId33" Type="http://schemas.openxmlformats.org/officeDocument/2006/relationships/slideLayout" Target="../slideLayouts/slideLayout177.xml"/><Relationship Id="rId38" Type="http://schemas.openxmlformats.org/officeDocument/2006/relationships/slideLayout" Target="../slideLayouts/slideLayout182.xml"/><Relationship Id="rId46" Type="http://schemas.openxmlformats.org/officeDocument/2006/relationships/slideLayout" Target="../slideLayouts/slideLayout190.xml"/><Relationship Id="rId59" Type="http://schemas.openxmlformats.org/officeDocument/2006/relationships/image" Target="../media/image45.svg"/><Relationship Id="rId20" Type="http://schemas.openxmlformats.org/officeDocument/2006/relationships/slideLayout" Target="../slideLayouts/slideLayout164.xml"/><Relationship Id="rId41" Type="http://schemas.openxmlformats.org/officeDocument/2006/relationships/slideLayout" Target="../slideLayouts/slideLayout185.xml"/><Relationship Id="rId54" Type="http://schemas.openxmlformats.org/officeDocument/2006/relationships/theme" Target="../theme/theme3.xml"/><Relationship Id="rId1" Type="http://schemas.openxmlformats.org/officeDocument/2006/relationships/slideLayout" Target="../slideLayouts/slideLayout145.xml"/><Relationship Id="rId6" Type="http://schemas.openxmlformats.org/officeDocument/2006/relationships/slideLayout" Target="../slideLayouts/slideLayout150.xml"/><Relationship Id="rId15" Type="http://schemas.openxmlformats.org/officeDocument/2006/relationships/slideLayout" Target="../slideLayouts/slideLayout159.xml"/><Relationship Id="rId23" Type="http://schemas.openxmlformats.org/officeDocument/2006/relationships/slideLayout" Target="../slideLayouts/slideLayout167.xml"/><Relationship Id="rId28" Type="http://schemas.openxmlformats.org/officeDocument/2006/relationships/slideLayout" Target="../slideLayouts/slideLayout172.xml"/><Relationship Id="rId36" Type="http://schemas.openxmlformats.org/officeDocument/2006/relationships/slideLayout" Target="../slideLayouts/slideLayout180.xml"/><Relationship Id="rId49" Type="http://schemas.openxmlformats.org/officeDocument/2006/relationships/slideLayout" Target="../slideLayouts/slideLayout193.xml"/><Relationship Id="rId57" Type="http://schemas.openxmlformats.org/officeDocument/2006/relationships/image" Target="../media/image54.emf"/><Relationship Id="rId10" Type="http://schemas.openxmlformats.org/officeDocument/2006/relationships/slideLayout" Target="../slideLayouts/slideLayout154.xml"/><Relationship Id="rId31" Type="http://schemas.openxmlformats.org/officeDocument/2006/relationships/slideLayout" Target="../slideLayouts/slideLayout175.xml"/><Relationship Id="rId44" Type="http://schemas.openxmlformats.org/officeDocument/2006/relationships/slideLayout" Target="../slideLayouts/slideLayout188.xml"/><Relationship Id="rId52" Type="http://schemas.openxmlformats.org/officeDocument/2006/relationships/slideLayout" Target="../slideLayouts/slideLayout196.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210.xml"/><Relationship Id="rId18" Type="http://schemas.openxmlformats.org/officeDocument/2006/relationships/slideLayout" Target="../slideLayouts/slideLayout215.xml"/><Relationship Id="rId26" Type="http://schemas.openxmlformats.org/officeDocument/2006/relationships/slideLayout" Target="../slideLayouts/slideLayout223.xml"/><Relationship Id="rId39" Type="http://schemas.openxmlformats.org/officeDocument/2006/relationships/slideLayout" Target="../slideLayouts/slideLayout236.xml"/><Relationship Id="rId21" Type="http://schemas.openxmlformats.org/officeDocument/2006/relationships/slideLayout" Target="../slideLayouts/slideLayout218.xml"/><Relationship Id="rId34" Type="http://schemas.openxmlformats.org/officeDocument/2006/relationships/slideLayout" Target="../slideLayouts/slideLayout231.xml"/><Relationship Id="rId42" Type="http://schemas.openxmlformats.org/officeDocument/2006/relationships/slideLayout" Target="../slideLayouts/slideLayout239.xml"/><Relationship Id="rId47" Type="http://schemas.openxmlformats.org/officeDocument/2006/relationships/slideLayout" Target="../slideLayouts/slideLayout244.xml"/><Relationship Id="rId50" Type="http://schemas.openxmlformats.org/officeDocument/2006/relationships/slideLayout" Target="../slideLayouts/slideLayout247.xml"/><Relationship Id="rId55" Type="http://schemas.openxmlformats.org/officeDocument/2006/relationships/slideLayout" Target="../slideLayouts/slideLayout252.xml"/><Relationship Id="rId63" Type="http://schemas.openxmlformats.org/officeDocument/2006/relationships/image" Target="../media/image45.svg"/><Relationship Id="rId7" Type="http://schemas.openxmlformats.org/officeDocument/2006/relationships/slideLayout" Target="../slideLayouts/slideLayout204.xml"/><Relationship Id="rId2" Type="http://schemas.openxmlformats.org/officeDocument/2006/relationships/slideLayout" Target="../slideLayouts/slideLayout199.xml"/><Relationship Id="rId16" Type="http://schemas.openxmlformats.org/officeDocument/2006/relationships/slideLayout" Target="../slideLayouts/slideLayout213.xml"/><Relationship Id="rId29" Type="http://schemas.openxmlformats.org/officeDocument/2006/relationships/slideLayout" Target="../slideLayouts/slideLayout226.xml"/><Relationship Id="rId11" Type="http://schemas.openxmlformats.org/officeDocument/2006/relationships/slideLayout" Target="../slideLayouts/slideLayout208.xml"/><Relationship Id="rId24" Type="http://schemas.openxmlformats.org/officeDocument/2006/relationships/slideLayout" Target="../slideLayouts/slideLayout221.xml"/><Relationship Id="rId32" Type="http://schemas.openxmlformats.org/officeDocument/2006/relationships/slideLayout" Target="../slideLayouts/slideLayout229.xml"/><Relationship Id="rId37" Type="http://schemas.openxmlformats.org/officeDocument/2006/relationships/slideLayout" Target="../slideLayouts/slideLayout234.xml"/><Relationship Id="rId40" Type="http://schemas.openxmlformats.org/officeDocument/2006/relationships/slideLayout" Target="../slideLayouts/slideLayout237.xml"/><Relationship Id="rId45" Type="http://schemas.openxmlformats.org/officeDocument/2006/relationships/slideLayout" Target="../slideLayouts/slideLayout242.xml"/><Relationship Id="rId53" Type="http://schemas.openxmlformats.org/officeDocument/2006/relationships/slideLayout" Target="../slideLayouts/slideLayout250.xml"/><Relationship Id="rId58" Type="http://schemas.openxmlformats.org/officeDocument/2006/relationships/slideLayout" Target="../slideLayouts/slideLayout255.xml"/><Relationship Id="rId5" Type="http://schemas.openxmlformats.org/officeDocument/2006/relationships/slideLayout" Target="../slideLayouts/slideLayout202.xml"/><Relationship Id="rId61" Type="http://schemas.openxmlformats.org/officeDocument/2006/relationships/image" Target="../media/image43.svg"/><Relationship Id="rId19" Type="http://schemas.openxmlformats.org/officeDocument/2006/relationships/slideLayout" Target="../slideLayouts/slideLayout216.xml"/><Relationship Id="rId14" Type="http://schemas.openxmlformats.org/officeDocument/2006/relationships/slideLayout" Target="../slideLayouts/slideLayout211.xml"/><Relationship Id="rId22" Type="http://schemas.openxmlformats.org/officeDocument/2006/relationships/slideLayout" Target="../slideLayouts/slideLayout219.xml"/><Relationship Id="rId27" Type="http://schemas.openxmlformats.org/officeDocument/2006/relationships/slideLayout" Target="../slideLayouts/slideLayout224.xml"/><Relationship Id="rId30" Type="http://schemas.openxmlformats.org/officeDocument/2006/relationships/slideLayout" Target="../slideLayouts/slideLayout227.xml"/><Relationship Id="rId35" Type="http://schemas.openxmlformats.org/officeDocument/2006/relationships/slideLayout" Target="../slideLayouts/slideLayout232.xml"/><Relationship Id="rId43" Type="http://schemas.openxmlformats.org/officeDocument/2006/relationships/slideLayout" Target="../slideLayouts/slideLayout240.xml"/><Relationship Id="rId48" Type="http://schemas.openxmlformats.org/officeDocument/2006/relationships/slideLayout" Target="../slideLayouts/slideLayout245.xml"/><Relationship Id="rId56" Type="http://schemas.openxmlformats.org/officeDocument/2006/relationships/slideLayout" Target="../slideLayouts/slideLayout253.xml"/><Relationship Id="rId8" Type="http://schemas.openxmlformats.org/officeDocument/2006/relationships/slideLayout" Target="../slideLayouts/slideLayout205.xml"/><Relationship Id="rId51" Type="http://schemas.openxmlformats.org/officeDocument/2006/relationships/slideLayout" Target="../slideLayouts/slideLayout248.xml"/><Relationship Id="rId3" Type="http://schemas.openxmlformats.org/officeDocument/2006/relationships/slideLayout" Target="../slideLayouts/slideLayout200.xml"/><Relationship Id="rId12" Type="http://schemas.openxmlformats.org/officeDocument/2006/relationships/slideLayout" Target="../slideLayouts/slideLayout209.xml"/><Relationship Id="rId17" Type="http://schemas.openxmlformats.org/officeDocument/2006/relationships/slideLayout" Target="../slideLayouts/slideLayout214.xml"/><Relationship Id="rId25" Type="http://schemas.openxmlformats.org/officeDocument/2006/relationships/slideLayout" Target="../slideLayouts/slideLayout222.xml"/><Relationship Id="rId33" Type="http://schemas.openxmlformats.org/officeDocument/2006/relationships/slideLayout" Target="../slideLayouts/slideLayout230.xml"/><Relationship Id="rId38" Type="http://schemas.openxmlformats.org/officeDocument/2006/relationships/slideLayout" Target="../slideLayouts/slideLayout235.xml"/><Relationship Id="rId46" Type="http://schemas.openxmlformats.org/officeDocument/2006/relationships/slideLayout" Target="../slideLayouts/slideLayout243.xml"/><Relationship Id="rId59" Type="http://schemas.openxmlformats.org/officeDocument/2006/relationships/theme" Target="../theme/theme4.xml"/><Relationship Id="rId20" Type="http://schemas.openxmlformats.org/officeDocument/2006/relationships/slideLayout" Target="../slideLayouts/slideLayout217.xml"/><Relationship Id="rId41" Type="http://schemas.openxmlformats.org/officeDocument/2006/relationships/slideLayout" Target="../slideLayouts/slideLayout238.xml"/><Relationship Id="rId54" Type="http://schemas.openxmlformats.org/officeDocument/2006/relationships/slideLayout" Target="../slideLayouts/slideLayout251.xml"/><Relationship Id="rId62" Type="http://schemas.openxmlformats.org/officeDocument/2006/relationships/image" Target="../media/image44.png"/><Relationship Id="rId1" Type="http://schemas.openxmlformats.org/officeDocument/2006/relationships/slideLayout" Target="../slideLayouts/slideLayout198.xml"/><Relationship Id="rId6" Type="http://schemas.openxmlformats.org/officeDocument/2006/relationships/slideLayout" Target="../slideLayouts/slideLayout203.xml"/><Relationship Id="rId15" Type="http://schemas.openxmlformats.org/officeDocument/2006/relationships/slideLayout" Target="../slideLayouts/slideLayout212.xml"/><Relationship Id="rId23" Type="http://schemas.openxmlformats.org/officeDocument/2006/relationships/slideLayout" Target="../slideLayouts/slideLayout220.xml"/><Relationship Id="rId28" Type="http://schemas.openxmlformats.org/officeDocument/2006/relationships/slideLayout" Target="../slideLayouts/slideLayout225.xml"/><Relationship Id="rId36" Type="http://schemas.openxmlformats.org/officeDocument/2006/relationships/slideLayout" Target="../slideLayouts/slideLayout233.xml"/><Relationship Id="rId49" Type="http://schemas.openxmlformats.org/officeDocument/2006/relationships/slideLayout" Target="../slideLayouts/slideLayout246.xml"/><Relationship Id="rId57" Type="http://schemas.openxmlformats.org/officeDocument/2006/relationships/slideLayout" Target="../slideLayouts/slideLayout254.xml"/><Relationship Id="rId10" Type="http://schemas.openxmlformats.org/officeDocument/2006/relationships/slideLayout" Target="../slideLayouts/slideLayout207.xml"/><Relationship Id="rId31" Type="http://schemas.openxmlformats.org/officeDocument/2006/relationships/slideLayout" Target="../slideLayouts/slideLayout228.xml"/><Relationship Id="rId44" Type="http://schemas.openxmlformats.org/officeDocument/2006/relationships/slideLayout" Target="../slideLayouts/slideLayout241.xml"/><Relationship Id="rId52" Type="http://schemas.openxmlformats.org/officeDocument/2006/relationships/slideLayout" Target="../slideLayouts/slideLayout249.xml"/><Relationship Id="rId60" Type="http://schemas.openxmlformats.org/officeDocument/2006/relationships/image" Target="../media/image42.png"/><Relationship Id="rId4" Type="http://schemas.openxmlformats.org/officeDocument/2006/relationships/slideLayout" Target="../slideLayouts/slideLayout201.xml"/><Relationship Id="rId9" Type="http://schemas.openxmlformats.org/officeDocument/2006/relationships/slideLayout" Target="../slideLayouts/slideLayout206.xml"/></Relationships>
</file>

<file path=ppt/slideMasters/_rels/slideMaster5.xml.rels><?xml version="1.0" encoding="UTF-8" standalone="yes"?>
<Relationships xmlns="http://schemas.openxmlformats.org/package/2006/relationships"><Relationship Id="rId26" Type="http://schemas.openxmlformats.org/officeDocument/2006/relationships/slideLayout" Target="../slideLayouts/slideLayout281.xml"/><Relationship Id="rId21" Type="http://schemas.openxmlformats.org/officeDocument/2006/relationships/slideLayout" Target="../slideLayouts/slideLayout276.xml"/><Relationship Id="rId42" Type="http://schemas.openxmlformats.org/officeDocument/2006/relationships/slideLayout" Target="../slideLayouts/slideLayout297.xml"/><Relationship Id="rId47" Type="http://schemas.openxmlformats.org/officeDocument/2006/relationships/slideLayout" Target="../slideLayouts/slideLayout302.xml"/><Relationship Id="rId63" Type="http://schemas.openxmlformats.org/officeDocument/2006/relationships/slideLayout" Target="../slideLayouts/slideLayout318.xml"/><Relationship Id="rId68" Type="http://schemas.openxmlformats.org/officeDocument/2006/relationships/slideLayout" Target="../slideLayouts/slideLayout323.xml"/><Relationship Id="rId2" Type="http://schemas.openxmlformats.org/officeDocument/2006/relationships/slideLayout" Target="../slideLayouts/slideLayout257.xml"/><Relationship Id="rId16" Type="http://schemas.openxmlformats.org/officeDocument/2006/relationships/slideLayout" Target="../slideLayouts/slideLayout271.xml"/><Relationship Id="rId29" Type="http://schemas.openxmlformats.org/officeDocument/2006/relationships/slideLayout" Target="../slideLayouts/slideLayout284.xml"/><Relationship Id="rId11" Type="http://schemas.openxmlformats.org/officeDocument/2006/relationships/slideLayout" Target="../slideLayouts/slideLayout266.xml"/><Relationship Id="rId24" Type="http://schemas.openxmlformats.org/officeDocument/2006/relationships/slideLayout" Target="../slideLayouts/slideLayout279.xml"/><Relationship Id="rId32" Type="http://schemas.openxmlformats.org/officeDocument/2006/relationships/slideLayout" Target="../slideLayouts/slideLayout287.xml"/><Relationship Id="rId37" Type="http://schemas.openxmlformats.org/officeDocument/2006/relationships/slideLayout" Target="../slideLayouts/slideLayout292.xml"/><Relationship Id="rId40" Type="http://schemas.openxmlformats.org/officeDocument/2006/relationships/slideLayout" Target="../slideLayouts/slideLayout295.xml"/><Relationship Id="rId45" Type="http://schemas.openxmlformats.org/officeDocument/2006/relationships/slideLayout" Target="../slideLayouts/slideLayout300.xml"/><Relationship Id="rId53" Type="http://schemas.openxmlformats.org/officeDocument/2006/relationships/slideLayout" Target="../slideLayouts/slideLayout308.xml"/><Relationship Id="rId58" Type="http://schemas.openxmlformats.org/officeDocument/2006/relationships/slideLayout" Target="../slideLayouts/slideLayout313.xml"/><Relationship Id="rId66" Type="http://schemas.openxmlformats.org/officeDocument/2006/relationships/slideLayout" Target="../slideLayouts/slideLayout321.xml"/><Relationship Id="rId74" Type="http://schemas.openxmlformats.org/officeDocument/2006/relationships/slideLayout" Target="../slideLayouts/slideLayout329.xml"/><Relationship Id="rId5" Type="http://schemas.openxmlformats.org/officeDocument/2006/relationships/slideLayout" Target="../slideLayouts/slideLayout260.xml"/><Relationship Id="rId61" Type="http://schemas.openxmlformats.org/officeDocument/2006/relationships/slideLayout" Target="../slideLayouts/slideLayout316.xml"/><Relationship Id="rId19" Type="http://schemas.openxmlformats.org/officeDocument/2006/relationships/slideLayout" Target="../slideLayouts/slideLayout274.xml"/><Relationship Id="rId14" Type="http://schemas.openxmlformats.org/officeDocument/2006/relationships/slideLayout" Target="../slideLayouts/slideLayout269.xml"/><Relationship Id="rId22" Type="http://schemas.openxmlformats.org/officeDocument/2006/relationships/slideLayout" Target="../slideLayouts/slideLayout277.xml"/><Relationship Id="rId27" Type="http://schemas.openxmlformats.org/officeDocument/2006/relationships/slideLayout" Target="../slideLayouts/slideLayout282.xml"/><Relationship Id="rId30" Type="http://schemas.openxmlformats.org/officeDocument/2006/relationships/slideLayout" Target="../slideLayouts/slideLayout285.xml"/><Relationship Id="rId35" Type="http://schemas.openxmlformats.org/officeDocument/2006/relationships/slideLayout" Target="../slideLayouts/slideLayout290.xml"/><Relationship Id="rId43" Type="http://schemas.openxmlformats.org/officeDocument/2006/relationships/slideLayout" Target="../slideLayouts/slideLayout298.xml"/><Relationship Id="rId48" Type="http://schemas.openxmlformats.org/officeDocument/2006/relationships/slideLayout" Target="../slideLayouts/slideLayout303.xml"/><Relationship Id="rId56" Type="http://schemas.openxmlformats.org/officeDocument/2006/relationships/slideLayout" Target="../slideLayouts/slideLayout311.xml"/><Relationship Id="rId64" Type="http://schemas.openxmlformats.org/officeDocument/2006/relationships/slideLayout" Target="../slideLayouts/slideLayout319.xml"/><Relationship Id="rId69" Type="http://schemas.openxmlformats.org/officeDocument/2006/relationships/slideLayout" Target="../slideLayouts/slideLayout324.xml"/><Relationship Id="rId8" Type="http://schemas.openxmlformats.org/officeDocument/2006/relationships/slideLayout" Target="../slideLayouts/slideLayout263.xml"/><Relationship Id="rId51" Type="http://schemas.openxmlformats.org/officeDocument/2006/relationships/slideLayout" Target="../slideLayouts/slideLayout306.xml"/><Relationship Id="rId72" Type="http://schemas.openxmlformats.org/officeDocument/2006/relationships/slideLayout" Target="../slideLayouts/slideLayout327.xml"/><Relationship Id="rId3" Type="http://schemas.openxmlformats.org/officeDocument/2006/relationships/slideLayout" Target="../slideLayouts/slideLayout258.xml"/><Relationship Id="rId12" Type="http://schemas.openxmlformats.org/officeDocument/2006/relationships/slideLayout" Target="../slideLayouts/slideLayout267.xml"/><Relationship Id="rId17" Type="http://schemas.openxmlformats.org/officeDocument/2006/relationships/slideLayout" Target="../slideLayouts/slideLayout272.xml"/><Relationship Id="rId25" Type="http://schemas.openxmlformats.org/officeDocument/2006/relationships/slideLayout" Target="../slideLayouts/slideLayout280.xml"/><Relationship Id="rId33" Type="http://schemas.openxmlformats.org/officeDocument/2006/relationships/slideLayout" Target="../slideLayouts/slideLayout288.xml"/><Relationship Id="rId38" Type="http://schemas.openxmlformats.org/officeDocument/2006/relationships/slideLayout" Target="../slideLayouts/slideLayout293.xml"/><Relationship Id="rId46" Type="http://schemas.openxmlformats.org/officeDocument/2006/relationships/slideLayout" Target="../slideLayouts/slideLayout301.xml"/><Relationship Id="rId59" Type="http://schemas.openxmlformats.org/officeDocument/2006/relationships/slideLayout" Target="../slideLayouts/slideLayout314.xml"/><Relationship Id="rId67" Type="http://schemas.openxmlformats.org/officeDocument/2006/relationships/slideLayout" Target="../slideLayouts/slideLayout322.xml"/><Relationship Id="rId20" Type="http://schemas.openxmlformats.org/officeDocument/2006/relationships/slideLayout" Target="../slideLayouts/slideLayout275.xml"/><Relationship Id="rId41" Type="http://schemas.openxmlformats.org/officeDocument/2006/relationships/slideLayout" Target="../slideLayouts/slideLayout296.xml"/><Relationship Id="rId54" Type="http://schemas.openxmlformats.org/officeDocument/2006/relationships/slideLayout" Target="../slideLayouts/slideLayout309.xml"/><Relationship Id="rId62" Type="http://schemas.openxmlformats.org/officeDocument/2006/relationships/slideLayout" Target="../slideLayouts/slideLayout317.xml"/><Relationship Id="rId70" Type="http://schemas.openxmlformats.org/officeDocument/2006/relationships/slideLayout" Target="../slideLayouts/slideLayout325.xml"/><Relationship Id="rId75" Type="http://schemas.openxmlformats.org/officeDocument/2006/relationships/theme" Target="../theme/theme5.xml"/><Relationship Id="rId1" Type="http://schemas.openxmlformats.org/officeDocument/2006/relationships/slideLayout" Target="../slideLayouts/slideLayout256.xml"/><Relationship Id="rId6" Type="http://schemas.openxmlformats.org/officeDocument/2006/relationships/slideLayout" Target="../slideLayouts/slideLayout261.xml"/><Relationship Id="rId15" Type="http://schemas.openxmlformats.org/officeDocument/2006/relationships/slideLayout" Target="../slideLayouts/slideLayout270.xml"/><Relationship Id="rId23" Type="http://schemas.openxmlformats.org/officeDocument/2006/relationships/slideLayout" Target="../slideLayouts/slideLayout278.xml"/><Relationship Id="rId28" Type="http://schemas.openxmlformats.org/officeDocument/2006/relationships/slideLayout" Target="../slideLayouts/slideLayout283.xml"/><Relationship Id="rId36" Type="http://schemas.openxmlformats.org/officeDocument/2006/relationships/slideLayout" Target="../slideLayouts/slideLayout291.xml"/><Relationship Id="rId49" Type="http://schemas.openxmlformats.org/officeDocument/2006/relationships/slideLayout" Target="../slideLayouts/slideLayout304.xml"/><Relationship Id="rId57" Type="http://schemas.openxmlformats.org/officeDocument/2006/relationships/slideLayout" Target="../slideLayouts/slideLayout312.xml"/><Relationship Id="rId10" Type="http://schemas.openxmlformats.org/officeDocument/2006/relationships/slideLayout" Target="../slideLayouts/slideLayout265.xml"/><Relationship Id="rId31" Type="http://schemas.openxmlformats.org/officeDocument/2006/relationships/slideLayout" Target="../slideLayouts/slideLayout286.xml"/><Relationship Id="rId44" Type="http://schemas.openxmlformats.org/officeDocument/2006/relationships/slideLayout" Target="../slideLayouts/slideLayout299.xml"/><Relationship Id="rId52" Type="http://schemas.openxmlformats.org/officeDocument/2006/relationships/slideLayout" Target="../slideLayouts/slideLayout307.xml"/><Relationship Id="rId60" Type="http://schemas.openxmlformats.org/officeDocument/2006/relationships/slideLayout" Target="../slideLayouts/slideLayout315.xml"/><Relationship Id="rId65" Type="http://schemas.openxmlformats.org/officeDocument/2006/relationships/slideLayout" Target="../slideLayouts/slideLayout320.xml"/><Relationship Id="rId73" Type="http://schemas.openxmlformats.org/officeDocument/2006/relationships/slideLayout" Target="../slideLayouts/slideLayout328.xml"/><Relationship Id="rId4" Type="http://schemas.openxmlformats.org/officeDocument/2006/relationships/slideLayout" Target="../slideLayouts/slideLayout259.xml"/><Relationship Id="rId9" Type="http://schemas.openxmlformats.org/officeDocument/2006/relationships/slideLayout" Target="../slideLayouts/slideLayout264.xml"/><Relationship Id="rId13" Type="http://schemas.openxmlformats.org/officeDocument/2006/relationships/slideLayout" Target="../slideLayouts/slideLayout268.xml"/><Relationship Id="rId18" Type="http://schemas.openxmlformats.org/officeDocument/2006/relationships/slideLayout" Target="../slideLayouts/slideLayout273.xml"/><Relationship Id="rId39" Type="http://schemas.openxmlformats.org/officeDocument/2006/relationships/slideLayout" Target="../slideLayouts/slideLayout294.xml"/><Relationship Id="rId34" Type="http://schemas.openxmlformats.org/officeDocument/2006/relationships/slideLayout" Target="../slideLayouts/slideLayout289.xml"/><Relationship Id="rId50" Type="http://schemas.openxmlformats.org/officeDocument/2006/relationships/slideLayout" Target="../slideLayouts/slideLayout305.xml"/><Relationship Id="rId55" Type="http://schemas.openxmlformats.org/officeDocument/2006/relationships/slideLayout" Target="../slideLayouts/slideLayout310.xml"/><Relationship Id="rId76" Type="http://schemas.openxmlformats.org/officeDocument/2006/relationships/image" Target="../media/image1.emf"/><Relationship Id="rId7" Type="http://schemas.openxmlformats.org/officeDocument/2006/relationships/slideLayout" Target="../slideLayouts/slideLayout262.xml"/><Relationship Id="rId71" Type="http://schemas.openxmlformats.org/officeDocument/2006/relationships/slideLayout" Target="../slideLayouts/slideLayout326.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342.xml"/><Relationship Id="rId18" Type="http://schemas.openxmlformats.org/officeDocument/2006/relationships/slideLayout" Target="../slideLayouts/slideLayout347.xml"/><Relationship Id="rId26" Type="http://schemas.openxmlformats.org/officeDocument/2006/relationships/slideLayout" Target="../slideLayouts/slideLayout355.xml"/><Relationship Id="rId39" Type="http://schemas.openxmlformats.org/officeDocument/2006/relationships/slideLayout" Target="../slideLayouts/slideLayout368.xml"/><Relationship Id="rId21" Type="http://schemas.openxmlformats.org/officeDocument/2006/relationships/slideLayout" Target="../slideLayouts/slideLayout350.xml"/><Relationship Id="rId34" Type="http://schemas.openxmlformats.org/officeDocument/2006/relationships/slideLayout" Target="../slideLayouts/slideLayout363.xml"/><Relationship Id="rId42" Type="http://schemas.openxmlformats.org/officeDocument/2006/relationships/slideLayout" Target="../slideLayouts/slideLayout371.xml"/><Relationship Id="rId47" Type="http://schemas.openxmlformats.org/officeDocument/2006/relationships/slideLayout" Target="../slideLayouts/slideLayout376.xml"/><Relationship Id="rId50" Type="http://schemas.openxmlformats.org/officeDocument/2006/relationships/slideLayout" Target="../slideLayouts/slideLayout379.xml"/><Relationship Id="rId55" Type="http://schemas.openxmlformats.org/officeDocument/2006/relationships/slideLayout" Target="../slideLayouts/slideLayout384.xml"/><Relationship Id="rId63" Type="http://schemas.openxmlformats.org/officeDocument/2006/relationships/image" Target="../media/image44.png"/><Relationship Id="rId7" Type="http://schemas.openxmlformats.org/officeDocument/2006/relationships/slideLayout" Target="../slideLayouts/slideLayout336.xml"/><Relationship Id="rId2" Type="http://schemas.openxmlformats.org/officeDocument/2006/relationships/slideLayout" Target="../slideLayouts/slideLayout331.xml"/><Relationship Id="rId16" Type="http://schemas.openxmlformats.org/officeDocument/2006/relationships/slideLayout" Target="../slideLayouts/slideLayout345.xml"/><Relationship Id="rId29" Type="http://schemas.openxmlformats.org/officeDocument/2006/relationships/slideLayout" Target="../slideLayouts/slideLayout358.xml"/><Relationship Id="rId11" Type="http://schemas.openxmlformats.org/officeDocument/2006/relationships/slideLayout" Target="../slideLayouts/slideLayout340.xml"/><Relationship Id="rId24" Type="http://schemas.openxmlformats.org/officeDocument/2006/relationships/slideLayout" Target="../slideLayouts/slideLayout353.xml"/><Relationship Id="rId32" Type="http://schemas.openxmlformats.org/officeDocument/2006/relationships/slideLayout" Target="../slideLayouts/slideLayout361.xml"/><Relationship Id="rId37" Type="http://schemas.openxmlformats.org/officeDocument/2006/relationships/slideLayout" Target="../slideLayouts/slideLayout366.xml"/><Relationship Id="rId40" Type="http://schemas.openxmlformats.org/officeDocument/2006/relationships/slideLayout" Target="../slideLayouts/slideLayout369.xml"/><Relationship Id="rId45" Type="http://schemas.openxmlformats.org/officeDocument/2006/relationships/slideLayout" Target="../slideLayouts/slideLayout374.xml"/><Relationship Id="rId53" Type="http://schemas.openxmlformats.org/officeDocument/2006/relationships/slideLayout" Target="../slideLayouts/slideLayout382.xml"/><Relationship Id="rId58" Type="http://schemas.openxmlformats.org/officeDocument/2006/relationships/slideLayout" Target="../slideLayouts/slideLayout387.xml"/><Relationship Id="rId5" Type="http://schemas.openxmlformats.org/officeDocument/2006/relationships/slideLayout" Target="../slideLayouts/slideLayout334.xml"/><Relationship Id="rId61" Type="http://schemas.openxmlformats.org/officeDocument/2006/relationships/image" Target="../media/image42.png"/><Relationship Id="rId19" Type="http://schemas.openxmlformats.org/officeDocument/2006/relationships/slideLayout" Target="../slideLayouts/slideLayout348.xml"/><Relationship Id="rId14" Type="http://schemas.openxmlformats.org/officeDocument/2006/relationships/slideLayout" Target="../slideLayouts/slideLayout343.xml"/><Relationship Id="rId22" Type="http://schemas.openxmlformats.org/officeDocument/2006/relationships/slideLayout" Target="../slideLayouts/slideLayout351.xml"/><Relationship Id="rId27" Type="http://schemas.openxmlformats.org/officeDocument/2006/relationships/slideLayout" Target="../slideLayouts/slideLayout356.xml"/><Relationship Id="rId30" Type="http://schemas.openxmlformats.org/officeDocument/2006/relationships/slideLayout" Target="../slideLayouts/slideLayout359.xml"/><Relationship Id="rId35" Type="http://schemas.openxmlformats.org/officeDocument/2006/relationships/slideLayout" Target="../slideLayouts/slideLayout364.xml"/><Relationship Id="rId43" Type="http://schemas.openxmlformats.org/officeDocument/2006/relationships/slideLayout" Target="../slideLayouts/slideLayout372.xml"/><Relationship Id="rId48" Type="http://schemas.openxmlformats.org/officeDocument/2006/relationships/slideLayout" Target="../slideLayouts/slideLayout377.xml"/><Relationship Id="rId56" Type="http://schemas.openxmlformats.org/officeDocument/2006/relationships/slideLayout" Target="../slideLayouts/slideLayout385.xml"/><Relationship Id="rId64" Type="http://schemas.openxmlformats.org/officeDocument/2006/relationships/image" Target="../media/image45.svg"/><Relationship Id="rId8" Type="http://schemas.openxmlformats.org/officeDocument/2006/relationships/slideLayout" Target="../slideLayouts/slideLayout337.xml"/><Relationship Id="rId51" Type="http://schemas.openxmlformats.org/officeDocument/2006/relationships/slideLayout" Target="../slideLayouts/slideLayout380.xml"/><Relationship Id="rId3" Type="http://schemas.openxmlformats.org/officeDocument/2006/relationships/slideLayout" Target="../slideLayouts/slideLayout332.xml"/><Relationship Id="rId12" Type="http://schemas.openxmlformats.org/officeDocument/2006/relationships/slideLayout" Target="../slideLayouts/slideLayout341.xml"/><Relationship Id="rId17" Type="http://schemas.openxmlformats.org/officeDocument/2006/relationships/slideLayout" Target="../slideLayouts/slideLayout346.xml"/><Relationship Id="rId25" Type="http://schemas.openxmlformats.org/officeDocument/2006/relationships/slideLayout" Target="../slideLayouts/slideLayout354.xml"/><Relationship Id="rId33" Type="http://schemas.openxmlformats.org/officeDocument/2006/relationships/slideLayout" Target="../slideLayouts/slideLayout362.xml"/><Relationship Id="rId38" Type="http://schemas.openxmlformats.org/officeDocument/2006/relationships/slideLayout" Target="../slideLayouts/slideLayout367.xml"/><Relationship Id="rId46" Type="http://schemas.openxmlformats.org/officeDocument/2006/relationships/slideLayout" Target="../slideLayouts/slideLayout375.xml"/><Relationship Id="rId59" Type="http://schemas.openxmlformats.org/officeDocument/2006/relationships/slideLayout" Target="../slideLayouts/slideLayout388.xml"/><Relationship Id="rId20" Type="http://schemas.openxmlformats.org/officeDocument/2006/relationships/slideLayout" Target="../slideLayouts/slideLayout349.xml"/><Relationship Id="rId41" Type="http://schemas.openxmlformats.org/officeDocument/2006/relationships/slideLayout" Target="../slideLayouts/slideLayout370.xml"/><Relationship Id="rId54" Type="http://schemas.openxmlformats.org/officeDocument/2006/relationships/slideLayout" Target="../slideLayouts/slideLayout383.xml"/><Relationship Id="rId62" Type="http://schemas.openxmlformats.org/officeDocument/2006/relationships/image" Target="../media/image43.svg"/><Relationship Id="rId1" Type="http://schemas.openxmlformats.org/officeDocument/2006/relationships/slideLayout" Target="../slideLayouts/slideLayout330.xml"/><Relationship Id="rId6" Type="http://schemas.openxmlformats.org/officeDocument/2006/relationships/slideLayout" Target="../slideLayouts/slideLayout335.xml"/><Relationship Id="rId15" Type="http://schemas.openxmlformats.org/officeDocument/2006/relationships/slideLayout" Target="../slideLayouts/slideLayout344.xml"/><Relationship Id="rId23" Type="http://schemas.openxmlformats.org/officeDocument/2006/relationships/slideLayout" Target="../slideLayouts/slideLayout352.xml"/><Relationship Id="rId28" Type="http://schemas.openxmlformats.org/officeDocument/2006/relationships/slideLayout" Target="../slideLayouts/slideLayout357.xml"/><Relationship Id="rId36" Type="http://schemas.openxmlformats.org/officeDocument/2006/relationships/slideLayout" Target="../slideLayouts/slideLayout365.xml"/><Relationship Id="rId49" Type="http://schemas.openxmlformats.org/officeDocument/2006/relationships/slideLayout" Target="../slideLayouts/slideLayout378.xml"/><Relationship Id="rId57" Type="http://schemas.openxmlformats.org/officeDocument/2006/relationships/slideLayout" Target="../slideLayouts/slideLayout386.xml"/><Relationship Id="rId10" Type="http://schemas.openxmlformats.org/officeDocument/2006/relationships/slideLayout" Target="../slideLayouts/slideLayout339.xml"/><Relationship Id="rId31" Type="http://schemas.openxmlformats.org/officeDocument/2006/relationships/slideLayout" Target="../slideLayouts/slideLayout360.xml"/><Relationship Id="rId44" Type="http://schemas.openxmlformats.org/officeDocument/2006/relationships/slideLayout" Target="../slideLayouts/slideLayout373.xml"/><Relationship Id="rId52" Type="http://schemas.openxmlformats.org/officeDocument/2006/relationships/slideLayout" Target="../slideLayouts/slideLayout381.xml"/><Relationship Id="rId60" Type="http://schemas.openxmlformats.org/officeDocument/2006/relationships/theme" Target="../theme/theme6.xml"/><Relationship Id="rId4" Type="http://schemas.openxmlformats.org/officeDocument/2006/relationships/slideLayout" Target="../slideLayouts/slideLayout333.xml"/><Relationship Id="rId9" Type="http://schemas.openxmlformats.org/officeDocument/2006/relationships/slideLayout" Target="../slideLayouts/slideLayout33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89"/>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5189" r:id="rId1"/>
    <p:sldLayoutId id="2147485215" r:id="rId2"/>
    <p:sldLayoutId id="2147485216" r:id="rId3"/>
    <p:sldLayoutId id="2147485227" r:id="rId4"/>
    <p:sldLayoutId id="2147485218" r:id="rId5"/>
    <p:sldLayoutId id="2147485219" r:id="rId6"/>
    <p:sldLayoutId id="2147485220" r:id="rId7"/>
    <p:sldLayoutId id="2147485228" r:id="rId8"/>
    <p:sldLayoutId id="2147485190" r:id="rId9"/>
    <p:sldLayoutId id="2147484610" r:id="rId10"/>
    <p:sldLayoutId id="2147485203" r:id="rId11"/>
    <p:sldLayoutId id="2147485202" r:id="rId12"/>
    <p:sldLayoutId id="2147484710" r:id="rId13"/>
    <p:sldLayoutId id="2147484240" r:id="rId14"/>
    <p:sldLayoutId id="2147484910" r:id="rId15"/>
    <p:sldLayoutId id="2147484911" r:id="rId16"/>
    <p:sldLayoutId id="2147485050" r:id="rId17"/>
    <p:sldLayoutId id="2147485165" r:id="rId18"/>
    <p:sldLayoutId id="2147484941" r:id="rId19"/>
    <p:sldLayoutId id="2147484942" r:id="rId20"/>
    <p:sldLayoutId id="2147485162" r:id="rId21"/>
    <p:sldLayoutId id="2147484639" r:id="rId22"/>
    <p:sldLayoutId id="2147484943" r:id="rId23"/>
    <p:sldLayoutId id="2147484603" r:id="rId24"/>
    <p:sldLayoutId id="2147484833" r:id="rId25"/>
    <p:sldLayoutId id="2147484834" r:id="rId26"/>
    <p:sldLayoutId id="2147484835" r:id="rId27"/>
    <p:sldLayoutId id="2147484922" r:id="rId28"/>
    <p:sldLayoutId id="2147484923" r:id="rId29"/>
    <p:sldLayoutId id="2147484924" r:id="rId30"/>
    <p:sldLayoutId id="2147484839" r:id="rId31"/>
    <p:sldLayoutId id="2147484840" r:id="rId32"/>
    <p:sldLayoutId id="2147484841" r:id="rId33"/>
    <p:sldLayoutId id="2147484842" r:id="rId34"/>
    <p:sldLayoutId id="2147484843" r:id="rId35"/>
    <p:sldLayoutId id="2147484938" r:id="rId36"/>
    <p:sldLayoutId id="2147484939" r:id="rId37"/>
    <p:sldLayoutId id="2147484940" r:id="rId38"/>
    <p:sldLayoutId id="2147485161" r:id="rId39"/>
    <p:sldLayoutId id="2147485152" r:id="rId40"/>
    <p:sldLayoutId id="2147485153" r:id="rId41"/>
    <p:sldLayoutId id="2147485154" r:id="rId42"/>
    <p:sldLayoutId id="2147484944" r:id="rId43"/>
    <p:sldLayoutId id="2147484945" r:id="rId44"/>
    <p:sldLayoutId id="2147485137" r:id="rId45"/>
    <p:sldLayoutId id="2147485138" r:id="rId46"/>
    <p:sldLayoutId id="2147485139" r:id="rId47"/>
    <p:sldLayoutId id="2147485140" r:id="rId48"/>
    <p:sldLayoutId id="2147485141" r:id="rId49"/>
    <p:sldLayoutId id="2147485142" r:id="rId50"/>
    <p:sldLayoutId id="2147485212" r:id="rId51"/>
    <p:sldLayoutId id="2147485213" r:id="rId52"/>
    <p:sldLayoutId id="2147485214" r:id="rId53"/>
    <p:sldLayoutId id="2147485224" r:id="rId54"/>
    <p:sldLayoutId id="2147484249" r:id="rId55"/>
    <p:sldLayoutId id="2147484640" r:id="rId56"/>
    <p:sldLayoutId id="2147485198" r:id="rId57"/>
    <p:sldLayoutId id="2147485199" r:id="rId58"/>
    <p:sldLayoutId id="2147484583" r:id="rId59"/>
    <p:sldLayoutId id="2147484584" r:id="rId60"/>
    <p:sldLayoutId id="2147485206" r:id="rId61"/>
    <p:sldLayoutId id="2147485222" r:id="rId62"/>
    <p:sldLayoutId id="2147485223" r:id="rId63"/>
    <p:sldLayoutId id="2147485226" r:id="rId64"/>
    <p:sldLayoutId id="2147485225" r:id="rId65"/>
    <p:sldLayoutId id="2147485229" r:id="rId66"/>
    <p:sldLayoutId id="2147484671" r:id="rId67"/>
    <p:sldLayoutId id="2147484673" r:id="rId68"/>
    <p:sldLayoutId id="2147485204" r:id="rId69"/>
    <p:sldLayoutId id="2147485205" r:id="rId70"/>
    <p:sldLayoutId id="2147484299" r:id="rId71"/>
    <p:sldLayoutId id="2147484263" r:id="rId72"/>
    <p:sldLayoutId id="2147485517" r:id="rId73"/>
    <p:sldLayoutId id="2147485518" r:id="rId74"/>
    <p:sldLayoutId id="2147485519" r:id="rId75"/>
    <p:sldLayoutId id="2147485520" r:id="rId76"/>
    <p:sldLayoutId id="2147485521" r:id="rId77"/>
    <p:sldLayoutId id="2147485522" r:id="rId78"/>
    <p:sldLayoutId id="2147485523" r:id="rId79"/>
    <p:sldLayoutId id="2147485524" r:id="rId80"/>
    <p:sldLayoutId id="2147485526" r:id="rId81"/>
    <p:sldLayoutId id="2147485527" r:id="rId82"/>
    <p:sldLayoutId id="2147485529" r:id="rId83"/>
    <p:sldLayoutId id="2147485916" r:id="rId84"/>
    <p:sldLayoutId id="2147485917" r:id="rId85"/>
    <p:sldLayoutId id="2147485918" r:id="rId86"/>
    <p:sldLayoutId id="2147485919" r:id="rId87"/>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grpSp>
        <p:nvGrpSpPr>
          <p:cNvPr id="51" name="Group 50">
            <a:extLst>
              <a:ext uri="{FF2B5EF4-FFF2-40B4-BE49-F238E27FC236}">
                <a16:creationId xmlns:a16="http://schemas.microsoft.com/office/drawing/2014/main" id="{BD7319C9-8100-14D4-4604-F588D924D44B}"/>
              </a:ext>
            </a:extLst>
          </p:cNvPr>
          <p:cNvGrpSpPr/>
          <p:nvPr userDrawn="1"/>
        </p:nvGrpSpPr>
        <p:grpSpPr>
          <a:xfrm flipH="1" flipV="1">
            <a:off x="0" y="0"/>
            <a:ext cx="12192000" cy="6858000"/>
            <a:chOff x="0" y="0"/>
            <a:chExt cx="12192000" cy="6858000"/>
          </a:xfrm>
        </p:grpSpPr>
        <p:sp>
          <p:nvSpPr>
            <p:cNvPr id="52" name="Rectangle 51" descr="Dark Pattern: Plus dots">
              <a:extLst>
                <a:ext uri="{FF2B5EF4-FFF2-40B4-BE49-F238E27FC236}">
                  <a16:creationId xmlns:a16="http://schemas.microsoft.com/office/drawing/2014/main" id="{69F74468-37D0-88D7-F00F-AAAC44133586}"/>
                </a:ext>
              </a:extLst>
            </p:cNvPr>
            <p:cNvSpPr/>
            <p:nvPr/>
          </p:nvSpPr>
          <p:spPr bwMode="auto">
            <a:xfrm>
              <a:off x="0" y="0"/>
              <a:ext cx="12192000" cy="6842084"/>
            </a:xfrm>
            <a:prstGeom prst="rect">
              <a:avLst/>
            </a:prstGeom>
            <a:blipFill dpi="0" rotWithShape="1">
              <a:blip r:embed="rId59">
                <a:lum bright="-20000"/>
                <a:extLst>
                  <a:ext uri="{96DAC541-7B7A-43D3-8B79-37D633B846F1}">
                    <asvg:svgBlip xmlns:asvg="http://schemas.microsoft.com/office/drawing/2016/SVG/main" r:embed="rId60"/>
                  </a:ext>
                </a:extLst>
              </a:blip>
              <a:srcRect/>
              <a:tile tx="0" ty="0" sx="100000" sy="10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3" name="Rectangle: Rounded Corners 4" descr="Dark - small container">
              <a:extLst>
                <a:ext uri="{FF2B5EF4-FFF2-40B4-BE49-F238E27FC236}">
                  <a16:creationId xmlns:a16="http://schemas.microsoft.com/office/drawing/2014/main" id="{DD304ECB-7953-3A59-E8DB-C93605D2E364}"/>
                </a:ext>
              </a:extLst>
            </p:cNvPr>
            <p:cNvSpPr>
              <a:spLocks/>
            </p:cNvSpPr>
            <p:nvPr/>
          </p:nvSpPr>
          <p:spPr bwMode="auto">
            <a:xfrm>
              <a:off x="0" y="0"/>
              <a:ext cx="12192000" cy="6858000"/>
            </a:xfrm>
            <a:prstGeom prst="rect">
              <a:avLst/>
            </a:prstGeom>
            <a:gradFill>
              <a:gsLst>
                <a:gs pos="70000">
                  <a:schemeClr val="bg1"/>
                </a:gs>
                <a:gs pos="95000">
                  <a:schemeClr val="bg1">
                    <a:alpha val="77000"/>
                  </a:schemeClr>
                </a:gs>
                <a:gs pos="25000">
                  <a:schemeClr val="bg1"/>
                </a:gs>
                <a:gs pos="0">
                  <a:schemeClr val="bg1">
                    <a:alpha val="40000"/>
                  </a:schemeClr>
                </a:gs>
              </a:gsLst>
              <a:path path="circle">
                <a:fillToRect l="100000" t="100000"/>
              </a:path>
            </a:gradFill>
            <a:ln w="12700">
              <a:noFill/>
              <a:headEnd type="none" w="med" len="med"/>
              <a:tailEnd type="none" w="med" len="med"/>
            </a:ln>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grpSp>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61">
            <a:extLst>
              <a:ext uri="{96DAC541-7B7A-43D3-8B79-37D633B846F1}">
                <asvg:svgBlip xmlns:asvg="http://schemas.microsoft.com/office/drawing/2016/SVG/main" r:embed="rId62"/>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1816622894"/>
      </p:ext>
    </p:extLst>
  </p:cSld>
  <p:clrMap bg1="lt1" tx1="dk1" bg2="lt2" tx2="dk2" accent1="accent1" accent2="accent2" accent3="accent3" accent4="accent4" accent5="accent5" accent6="accent6" hlink="hlink" folHlink="folHlink"/>
  <p:sldLayoutIdLst>
    <p:sldLayoutId id="2147483732" r:id="rId1"/>
    <p:sldLayoutId id="2147483864" r:id="rId2"/>
    <p:sldLayoutId id="2147483865" r:id="rId3"/>
    <p:sldLayoutId id="2147483736" r:id="rId4"/>
    <p:sldLayoutId id="2147483737" r:id="rId5"/>
    <p:sldLayoutId id="2147483866" r:id="rId6"/>
    <p:sldLayoutId id="2147483852" r:id="rId7"/>
    <p:sldLayoutId id="2147483860" r:id="rId8"/>
    <p:sldLayoutId id="2147483861" r:id="rId9"/>
    <p:sldLayoutId id="2147483862" r:id="rId10"/>
    <p:sldLayoutId id="2147483874" r:id="rId11"/>
    <p:sldLayoutId id="2147483867" r:id="rId12"/>
    <p:sldLayoutId id="2147483863" r:id="rId13"/>
    <p:sldLayoutId id="2147483868" r:id="rId14"/>
    <p:sldLayoutId id="2147483869" r:id="rId15"/>
    <p:sldLayoutId id="2147483870" r:id="rId16"/>
    <p:sldLayoutId id="2147483871" r:id="rId17"/>
    <p:sldLayoutId id="2147483872" r:id="rId18"/>
    <p:sldLayoutId id="2147483873" r:id="rId19"/>
    <p:sldLayoutId id="2147483734" r:id="rId20"/>
    <p:sldLayoutId id="2147483733" r:id="rId21"/>
    <p:sldLayoutId id="2147483735" r:id="rId22"/>
    <p:sldLayoutId id="2147483738" r:id="rId23"/>
    <p:sldLayoutId id="2147483739" r:id="rId24"/>
    <p:sldLayoutId id="2147483740" r:id="rId25"/>
    <p:sldLayoutId id="2147483741" r:id="rId26"/>
    <p:sldLayoutId id="2147483742" r:id="rId27"/>
    <p:sldLayoutId id="2147483743" r:id="rId28"/>
    <p:sldLayoutId id="2147483744" r:id="rId29"/>
    <p:sldLayoutId id="2147483745" r:id="rId30"/>
    <p:sldLayoutId id="2147483746" r:id="rId31"/>
    <p:sldLayoutId id="2147483747" r:id="rId32"/>
    <p:sldLayoutId id="2147483748" r:id="rId33"/>
    <p:sldLayoutId id="2147483749" r:id="rId34"/>
    <p:sldLayoutId id="2147483750" r:id="rId35"/>
    <p:sldLayoutId id="2147483751" r:id="rId36"/>
    <p:sldLayoutId id="2147483752" r:id="rId37"/>
    <p:sldLayoutId id="2147483753" r:id="rId38"/>
    <p:sldLayoutId id="2147483754" r:id="rId39"/>
    <p:sldLayoutId id="2147483755" r:id="rId40"/>
    <p:sldLayoutId id="2147483756" r:id="rId41"/>
    <p:sldLayoutId id="2147483757" r:id="rId42"/>
    <p:sldLayoutId id="2147483758" r:id="rId43"/>
    <p:sldLayoutId id="2147483759" r:id="rId44"/>
    <p:sldLayoutId id="2147483760" r:id="rId45"/>
    <p:sldLayoutId id="2147483761" r:id="rId46"/>
    <p:sldLayoutId id="2147483762" r:id="rId47"/>
    <p:sldLayoutId id="2147483763" r:id="rId48"/>
    <p:sldLayoutId id="2147483764" r:id="rId49"/>
    <p:sldLayoutId id="2147483770" r:id="rId50"/>
    <p:sldLayoutId id="2147483771" r:id="rId51"/>
    <p:sldLayoutId id="2147483772" r:id="rId52"/>
    <p:sldLayoutId id="2147483773" r:id="rId53"/>
    <p:sldLayoutId id="2147483774" r:id="rId54"/>
    <p:sldLayoutId id="2147483775" r:id="rId55"/>
    <p:sldLayoutId id="2147483776" r:id="rId56"/>
    <p:sldLayoutId id="2147483777" r:id="rId57"/>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0">
          <p15:clr>
            <a:srgbClr val="C35EA4"/>
          </p15:clr>
        </p15:guide>
        <p15:guide id="17" pos="7320">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92">
          <p15:clr>
            <a:srgbClr val="A4A3A4"/>
          </p15:clr>
        </p15:guide>
        <p15:guide id="29" orient="horz" pos="4135">
          <p15:clr>
            <a:srgbClr val="A4A3A4"/>
          </p15:clr>
        </p15:guide>
        <p15:guide id="30" pos="7488">
          <p15:clr>
            <a:srgbClr val="A4A3A4"/>
          </p15:clr>
        </p15:guide>
        <p15:guide id="31" orient="horz" pos="4008">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091F2C"/>
        </a:solidFill>
        <a:effectLst/>
      </p:bgPr>
    </p:bg>
    <p:spTree>
      <p:nvGrpSpPr>
        <p:cNvPr id="1" name=""/>
        <p:cNvGrpSpPr/>
        <p:nvPr/>
      </p:nvGrpSpPr>
      <p:grpSpPr>
        <a:xfrm>
          <a:off x="0" y="0"/>
          <a:ext cx="0" cy="0"/>
          <a:chOff x="0" y="0"/>
          <a:chExt cx="0" cy="0"/>
        </a:xfrm>
      </p:grpSpPr>
      <p:graphicFrame>
        <p:nvGraphicFramePr>
          <p:cNvPr id="2" name="think-cell data - do not delete" hidden="1">
            <a:extLst>
              <a:ext uri="{FF2B5EF4-FFF2-40B4-BE49-F238E27FC236}">
                <a16:creationId xmlns:a16="http://schemas.microsoft.com/office/drawing/2014/main" id="{319A8488-8EA5-63C5-0580-441A694228DE}"/>
              </a:ext>
            </a:extLst>
          </p:cNvPr>
          <p:cNvGraphicFramePr>
            <a:graphicFrameLocks noChangeAspect="1"/>
          </p:cNvGraphicFramePr>
          <p:nvPr>
            <p:custDataLst>
              <p:tags r:id="rId55"/>
            </p:custDataLst>
            <p:extLst>
              <p:ext uri="{D42A27DB-BD31-4B8C-83A1-F6EECF244321}">
                <p14:modId xmlns:p14="http://schemas.microsoft.com/office/powerpoint/2010/main" val="1567862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6" imgW="425" imgH="424" progId="TCLayout.ActiveDocument.1">
                  <p:embed/>
                </p:oleObj>
              </mc:Choice>
              <mc:Fallback>
                <p:oleObj name="think-cell Slide" r:id="rId56" imgW="425" imgH="424" progId="TCLayout.ActiveDocument.1">
                  <p:embed/>
                  <p:pic>
                    <p:nvPicPr>
                      <p:cNvPr id="2" name="think-cell data - do not delete" hidden="1">
                        <a:extLst>
                          <a:ext uri="{FF2B5EF4-FFF2-40B4-BE49-F238E27FC236}">
                            <a16:creationId xmlns:a16="http://schemas.microsoft.com/office/drawing/2014/main" id="{319A8488-8EA5-63C5-0580-441A694228DE}"/>
                          </a:ext>
                        </a:extLst>
                      </p:cNvPr>
                      <p:cNvPicPr/>
                      <p:nvPr/>
                    </p:nvPicPr>
                    <p:blipFill>
                      <a:blip r:embed="rId57"/>
                      <a:stretch>
                        <a:fillRect/>
                      </a:stretch>
                    </p:blipFill>
                    <p:spPr>
                      <a:xfrm>
                        <a:off x="1588" y="1588"/>
                        <a:ext cx="1588" cy="1588"/>
                      </a:xfrm>
                      <a:prstGeom prst="rect">
                        <a:avLst/>
                      </a:prstGeom>
                    </p:spPr>
                  </p:pic>
                </p:oleObj>
              </mc:Fallback>
            </mc:AlternateContent>
          </a:graphicData>
        </a:graphic>
      </p:graphicFrame>
      <p:pic>
        <p:nvPicPr>
          <p:cNvPr id="3" name="Graphic 2">
            <a:extLst>
              <a:ext uri="{FF2B5EF4-FFF2-40B4-BE49-F238E27FC236}">
                <a16:creationId xmlns:a16="http://schemas.microsoft.com/office/drawing/2014/main" id="{A33C84D9-3E6C-749E-1A7B-17A2498380EB}"/>
              </a:ext>
            </a:extLst>
          </p:cNvPr>
          <p:cNvPicPr>
            <a:picLocks noChangeAspect="1"/>
          </p:cNvPicPr>
          <p:nvPr userDrawn="1"/>
        </p:nvPicPr>
        <p:blipFill>
          <a:blip r:embed="rId58">
            <a:extLst>
              <a:ext uri="{96DAC541-7B7A-43D3-8B79-37D633B846F1}">
                <asvg:svgBlip xmlns:asvg="http://schemas.microsoft.com/office/drawing/2016/SVG/main" r:embed="rId59"/>
              </a:ext>
            </a:extLst>
          </a:blip>
          <a:srcRect/>
          <a:stretch/>
        </p:blipFill>
        <p:spPr>
          <a:xfrm rot="5400000">
            <a:off x="9509919" y="2743200"/>
            <a:ext cx="6858000" cy="1371600"/>
          </a:xfrm>
          <a:prstGeom prst="rect">
            <a:avLst/>
          </a:prstGeom>
        </p:spPr>
      </p:pic>
      <p:sp>
        <p:nvSpPr>
          <p:cNvPr id="4" name="TextBox 2">
            <a:extLst>
              <a:ext uri="{FF2B5EF4-FFF2-40B4-BE49-F238E27FC236}">
                <a16:creationId xmlns:a16="http://schemas.microsoft.com/office/drawing/2014/main" id="{96235613-1F14-C6B0-12AA-6E6BE302A7E2}"/>
              </a:ext>
            </a:extLst>
          </p:cNvPr>
          <p:cNvSpPr txBox="1"/>
          <p:nvPr userDrawn="1">
            <p:extLst>
              <p:ext uri="{1162E1C5-73C7-4A58-AE30-91384D911F3F}">
                <p184:classification xmlns:p184="http://schemas.microsoft.com/office/powerpoint/2018/4/main" val="ftr"/>
              </p:ext>
            </p:extLst>
          </p:nvPr>
        </p:nvSpPr>
        <p:spPr>
          <a:xfrm>
            <a:off x="0" y="6705600"/>
            <a:ext cx="1828800" cy="152400"/>
          </a:xfrm>
          <a:prstGeom prst="rect">
            <a:avLst/>
          </a:prstGeom>
        </p:spPr>
        <p:txBody>
          <a:bodyPr horzOverflow="overflow" lIns="0" tIns="0" rIns="0" bIns="0">
            <a:spAutoFit/>
          </a:bodyPr>
          <a:lstStyle/>
          <a:p>
            <a:pPr algn="l"/>
            <a:r>
              <a:rPr lang="en-US" sz="1000">
                <a:solidFill>
                  <a:srgbClr val="000000"/>
                </a:solidFill>
                <a:latin typeface="Calibri" panose="020F0502020204030204" pitchFamily="34" charset="0"/>
                <a:cs typeface="Calibri" panose="020F0502020204030204" pitchFamily="34" charset="0"/>
              </a:rPr>
              <a:t>Classified as Microsoft Confidential</a:t>
            </a:r>
          </a:p>
        </p:txBody>
      </p:sp>
    </p:spTree>
    <p:extLst>
      <p:ext uri="{BB962C8B-B14F-4D97-AF65-F5344CB8AC3E}">
        <p14:creationId xmlns:p14="http://schemas.microsoft.com/office/powerpoint/2010/main" val="757362605"/>
      </p:ext>
    </p:extLst>
  </p:cSld>
  <p:clrMap bg1="dk1" tx1="lt1" bg2="dk2" tx2="lt2" accent1="accent1" accent2="accent2" accent3="accent3" accent4="accent4" accent5="accent5" accent6="accent6" hlink="hlink" folHlink="folHlink"/>
  <p:sldLayoutIdLst>
    <p:sldLayoutId id="2147485669" r:id="rId1"/>
    <p:sldLayoutId id="2147485670" r:id="rId2"/>
    <p:sldLayoutId id="2147485671" r:id="rId3"/>
    <p:sldLayoutId id="2147485672" r:id="rId4"/>
    <p:sldLayoutId id="2147485673" r:id="rId5"/>
    <p:sldLayoutId id="2147485674" r:id="rId6"/>
    <p:sldLayoutId id="2147485675" r:id="rId7"/>
    <p:sldLayoutId id="2147485676" r:id="rId8"/>
    <p:sldLayoutId id="2147485677" r:id="rId9"/>
    <p:sldLayoutId id="2147485678" r:id="rId10"/>
    <p:sldLayoutId id="2147485679" r:id="rId11"/>
    <p:sldLayoutId id="2147485680" r:id="rId12"/>
    <p:sldLayoutId id="2147485681" r:id="rId13"/>
    <p:sldLayoutId id="2147485682" r:id="rId14"/>
    <p:sldLayoutId id="2147485683" r:id="rId15"/>
    <p:sldLayoutId id="2147485684" r:id="rId16"/>
    <p:sldLayoutId id="2147485685" r:id="rId17"/>
    <p:sldLayoutId id="2147485686" r:id="rId18"/>
    <p:sldLayoutId id="2147485687" r:id="rId19"/>
    <p:sldLayoutId id="2147485688" r:id="rId20"/>
    <p:sldLayoutId id="2147485689" r:id="rId21"/>
    <p:sldLayoutId id="2147485690" r:id="rId22"/>
    <p:sldLayoutId id="2147485691" r:id="rId23"/>
    <p:sldLayoutId id="2147485692" r:id="rId24"/>
    <p:sldLayoutId id="2147485693" r:id="rId25"/>
    <p:sldLayoutId id="2147485694" r:id="rId26"/>
    <p:sldLayoutId id="2147485695" r:id="rId27"/>
    <p:sldLayoutId id="2147485696" r:id="rId28"/>
    <p:sldLayoutId id="2147485697" r:id="rId29"/>
    <p:sldLayoutId id="2147485698" r:id="rId30"/>
    <p:sldLayoutId id="2147485699" r:id="rId31"/>
    <p:sldLayoutId id="2147485700" r:id="rId32"/>
    <p:sldLayoutId id="2147485701" r:id="rId33"/>
    <p:sldLayoutId id="2147485702" r:id="rId34"/>
    <p:sldLayoutId id="2147485703" r:id="rId35"/>
    <p:sldLayoutId id="2147485704" r:id="rId36"/>
    <p:sldLayoutId id="2147485705" r:id="rId37"/>
    <p:sldLayoutId id="2147485706" r:id="rId38"/>
    <p:sldLayoutId id="2147485707" r:id="rId39"/>
    <p:sldLayoutId id="2147485708" r:id="rId40"/>
    <p:sldLayoutId id="2147485709" r:id="rId41"/>
    <p:sldLayoutId id="2147485710" r:id="rId42"/>
    <p:sldLayoutId id="2147485711" r:id="rId43"/>
    <p:sldLayoutId id="2147485712" r:id="rId44"/>
    <p:sldLayoutId id="2147485713" r:id="rId45"/>
    <p:sldLayoutId id="2147485714" r:id="rId46"/>
    <p:sldLayoutId id="2147485715" r:id="rId47"/>
    <p:sldLayoutId id="2147485716" r:id="rId48"/>
    <p:sldLayoutId id="2147485717" r:id="rId49"/>
    <p:sldLayoutId id="2147485718" r:id="rId50"/>
    <p:sldLayoutId id="2147485719" r:id="rId51"/>
    <p:sldLayoutId id="2147485720" r:id="rId52"/>
    <p:sldLayoutId id="2147485721" r:id="rId5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5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80">
          <p15:clr>
            <a:srgbClr val="F26B43"/>
          </p15:clr>
        </p15:guide>
        <p15:guide id="4" orient="horz" pos="3840">
          <p15:clr>
            <a:srgbClr val="F26B43"/>
          </p15:clr>
        </p15:guide>
        <p15:guide id="5" pos="456">
          <p15:clr>
            <a:srgbClr val="F26B43"/>
          </p15:clr>
        </p15:guide>
        <p15:guide id="6" pos="7224">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grpSp>
        <p:nvGrpSpPr>
          <p:cNvPr id="51" name="Group 50">
            <a:extLst>
              <a:ext uri="{FF2B5EF4-FFF2-40B4-BE49-F238E27FC236}">
                <a16:creationId xmlns:a16="http://schemas.microsoft.com/office/drawing/2014/main" id="{BD7319C9-8100-14D4-4604-F588D924D44B}"/>
              </a:ext>
            </a:extLst>
          </p:cNvPr>
          <p:cNvGrpSpPr/>
          <p:nvPr userDrawn="1"/>
        </p:nvGrpSpPr>
        <p:grpSpPr>
          <a:xfrm flipH="1" flipV="1">
            <a:off x="0" y="0"/>
            <a:ext cx="12192000" cy="6858000"/>
            <a:chOff x="0" y="0"/>
            <a:chExt cx="12192000" cy="6858000"/>
          </a:xfrm>
        </p:grpSpPr>
        <p:sp>
          <p:nvSpPr>
            <p:cNvPr id="52" name="Rectangle 51" descr="Dark Pattern: Plus dots">
              <a:extLst>
                <a:ext uri="{FF2B5EF4-FFF2-40B4-BE49-F238E27FC236}">
                  <a16:creationId xmlns:a16="http://schemas.microsoft.com/office/drawing/2014/main" id="{69F74468-37D0-88D7-F00F-AAAC44133586}"/>
                </a:ext>
              </a:extLst>
            </p:cNvPr>
            <p:cNvSpPr/>
            <p:nvPr/>
          </p:nvSpPr>
          <p:spPr bwMode="auto">
            <a:xfrm>
              <a:off x="0" y="0"/>
              <a:ext cx="12192000" cy="6842084"/>
            </a:xfrm>
            <a:prstGeom prst="rect">
              <a:avLst/>
            </a:prstGeom>
            <a:blipFill dpi="0" rotWithShape="1">
              <a:blip r:embed="rId60">
                <a:lum bright="-20000"/>
                <a:extLst>
                  <a:ext uri="{96DAC541-7B7A-43D3-8B79-37D633B846F1}">
                    <asvg:svgBlip xmlns:asvg="http://schemas.microsoft.com/office/drawing/2016/SVG/main" r:embed="rId61"/>
                  </a:ext>
                </a:extLst>
              </a:blip>
              <a:srcRect/>
              <a:tile tx="0" ty="0" sx="100000" sy="10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3" name="Rectangle: Rounded Corners 4" descr="Dark - small container">
              <a:extLst>
                <a:ext uri="{FF2B5EF4-FFF2-40B4-BE49-F238E27FC236}">
                  <a16:creationId xmlns:a16="http://schemas.microsoft.com/office/drawing/2014/main" id="{DD304ECB-7953-3A59-E8DB-C93605D2E364}"/>
                </a:ext>
              </a:extLst>
            </p:cNvPr>
            <p:cNvSpPr>
              <a:spLocks/>
            </p:cNvSpPr>
            <p:nvPr/>
          </p:nvSpPr>
          <p:spPr bwMode="auto">
            <a:xfrm>
              <a:off x="0" y="0"/>
              <a:ext cx="12192000" cy="6858000"/>
            </a:xfrm>
            <a:prstGeom prst="rect">
              <a:avLst/>
            </a:prstGeom>
            <a:gradFill>
              <a:gsLst>
                <a:gs pos="70000">
                  <a:schemeClr val="bg1"/>
                </a:gs>
                <a:gs pos="95000">
                  <a:schemeClr val="bg1">
                    <a:alpha val="77000"/>
                  </a:schemeClr>
                </a:gs>
                <a:gs pos="25000">
                  <a:schemeClr val="bg1"/>
                </a:gs>
                <a:gs pos="0">
                  <a:schemeClr val="bg1">
                    <a:alpha val="40000"/>
                  </a:schemeClr>
                </a:gs>
              </a:gsLst>
              <a:path path="circle">
                <a:fillToRect l="100000" t="100000"/>
              </a:path>
            </a:gradFill>
            <a:ln w="12700">
              <a:noFill/>
              <a:headEnd type="none" w="med" len="med"/>
              <a:tailEnd type="none" w="med" len="med"/>
            </a:ln>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grpSp>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62">
            <a:extLst>
              <a:ext uri="{96DAC541-7B7A-43D3-8B79-37D633B846F1}">
                <asvg:svgBlip xmlns:asvg="http://schemas.microsoft.com/office/drawing/2016/SVG/main" r:embed="rId63"/>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138934629"/>
      </p:ext>
    </p:extLst>
  </p:cSld>
  <p:clrMap bg1="lt1" tx1="dk1" bg2="lt2" tx2="dk2" accent1="accent1" accent2="accent2" accent3="accent3" accent4="accent4" accent5="accent5" accent6="accent6" hlink="hlink" folHlink="folHlink"/>
  <p:sldLayoutIdLst>
    <p:sldLayoutId id="2147485723" r:id="rId1"/>
    <p:sldLayoutId id="2147485724" r:id="rId2"/>
    <p:sldLayoutId id="2147485725" r:id="rId3"/>
    <p:sldLayoutId id="2147485726" r:id="rId4"/>
    <p:sldLayoutId id="2147485727" r:id="rId5"/>
    <p:sldLayoutId id="2147485728" r:id="rId6"/>
    <p:sldLayoutId id="2147485729" r:id="rId7"/>
    <p:sldLayoutId id="2147485730" r:id="rId8"/>
    <p:sldLayoutId id="2147485731" r:id="rId9"/>
    <p:sldLayoutId id="2147485732" r:id="rId10"/>
    <p:sldLayoutId id="2147485733" r:id="rId11"/>
    <p:sldLayoutId id="2147485734" r:id="rId12"/>
    <p:sldLayoutId id="2147485735" r:id="rId13"/>
    <p:sldLayoutId id="2147485736" r:id="rId14"/>
    <p:sldLayoutId id="2147485737" r:id="rId15"/>
    <p:sldLayoutId id="2147485738" r:id="rId16"/>
    <p:sldLayoutId id="2147485739" r:id="rId17"/>
    <p:sldLayoutId id="2147485740" r:id="rId18"/>
    <p:sldLayoutId id="2147485741" r:id="rId19"/>
    <p:sldLayoutId id="2147485742" r:id="rId20"/>
    <p:sldLayoutId id="2147485743" r:id="rId21"/>
    <p:sldLayoutId id="2147485744" r:id="rId22"/>
    <p:sldLayoutId id="2147485745" r:id="rId23"/>
    <p:sldLayoutId id="2147485746" r:id="rId24"/>
    <p:sldLayoutId id="2147485747" r:id="rId25"/>
    <p:sldLayoutId id="2147485748" r:id="rId26"/>
    <p:sldLayoutId id="2147485749" r:id="rId27"/>
    <p:sldLayoutId id="2147485750" r:id="rId28"/>
    <p:sldLayoutId id="2147485751" r:id="rId29"/>
    <p:sldLayoutId id="2147485752" r:id="rId30"/>
    <p:sldLayoutId id="2147485753" r:id="rId31"/>
    <p:sldLayoutId id="2147485754" r:id="rId32"/>
    <p:sldLayoutId id="2147485755" r:id="rId33"/>
    <p:sldLayoutId id="2147485756" r:id="rId34"/>
    <p:sldLayoutId id="2147485757" r:id="rId35"/>
    <p:sldLayoutId id="2147485758" r:id="rId36"/>
    <p:sldLayoutId id="2147485759" r:id="rId37"/>
    <p:sldLayoutId id="2147485760" r:id="rId38"/>
    <p:sldLayoutId id="2147485761" r:id="rId39"/>
    <p:sldLayoutId id="2147485762" r:id="rId40"/>
    <p:sldLayoutId id="2147485763" r:id="rId41"/>
    <p:sldLayoutId id="2147485764" r:id="rId42"/>
    <p:sldLayoutId id="2147485765" r:id="rId43"/>
    <p:sldLayoutId id="2147485766" r:id="rId44"/>
    <p:sldLayoutId id="2147485767" r:id="rId45"/>
    <p:sldLayoutId id="2147485768" r:id="rId46"/>
    <p:sldLayoutId id="2147485769" r:id="rId47"/>
    <p:sldLayoutId id="2147485770" r:id="rId48"/>
    <p:sldLayoutId id="2147485771" r:id="rId49"/>
    <p:sldLayoutId id="2147485772" r:id="rId50"/>
    <p:sldLayoutId id="2147485773" r:id="rId51"/>
    <p:sldLayoutId id="2147485774" r:id="rId52"/>
    <p:sldLayoutId id="2147485775" r:id="rId53"/>
    <p:sldLayoutId id="2147485776" r:id="rId54"/>
    <p:sldLayoutId id="2147485777" r:id="rId55"/>
    <p:sldLayoutId id="2147485778" r:id="rId56"/>
    <p:sldLayoutId id="2147485779" r:id="rId57"/>
    <p:sldLayoutId id="2147485780" r:id="rId58"/>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0">
          <p15:clr>
            <a:srgbClr val="C35EA4"/>
          </p15:clr>
        </p15:guide>
        <p15:guide id="17" pos="7320">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92">
          <p15:clr>
            <a:srgbClr val="A4A3A4"/>
          </p15:clr>
        </p15:guide>
        <p15:guide id="29" orient="horz" pos="4135">
          <p15:clr>
            <a:srgbClr val="A4A3A4"/>
          </p15:clr>
        </p15:guide>
        <p15:guide id="30" pos="7488">
          <p15:clr>
            <a:srgbClr val="A4A3A4"/>
          </p15:clr>
        </p15:guide>
        <p15:guide id="31" orient="horz" pos="4008">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76"/>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398003699"/>
      </p:ext>
    </p:extLst>
  </p:cSld>
  <p:clrMap bg1="lt1" tx1="dk1" bg2="lt2" tx2="dk2" accent1="accent1" accent2="accent2" accent3="accent3" accent4="accent4" accent5="accent5" accent6="accent6" hlink="hlink" folHlink="folHlink"/>
  <p:sldLayoutIdLst>
    <p:sldLayoutId id="2147485782" r:id="rId1"/>
    <p:sldLayoutId id="2147485783" r:id="rId2"/>
    <p:sldLayoutId id="2147485784" r:id="rId3"/>
    <p:sldLayoutId id="2147485785" r:id="rId4"/>
    <p:sldLayoutId id="2147485786" r:id="rId5"/>
    <p:sldLayoutId id="2147485787" r:id="rId6"/>
    <p:sldLayoutId id="2147485788" r:id="rId7"/>
    <p:sldLayoutId id="2147485789" r:id="rId8"/>
    <p:sldLayoutId id="2147485790" r:id="rId9"/>
    <p:sldLayoutId id="2147485791" r:id="rId10"/>
    <p:sldLayoutId id="2147485792" r:id="rId11"/>
    <p:sldLayoutId id="2147485793" r:id="rId12"/>
    <p:sldLayoutId id="2147485794" r:id="rId13"/>
    <p:sldLayoutId id="2147485795" r:id="rId14"/>
    <p:sldLayoutId id="2147485796" r:id="rId15"/>
    <p:sldLayoutId id="2147485797" r:id="rId16"/>
    <p:sldLayoutId id="2147485798" r:id="rId17"/>
    <p:sldLayoutId id="2147485799" r:id="rId18"/>
    <p:sldLayoutId id="2147485800" r:id="rId19"/>
    <p:sldLayoutId id="2147485801" r:id="rId20"/>
    <p:sldLayoutId id="2147485802" r:id="rId21"/>
    <p:sldLayoutId id="2147485803" r:id="rId22"/>
    <p:sldLayoutId id="2147485804" r:id="rId23"/>
    <p:sldLayoutId id="2147485805" r:id="rId24"/>
    <p:sldLayoutId id="2147485806" r:id="rId25"/>
    <p:sldLayoutId id="2147485807" r:id="rId26"/>
    <p:sldLayoutId id="2147485808" r:id="rId27"/>
    <p:sldLayoutId id="2147485809" r:id="rId28"/>
    <p:sldLayoutId id="2147485810" r:id="rId29"/>
    <p:sldLayoutId id="2147485811" r:id="rId30"/>
    <p:sldLayoutId id="2147485812" r:id="rId31"/>
    <p:sldLayoutId id="2147485813" r:id="rId32"/>
    <p:sldLayoutId id="2147485814" r:id="rId33"/>
    <p:sldLayoutId id="2147485815" r:id="rId34"/>
    <p:sldLayoutId id="2147485816" r:id="rId35"/>
    <p:sldLayoutId id="2147485817" r:id="rId36"/>
    <p:sldLayoutId id="2147485818" r:id="rId37"/>
    <p:sldLayoutId id="2147485819" r:id="rId38"/>
    <p:sldLayoutId id="2147485820" r:id="rId39"/>
    <p:sldLayoutId id="2147485821" r:id="rId40"/>
    <p:sldLayoutId id="2147485822" r:id="rId41"/>
    <p:sldLayoutId id="2147485823" r:id="rId42"/>
    <p:sldLayoutId id="2147485824" r:id="rId43"/>
    <p:sldLayoutId id="2147485825" r:id="rId44"/>
    <p:sldLayoutId id="2147485826" r:id="rId45"/>
    <p:sldLayoutId id="2147485827" r:id="rId46"/>
    <p:sldLayoutId id="2147485828" r:id="rId47"/>
    <p:sldLayoutId id="2147485829" r:id="rId48"/>
    <p:sldLayoutId id="2147485830" r:id="rId49"/>
    <p:sldLayoutId id="2147485831" r:id="rId50"/>
    <p:sldLayoutId id="2147485832" r:id="rId51"/>
    <p:sldLayoutId id="2147485833" r:id="rId52"/>
    <p:sldLayoutId id="2147485834" r:id="rId53"/>
    <p:sldLayoutId id="2147485835" r:id="rId54"/>
    <p:sldLayoutId id="2147485836" r:id="rId55"/>
    <p:sldLayoutId id="2147485837" r:id="rId56"/>
    <p:sldLayoutId id="2147485838" r:id="rId57"/>
    <p:sldLayoutId id="2147485839" r:id="rId58"/>
    <p:sldLayoutId id="2147485840" r:id="rId59"/>
    <p:sldLayoutId id="2147485841" r:id="rId60"/>
    <p:sldLayoutId id="2147485842" r:id="rId61"/>
    <p:sldLayoutId id="2147485843" r:id="rId62"/>
    <p:sldLayoutId id="2147485844" r:id="rId63"/>
    <p:sldLayoutId id="2147485845" r:id="rId64"/>
    <p:sldLayoutId id="2147485846" r:id="rId65"/>
    <p:sldLayoutId id="2147485847" r:id="rId66"/>
    <p:sldLayoutId id="2147485848" r:id="rId67"/>
    <p:sldLayoutId id="2147485849" r:id="rId68"/>
    <p:sldLayoutId id="2147485850" r:id="rId69"/>
    <p:sldLayoutId id="2147485851" r:id="rId70"/>
    <p:sldLayoutId id="2147485852" r:id="rId71"/>
    <p:sldLayoutId id="2147485853" r:id="rId72"/>
    <p:sldLayoutId id="2147485854" r:id="rId73"/>
    <p:sldLayoutId id="2147485855" r:id="rId7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grpSp>
        <p:nvGrpSpPr>
          <p:cNvPr id="51" name="Group 50">
            <a:extLst>
              <a:ext uri="{FF2B5EF4-FFF2-40B4-BE49-F238E27FC236}">
                <a16:creationId xmlns:a16="http://schemas.microsoft.com/office/drawing/2014/main" id="{BD7319C9-8100-14D4-4604-F588D924D44B}"/>
              </a:ext>
            </a:extLst>
          </p:cNvPr>
          <p:cNvGrpSpPr/>
          <p:nvPr userDrawn="1"/>
        </p:nvGrpSpPr>
        <p:grpSpPr>
          <a:xfrm flipH="1" flipV="1">
            <a:off x="0" y="0"/>
            <a:ext cx="12192000" cy="6858000"/>
            <a:chOff x="0" y="0"/>
            <a:chExt cx="12192000" cy="6858000"/>
          </a:xfrm>
        </p:grpSpPr>
        <p:sp>
          <p:nvSpPr>
            <p:cNvPr id="52" name="Rectangle 51" descr="Dark Pattern: Plus dots">
              <a:extLst>
                <a:ext uri="{FF2B5EF4-FFF2-40B4-BE49-F238E27FC236}">
                  <a16:creationId xmlns:a16="http://schemas.microsoft.com/office/drawing/2014/main" id="{69F74468-37D0-88D7-F00F-AAAC44133586}"/>
                </a:ext>
              </a:extLst>
            </p:cNvPr>
            <p:cNvSpPr/>
            <p:nvPr/>
          </p:nvSpPr>
          <p:spPr bwMode="auto">
            <a:xfrm>
              <a:off x="0" y="0"/>
              <a:ext cx="12192000" cy="6842084"/>
            </a:xfrm>
            <a:prstGeom prst="rect">
              <a:avLst/>
            </a:prstGeom>
            <a:blipFill dpi="0" rotWithShape="1">
              <a:blip r:embed="rId61">
                <a:lum bright="-20000"/>
                <a:extLst>
                  <a:ext uri="{96DAC541-7B7A-43D3-8B79-37D633B846F1}">
                    <asvg:svgBlip xmlns:asvg="http://schemas.microsoft.com/office/drawing/2016/SVG/main" r:embed="rId62"/>
                  </a:ext>
                </a:extLst>
              </a:blip>
              <a:srcRect/>
              <a:tile tx="0" ty="0" sx="100000" sy="10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3" name="Rectangle: Rounded Corners 4" descr="Dark - small container">
              <a:extLst>
                <a:ext uri="{FF2B5EF4-FFF2-40B4-BE49-F238E27FC236}">
                  <a16:creationId xmlns:a16="http://schemas.microsoft.com/office/drawing/2014/main" id="{DD304ECB-7953-3A59-E8DB-C93605D2E364}"/>
                </a:ext>
              </a:extLst>
            </p:cNvPr>
            <p:cNvSpPr>
              <a:spLocks/>
            </p:cNvSpPr>
            <p:nvPr/>
          </p:nvSpPr>
          <p:spPr bwMode="auto">
            <a:xfrm>
              <a:off x="0" y="0"/>
              <a:ext cx="12192000" cy="6858000"/>
            </a:xfrm>
            <a:prstGeom prst="rect">
              <a:avLst/>
            </a:prstGeom>
            <a:gradFill>
              <a:gsLst>
                <a:gs pos="70000">
                  <a:schemeClr val="bg1"/>
                </a:gs>
                <a:gs pos="95000">
                  <a:schemeClr val="bg1">
                    <a:alpha val="77000"/>
                  </a:schemeClr>
                </a:gs>
                <a:gs pos="25000">
                  <a:schemeClr val="bg1"/>
                </a:gs>
                <a:gs pos="0">
                  <a:schemeClr val="bg1">
                    <a:alpha val="40000"/>
                  </a:schemeClr>
                </a:gs>
              </a:gsLst>
              <a:path path="circle">
                <a:fillToRect l="100000" t="100000"/>
              </a:path>
            </a:gradFill>
            <a:ln w="12700">
              <a:noFill/>
              <a:headEnd type="none" w="med" len="med"/>
              <a:tailEnd type="none" w="med" len="med"/>
            </a:ln>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grpSp>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63">
            <a:extLst>
              <a:ext uri="{96DAC541-7B7A-43D3-8B79-37D633B846F1}">
                <asvg:svgBlip xmlns:asvg="http://schemas.microsoft.com/office/drawing/2016/SVG/main" r:embed="rId64"/>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153233636"/>
      </p:ext>
    </p:extLst>
  </p:cSld>
  <p:clrMap bg1="lt1" tx1="dk1" bg2="lt2" tx2="dk2" accent1="accent1" accent2="accent2" accent3="accent3" accent4="accent4" accent5="accent5" accent6="accent6" hlink="hlink" folHlink="folHlink"/>
  <p:sldLayoutIdLst>
    <p:sldLayoutId id="2147485857" r:id="rId1"/>
    <p:sldLayoutId id="2147485858" r:id="rId2"/>
    <p:sldLayoutId id="2147485859" r:id="rId3"/>
    <p:sldLayoutId id="2147485860" r:id="rId4"/>
    <p:sldLayoutId id="2147485861" r:id="rId5"/>
    <p:sldLayoutId id="2147485862" r:id="rId6"/>
    <p:sldLayoutId id="2147485863" r:id="rId7"/>
    <p:sldLayoutId id="2147485864" r:id="rId8"/>
    <p:sldLayoutId id="2147485865" r:id="rId9"/>
    <p:sldLayoutId id="2147485866" r:id="rId10"/>
    <p:sldLayoutId id="2147485867" r:id="rId11"/>
    <p:sldLayoutId id="2147485868" r:id="rId12"/>
    <p:sldLayoutId id="2147485869" r:id="rId13"/>
    <p:sldLayoutId id="2147485870" r:id="rId14"/>
    <p:sldLayoutId id="2147485871" r:id="rId15"/>
    <p:sldLayoutId id="2147485872" r:id="rId16"/>
    <p:sldLayoutId id="2147485873" r:id="rId17"/>
    <p:sldLayoutId id="2147485874" r:id="rId18"/>
    <p:sldLayoutId id="2147485875" r:id="rId19"/>
    <p:sldLayoutId id="2147485876" r:id="rId20"/>
    <p:sldLayoutId id="2147485877" r:id="rId21"/>
    <p:sldLayoutId id="2147485878" r:id="rId22"/>
    <p:sldLayoutId id="2147485879" r:id="rId23"/>
    <p:sldLayoutId id="2147485880" r:id="rId24"/>
    <p:sldLayoutId id="2147485881" r:id="rId25"/>
    <p:sldLayoutId id="2147485882" r:id="rId26"/>
    <p:sldLayoutId id="2147485883" r:id="rId27"/>
    <p:sldLayoutId id="2147485884" r:id="rId28"/>
    <p:sldLayoutId id="2147485885" r:id="rId29"/>
    <p:sldLayoutId id="2147485886" r:id="rId30"/>
    <p:sldLayoutId id="2147485887" r:id="rId31"/>
    <p:sldLayoutId id="2147485888" r:id="rId32"/>
    <p:sldLayoutId id="2147485889" r:id="rId33"/>
    <p:sldLayoutId id="2147485890" r:id="rId34"/>
    <p:sldLayoutId id="2147485891" r:id="rId35"/>
    <p:sldLayoutId id="2147485892" r:id="rId36"/>
    <p:sldLayoutId id="2147485893" r:id="rId37"/>
    <p:sldLayoutId id="2147485894" r:id="rId38"/>
    <p:sldLayoutId id="2147485895" r:id="rId39"/>
    <p:sldLayoutId id="2147485896" r:id="rId40"/>
    <p:sldLayoutId id="2147485897" r:id="rId41"/>
    <p:sldLayoutId id="2147485898" r:id="rId42"/>
    <p:sldLayoutId id="2147485899" r:id="rId43"/>
    <p:sldLayoutId id="2147485900" r:id="rId44"/>
    <p:sldLayoutId id="2147485901" r:id="rId45"/>
    <p:sldLayoutId id="2147485902" r:id="rId46"/>
    <p:sldLayoutId id="2147485903" r:id="rId47"/>
    <p:sldLayoutId id="2147485904" r:id="rId48"/>
    <p:sldLayoutId id="2147485905" r:id="rId49"/>
    <p:sldLayoutId id="2147485906" r:id="rId50"/>
    <p:sldLayoutId id="2147485907" r:id="rId51"/>
    <p:sldLayoutId id="2147485908" r:id="rId52"/>
    <p:sldLayoutId id="2147485909" r:id="rId53"/>
    <p:sldLayoutId id="2147485910" r:id="rId54"/>
    <p:sldLayoutId id="2147485911" r:id="rId55"/>
    <p:sldLayoutId id="2147485912" r:id="rId56"/>
    <p:sldLayoutId id="2147485913" r:id="rId57"/>
    <p:sldLayoutId id="2147485914" r:id="rId58"/>
    <p:sldLayoutId id="2147485915" r:id="rId59"/>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0">
          <p15:clr>
            <a:srgbClr val="C35EA4"/>
          </p15:clr>
        </p15:guide>
        <p15:guide id="17" pos="7320">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92">
          <p15:clr>
            <a:srgbClr val="A4A3A4"/>
          </p15:clr>
        </p15:guide>
        <p15:guide id="29" orient="horz" pos="4135">
          <p15:clr>
            <a:srgbClr val="A4A3A4"/>
          </p15:clr>
        </p15:guide>
        <p15:guide id="30" pos="7488">
          <p15:clr>
            <a:srgbClr val="A4A3A4"/>
          </p15:clr>
        </p15:guide>
        <p15:guide id="31" orient="horz" pos="4008">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88.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5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4.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384.xml"/></Relationships>
</file>

<file path=ppt/slides/_rels/slide15.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384.xml"/></Relationships>
</file>

<file path=ppt/slides/_rels/slide16.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384.xml"/></Relationships>
</file>

<file path=ppt/slides/_rels/slide17.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357.xml"/></Relationships>
</file>

<file path=ppt/slides/_rels/slide18.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357.xml"/></Relationships>
</file>

<file path=ppt/slides/_rels/slide19.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35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2.xml"/></Relationships>
</file>

<file path=ppt/slides/_rels/slide20.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357.xml"/></Relationships>
</file>

<file path=ppt/slides/_rels/slide21.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357.xml"/></Relationships>
</file>

<file path=ppt/slides/_rels/slide22.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357.xml"/></Relationships>
</file>

<file path=ppt/slides/_rels/slide23.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357.xml"/></Relationships>
</file>

<file path=ppt/slides/_rels/slide24.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357.xml"/></Relationships>
</file>

<file path=ppt/slides/_rels/slide25.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357.xml"/></Relationships>
</file>

<file path=ppt/slides/_rels/slide26.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35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53.xml"/></Relationships>
</file>

<file path=ppt/slides/_rels/slide29.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5.xml"/><Relationship Id="rId1" Type="http://schemas.openxmlformats.org/officeDocument/2006/relationships/slideLayout" Target="../slideLayouts/slideLayout217.xml"/><Relationship Id="rId4" Type="http://schemas.openxmlformats.org/officeDocument/2006/relationships/image" Target="../media/image106.sv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21.xml"/></Relationships>
</file>

<file path=ppt/slides/_rels/slide31.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221.xml"/></Relationships>
</file>

<file path=ppt/slides/_rels/slide32.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7.xml"/><Relationship Id="rId1" Type="http://schemas.openxmlformats.org/officeDocument/2006/relationships/slideLayout" Target="../slideLayouts/slideLayout221.xml"/><Relationship Id="rId4" Type="http://schemas.openxmlformats.org/officeDocument/2006/relationships/image" Target="../media/image110.png"/></Relationships>
</file>

<file path=ppt/slides/_rels/slide33.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8.xml"/><Relationship Id="rId1" Type="http://schemas.openxmlformats.org/officeDocument/2006/relationships/slideLayout" Target="../slideLayouts/slideLayout221.xml"/><Relationship Id="rId4" Type="http://schemas.openxmlformats.org/officeDocument/2006/relationships/image" Target="../media/image112.png"/></Relationships>
</file>

<file path=ppt/slides/_rels/slide34.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52.xml"/></Relationships>
</file>

<file path=ppt/slides/_rels/slide35.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9.xml"/><Relationship Id="rId1" Type="http://schemas.openxmlformats.org/officeDocument/2006/relationships/slideLayout" Target="../slideLayouts/slideLayout252.xml"/></Relationships>
</file>

<file path=ppt/slides/_rels/slide36.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10.xml"/><Relationship Id="rId1" Type="http://schemas.openxmlformats.org/officeDocument/2006/relationships/slideLayout" Target="../slideLayouts/slideLayout252.xml"/></Relationships>
</file>

<file path=ppt/slides/_rels/slide37.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1.xml"/><Relationship Id="rId1" Type="http://schemas.openxmlformats.org/officeDocument/2006/relationships/slideLayout" Target="../slideLayouts/slideLayout281.xml"/></Relationships>
</file>

<file path=ppt/slides/_rels/slide38.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12.xml"/><Relationship Id="rId1" Type="http://schemas.openxmlformats.org/officeDocument/2006/relationships/slideLayout" Target="../slideLayouts/slideLayout273.xml"/><Relationship Id="rId4" Type="http://schemas.openxmlformats.org/officeDocument/2006/relationships/image" Target="../media/image118.png"/></Relationships>
</file>

<file path=ppt/slides/_rels/slide39.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13.xml"/><Relationship Id="rId1" Type="http://schemas.openxmlformats.org/officeDocument/2006/relationships/slideLayout" Target="../slideLayouts/slideLayout281.xml"/></Relationships>
</file>

<file path=ppt/slides/_rels/slide4.xml.rels><?xml version="1.0" encoding="UTF-8" standalone="yes"?>
<Relationships xmlns="http://schemas.openxmlformats.org/package/2006/relationships"><Relationship Id="rId8" Type="http://schemas.openxmlformats.org/officeDocument/2006/relationships/image" Target="../media/image79.svg"/><Relationship Id="rId13" Type="http://schemas.openxmlformats.org/officeDocument/2006/relationships/image" Target="../media/image84.png"/><Relationship Id="rId18" Type="http://schemas.openxmlformats.org/officeDocument/2006/relationships/image" Target="../media/image89.svg"/><Relationship Id="rId3" Type="http://schemas.openxmlformats.org/officeDocument/2006/relationships/image" Target="../media/image74.png"/><Relationship Id="rId7" Type="http://schemas.openxmlformats.org/officeDocument/2006/relationships/image" Target="../media/image78.png"/><Relationship Id="rId12" Type="http://schemas.openxmlformats.org/officeDocument/2006/relationships/image" Target="../media/image83.svg"/><Relationship Id="rId17" Type="http://schemas.openxmlformats.org/officeDocument/2006/relationships/image" Target="../media/image88.png"/><Relationship Id="rId2" Type="http://schemas.openxmlformats.org/officeDocument/2006/relationships/notesSlide" Target="../notesSlides/notesSlide2.xml"/><Relationship Id="rId16" Type="http://schemas.openxmlformats.org/officeDocument/2006/relationships/image" Target="../media/image87.svg"/><Relationship Id="rId1" Type="http://schemas.openxmlformats.org/officeDocument/2006/relationships/slideLayout" Target="../slideLayouts/slideLayout67.xml"/><Relationship Id="rId6" Type="http://schemas.openxmlformats.org/officeDocument/2006/relationships/image" Target="../media/image77.svg"/><Relationship Id="rId11" Type="http://schemas.openxmlformats.org/officeDocument/2006/relationships/image" Target="../media/image82.png"/><Relationship Id="rId5" Type="http://schemas.openxmlformats.org/officeDocument/2006/relationships/image" Target="../media/image76.png"/><Relationship Id="rId15" Type="http://schemas.openxmlformats.org/officeDocument/2006/relationships/image" Target="../media/image86.png"/><Relationship Id="rId10" Type="http://schemas.openxmlformats.org/officeDocument/2006/relationships/image" Target="../media/image81.svg"/><Relationship Id="rId4" Type="http://schemas.openxmlformats.org/officeDocument/2006/relationships/image" Target="../media/image75.png"/><Relationship Id="rId9" Type="http://schemas.openxmlformats.org/officeDocument/2006/relationships/image" Target="../media/image80.png"/><Relationship Id="rId14" Type="http://schemas.openxmlformats.org/officeDocument/2006/relationships/image" Target="../media/image85.svg"/></Relationships>
</file>

<file path=ppt/slides/_rels/slide40.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14.xml"/><Relationship Id="rId1" Type="http://schemas.openxmlformats.org/officeDocument/2006/relationships/slideLayout" Target="../slideLayouts/slideLayout273.xml"/><Relationship Id="rId4" Type="http://schemas.openxmlformats.org/officeDocument/2006/relationships/image" Target="../media/image121.png"/></Relationships>
</file>

<file path=ppt/slides/_rels/slide41.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15.xml"/><Relationship Id="rId1" Type="http://schemas.openxmlformats.org/officeDocument/2006/relationships/slideLayout" Target="../slideLayouts/slideLayout281.xml"/></Relationships>
</file>

<file path=ppt/slides/_rels/slide42.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16.xml"/><Relationship Id="rId1" Type="http://schemas.openxmlformats.org/officeDocument/2006/relationships/slideLayout" Target="../slideLayouts/slideLayout273.xml"/><Relationship Id="rId4" Type="http://schemas.openxmlformats.org/officeDocument/2006/relationships/image" Target="../media/image124.png"/></Relationships>
</file>

<file path=ppt/slides/_rels/slide43.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17.xml"/><Relationship Id="rId1" Type="http://schemas.openxmlformats.org/officeDocument/2006/relationships/slideLayout" Target="../slideLayouts/slideLayout281.xml"/></Relationships>
</file>

<file path=ppt/slides/_rels/slide44.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18.xml"/><Relationship Id="rId1" Type="http://schemas.openxmlformats.org/officeDocument/2006/relationships/slideLayout" Target="../slideLayouts/slideLayout270.xml"/></Relationships>
</file>

<file path=ppt/slides/_rels/slide45.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19.xml"/><Relationship Id="rId1" Type="http://schemas.openxmlformats.org/officeDocument/2006/relationships/slideLayout" Target="../slideLayouts/slideLayout281.xml"/></Relationships>
</file>

<file path=ppt/slides/_rels/slide46.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20.xml"/><Relationship Id="rId1" Type="http://schemas.openxmlformats.org/officeDocument/2006/relationships/slideLayout" Target="../slideLayouts/slideLayout270.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25.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1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50.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22.xml"/><Relationship Id="rId1" Type="http://schemas.openxmlformats.org/officeDocument/2006/relationships/slideLayout" Target="../slideLayouts/slideLayout217.xml"/><Relationship Id="rId6" Type="http://schemas.openxmlformats.org/officeDocument/2006/relationships/image" Target="../media/image132.png"/><Relationship Id="rId5" Type="http://schemas.openxmlformats.org/officeDocument/2006/relationships/image" Target="../media/image131.png"/><Relationship Id="rId4" Type="http://schemas.openxmlformats.org/officeDocument/2006/relationships/image" Target="../media/image130.png"/></Relationships>
</file>

<file path=ppt/slides/_rels/slide51.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23.xml"/><Relationship Id="rId1" Type="http://schemas.openxmlformats.org/officeDocument/2006/relationships/slideLayout" Target="../slideLayouts/slideLayout217.xml"/></Relationships>
</file>

<file path=ppt/slides/_rels/slide52.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24.xml"/><Relationship Id="rId1" Type="http://schemas.openxmlformats.org/officeDocument/2006/relationships/slideLayout" Target="../slideLayouts/slideLayout217.xml"/><Relationship Id="rId6" Type="http://schemas.openxmlformats.org/officeDocument/2006/relationships/image" Target="../media/image137.png"/><Relationship Id="rId5" Type="http://schemas.openxmlformats.org/officeDocument/2006/relationships/image" Target="../media/image136.png"/><Relationship Id="rId4" Type="http://schemas.openxmlformats.org/officeDocument/2006/relationships/image" Target="../media/image135.png"/></Relationships>
</file>

<file path=ppt/slides/_rels/slide53.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25.xml"/><Relationship Id="rId1" Type="http://schemas.openxmlformats.org/officeDocument/2006/relationships/slideLayout" Target="../slideLayouts/slideLayout21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1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49.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1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18.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18.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1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18.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18.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18.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18.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01.xml"/></Relationships>
</file>

<file path=ppt/slides/_rels/slide65.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21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18.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18.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64.xml"/></Relationships>
</file>

<file path=ppt/slides/_rels/slide69.xml.rels><?xml version="1.0" encoding="UTF-8" standalone="yes"?>
<Relationships xmlns="http://schemas.openxmlformats.org/package/2006/relationships"><Relationship Id="rId3" Type="http://schemas.openxmlformats.org/officeDocument/2006/relationships/image" Target="../media/image140.jpeg"/><Relationship Id="rId2" Type="http://schemas.openxmlformats.org/officeDocument/2006/relationships/notesSlide" Target="../notesSlides/notesSlide30.xml"/><Relationship Id="rId1" Type="http://schemas.openxmlformats.org/officeDocument/2006/relationships/slideLayout" Target="../slideLayouts/slideLayout8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70.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31.xml"/><Relationship Id="rId1" Type="http://schemas.openxmlformats.org/officeDocument/2006/relationships/slideLayout" Target="../slideLayouts/slideLayout85.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86.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8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4.xml"/></Relationships>
</file>

<file path=ppt/slides/_rels/slide74.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33.xml"/><Relationship Id="rId1" Type="http://schemas.openxmlformats.org/officeDocument/2006/relationships/slideLayout" Target="../slideLayouts/slideLayout67.xml"/></Relationships>
</file>

<file path=ppt/slides/_rels/slide75.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34.xml"/><Relationship Id="rId1" Type="http://schemas.openxmlformats.org/officeDocument/2006/relationships/slideLayout" Target="../slideLayouts/slideLayout6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35.xml"/><Relationship Id="rId1" Type="http://schemas.openxmlformats.org/officeDocument/2006/relationships/slideLayout" Target="../slideLayouts/slideLayout67.xml"/></Relationships>
</file>

<file path=ppt/slides/_rels/slide78.xml.rels><?xml version="1.0" encoding="UTF-8" standalone="yes"?>
<Relationships xmlns="http://schemas.openxmlformats.org/package/2006/relationships"><Relationship Id="rId8" Type="http://schemas.openxmlformats.org/officeDocument/2006/relationships/hyperlink" Target="https://aka.ms/BCOfficeHours" TargetMode="External"/><Relationship Id="rId3" Type="http://schemas.openxmlformats.org/officeDocument/2006/relationships/hyperlink" Target="http://aka.ms/BCYammer" TargetMode="External"/><Relationship Id="rId7" Type="http://schemas.openxmlformats.org/officeDocument/2006/relationships/hyperlink" Target="https://aka.ms/BCLinkedIn" TargetMode="External"/><Relationship Id="rId2" Type="http://schemas.openxmlformats.org/officeDocument/2006/relationships/notesSlide" Target="../notesSlides/notesSlide36.xml"/><Relationship Id="rId1" Type="http://schemas.openxmlformats.org/officeDocument/2006/relationships/slideLayout" Target="../slideLayouts/slideLayout105.xml"/><Relationship Id="rId6" Type="http://schemas.openxmlformats.org/officeDocument/2006/relationships/hyperlink" Target="https://aka.ms/BCPartnerPortal" TargetMode="External"/><Relationship Id="rId5" Type="http://schemas.openxmlformats.org/officeDocument/2006/relationships/hyperlink" Target="https://aka.ms/BCall" TargetMode="External"/><Relationship Id="rId4" Type="http://schemas.openxmlformats.org/officeDocument/2006/relationships/hyperlink" Target="https://aka.ms/BCYouTube" TargetMode="Externa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05.xml"/></Relationships>
</file>

<file path=ppt/slides/_rels/slide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3.xml"/><Relationship Id="rId1" Type="http://schemas.openxmlformats.org/officeDocument/2006/relationships/slideLayout" Target="../slideLayouts/slideLayout149.xml"/></Relationships>
</file>

<file path=ppt/slides/_rels/slide80.xml.rels><?xml version="1.0" encoding="UTF-8" standalone="yes"?>
<Relationships xmlns="http://schemas.openxmlformats.org/package/2006/relationships"><Relationship Id="rId3" Type="http://schemas.openxmlformats.org/officeDocument/2006/relationships/image" Target="../media/image90.png"/><Relationship Id="rId7" Type="http://schemas.openxmlformats.org/officeDocument/2006/relationships/image" Target="../media/image147.png"/><Relationship Id="rId2" Type="http://schemas.openxmlformats.org/officeDocument/2006/relationships/notesSlide" Target="../notesSlides/notesSlide38.xml"/><Relationship Id="rId1" Type="http://schemas.openxmlformats.org/officeDocument/2006/relationships/slideLayout" Target="../slideLayouts/slideLayout149.xml"/><Relationship Id="rId6" Type="http://schemas.openxmlformats.org/officeDocument/2006/relationships/hyperlink" Target="https://aka.ms/BCYouTube" TargetMode="External"/><Relationship Id="rId5" Type="http://schemas.openxmlformats.org/officeDocument/2006/relationships/image" Target="../media/image146.png"/><Relationship Id="rId4" Type="http://schemas.openxmlformats.org/officeDocument/2006/relationships/image" Target="../media/image14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a:extLst>
              <a:ext uri="{FF2B5EF4-FFF2-40B4-BE49-F238E27FC236}">
                <a16:creationId xmlns:a16="http://schemas.microsoft.com/office/drawing/2014/main" id="{9B99A9B6-3F8A-938D-7CA2-A3101C08D350}"/>
              </a:ext>
            </a:extLst>
          </p:cNvPr>
          <p:cNvSpPr>
            <a:spLocks noGrp="1"/>
          </p:cNvSpPr>
          <p:nvPr>
            <p:ph type="title"/>
          </p:nvPr>
        </p:nvSpPr>
        <p:spPr>
          <a:xfrm>
            <a:off x="588263" y="1379101"/>
            <a:ext cx="4167887" cy="2154436"/>
          </a:xfrm>
        </p:spPr>
        <p:txBody>
          <a:bodyPr/>
          <a:lstStyle/>
          <a:p>
            <a:r>
              <a:rPr lang="en-GB" sz="2800" dirty="0"/>
              <a:t>Microsoft presents</a:t>
            </a:r>
            <a:br>
              <a:rPr lang="en-DK" sz="2800" dirty="0"/>
            </a:br>
            <a:br>
              <a:rPr lang="en-DK" sz="2800" dirty="0"/>
            </a:br>
            <a:r>
              <a:rPr lang="en-GB" sz="2800" dirty="0"/>
              <a:t>What is new in analytics for Business Central in 2025 release wave 1</a:t>
            </a:r>
            <a:endParaRPr lang="en-US" sz="2800" dirty="0"/>
          </a:p>
        </p:txBody>
      </p:sp>
      <p:sp>
        <p:nvSpPr>
          <p:cNvPr id="5" name="Text Placeholder 4"/>
          <p:cNvSpPr>
            <a:spLocks noGrp="1"/>
          </p:cNvSpPr>
          <p:nvPr>
            <p:ph type="body" sz="quarter" idx="12"/>
          </p:nvPr>
        </p:nvSpPr>
        <p:spPr/>
        <p:txBody>
          <a:bodyPr vert="horz" wrap="square" lIns="0" tIns="0" rIns="0" bIns="0" rtlCol="0" anchor="t">
            <a:spAutoFit/>
          </a:bodyPr>
          <a:lstStyle/>
          <a:p>
            <a:endParaRPr lang="en-US" dirty="0"/>
          </a:p>
        </p:txBody>
      </p:sp>
    </p:spTree>
    <p:extLst>
      <p:ext uri="{BB962C8B-B14F-4D97-AF65-F5344CB8AC3E}">
        <p14:creationId xmlns:p14="http://schemas.microsoft.com/office/powerpoint/2010/main" val="2501024343"/>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D67464-96F8-8D31-33E6-8CC8841040F9}"/>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4B2D1634-E6F6-4FB5-0CAD-CF03F55E768B}"/>
              </a:ext>
            </a:extLst>
          </p:cNvPr>
          <p:cNvSpPr>
            <a:spLocks noGrp="1"/>
          </p:cNvSpPr>
          <p:nvPr>
            <p:ph type="title"/>
          </p:nvPr>
        </p:nvSpPr>
        <p:spPr>
          <a:xfrm>
            <a:off x="626691" y="2598003"/>
            <a:ext cx="2285566" cy="1661993"/>
          </a:xfrm>
        </p:spPr>
        <p:txBody>
          <a:bodyPr/>
          <a:lstStyle/>
          <a:p>
            <a:r>
              <a:rPr lang="en-US"/>
              <a:t>Financial reporting for authors</a:t>
            </a:r>
            <a:endParaRPr lang="en-GB"/>
          </a:p>
        </p:txBody>
      </p:sp>
      <p:sp>
        <p:nvSpPr>
          <p:cNvPr id="6" name="Text Placeholder 5">
            <a:extLst>
              <a:ext uri="{FF2B5EF4-FFF2-40B4-BE49-F238E27FC236}">
                <a16:creationId xmlns:a16="http://schemas.microsoft.com/office/drawing/2014/main" id="{3081241C-C1F8-414C-0D48-9BB69421E424}"/>
              </a:ext>
            </a:extLst>
          </p:cNvPr>
          <p:cNvSpPr>
            <a:spLocks noGrp="1"/>
          </p:cNvSpPr>
          <p:nvPr>
            <p:ph type="body" sz="quarter" idx="10"/>
          </p:nvPr>
        </p:nvSpPr>
        <p:spPr>
          <a:xfrm>
            <a:off x="4519613" y="912620"/>
            <a:ext cx="6936014" cy="430887"/>
          </a:xfrm>
        </p:spPr>
        <p:txBody>
          <a:bodyPr/>
          <a:lstStyle/>
          <a:p>
            <a:r>
              <a:rPr lang="en-DK" sz="2800"/>
              <a:t>Internal descriptions</a:t>
            </a:r>
            <a:endParaRPr lang="en-GB" sz="2800"/>
          </a:p>
        </p:txBody>
      </p:sp>
      <p:sp>
        <p:nvSpPr>
          <p:cNvPr id="7" name="Text Placeholder 6">
            <a:extLst>
              <a:ext uri="{FF2B5EF4-FFF2-40B4-BE49-F238E27FC236}">
                <a16:creationId xmlns:a16="http://schemas.microsoft.com/office/drawing/2014/main" id="{944C8108-D05D-62CC-6919-BE17E89A2D0B}"/>
              </a:ext>
            </a:extLst>
          </p:cNvPr>
          <p:cNvSpPr>
            <a:spLocks noGrp="1"/>
          </p:cNvSpPr>
          <p:nvPr>
            <p:ph type="body" sz="quarter" idx="11"/>
          </p:nvPr>
        </p:nvSpPr>
        <p:spPr>
          <a:xfrm>
            <a:off x="4519613" y="1888374"/>
            <a:ext cx="6936014" cy="430887"/>
          </a:xfrm>
        </p:spPr>
        <p:txBody>
          <a:bodyPr/>
          <a:lstStyle/>
          <a:p>
            <a:r>
              <a:rPr lang="en-DK" sz="2800"/>
              <a:t>Intro/closing paragraphs</a:t>
            </a:r>
            <a:endParaRPr lang="en-GB" sz="2800"/>
          </a:p>
        </p:txBody>
      </p:sp>
      <p:sp>
        <p:nvSpPr>
          <p:cNvPr id="8" name="Text Placeholder 7">
            <a:extLst>
              <a:ext uri="{FF2B5EF4-FFF2-40B4-BE49-F238E27FC236}">
                <a16:creationId xmlns:a16="http://schemas.microsoft.com/office/drawing/2014/main" id="{62E395F5-3B62-4644-4A94-8C85B62F8994}"/>
              </a:ext>
            </a:extLst>
          </p:cNvPr>
          <p:cNvSpPr>
            <a:spLocks noGrp="1"/>
          </p:cNvSpPr>
          <p:nvPr>
            <p:ph type="body" sz="quarter" idx="12"/>
          </p:nvPr>
        </p:nvSpPr>
        <p:spPr>
          <a:xfrm>
            <a:off x="4519613" y="2689665"/>
            <a:ext cx="6936014" cy="430887"/>
          </a:xfrm>
        </p:spPr>
        <p:txBody>
          <a:bodyPr/>
          <a:lstStyle/>
          <a:p>
            <a:r>
              <a:rPr lang="en-DK" sz="2800"/>
              <a:t>Row definitions</a:t>
            </a:r>
            <a:endParaRPr lang="en-GB" sz="2800"/>
          </a:p>
        </p:txBody>
      </p:sp>
      <p:sp>
        <p:nvSpPr>
          <p:cNvPr id="12" name="Text Placeholder 11">
            <a:extLst>
              <a:ext uri="{FF2B5EF4-FFF2-40B4-BE49-F238E27FC236}">
                <a16:creationId xmlns:a16="http://schemas.microsoft.com/office/drawing/2014/main" id="{57002E37-E95B-A45B-AB07-E8200D0274D0}"/>
              </a:ext>
            </a:extLst>
          </p:cNvPr>
          <p:cNvSpPr>
            <a:spLocks noGrp="1"/>
          </p:cNvSpPr>
          <p:nvPr>
            <p:ph type="body" sz="quarter" idx="16"/>
          </p:nvPr>
        </p:nvSpPr>
        <p:spPr/>
        <p:txBody>
          <a:bodyPr/>
          <a:lstStyle/>
          <a:p>
            <a:r>
              <a:rPr lang="en-DK"/>
              <a:t>1</a:t>
            </a:r>
            <a:endParaRPr lang="en-GB"/>
          </a:p>
        </p:txBody>
      </p:sp>
      <p:sp>
        <p:nvSpPr>
          <p:cNvPr id="13" name="Text Placeholder 12">
            <a:extLst>
              <a:ext uri="{FF2B5EF4-FFF2-40B4-BE49-F238E27FC236}">
                <a16:creationId xmlns:a16="http://schemas.microsoft.com/office/drawing/2014/main" id="{959BB34E-EACE-9733-9290-FFF0F8990478}"/>
              </a:ext>
            </a:extLst>
          </p:cNvPr>
          <p:cNvSpPr>
            <a:spLocks noGrp="1"/>
          </p:cNvSpPr>
          <p:nvPr>
            <p:ph type="body" sz="quarter" idx="17"/>
          </p:nvPr>
        </p:nvSpPr>
        <p:spPr/>
        <p:txBody>
          <a:bodyPr/>
          <a:lstStyle/>
          <a:p>
            <a:r>
              <a:rPr lang="en-DK"/>
              <a:t>2</a:t>
            </a:r>
            <a:endParaRPr lang="en-GB"/>
          </a:p>
        </p:txBody>
      </p:sp>
      <p:sp>
        <p:nvSpPr>
          <p:cNvPr id="14" name="Text Placeholder 13">
            <a:extLst>
              <a:ext uri="{FF2B5EF4-FFF2-40B4-BE49-F238E27FC236}">
                <a16:creationId xmlns:a16="http://schemas.microsoft.com/office/drawing/2014/main" id="{8AD34CDA-463E-6175-AD7A-D768EF21FA56}"/>
              </a:ext>
            </a:extLst>
          </p:cNvPr>
          <p:cNvSpPr>
            <a:spLocks noGrp="1"/>
          </p:cNvSpPr>
          <p:nvPr>
            <p:ph type="body" sz="quarter" idx="18"/>
          </p:nvPr>
        </p:nvSpPr>
        <p:spPr/>
        <p:txBody>
          <a:bodyPr/>
          <a:lstStyle/>
          <a:p>
            <a:r>
              <a:rPr lang="en-DK"/>
              <a:t>3</a:t>
            </a:r>
            <a:endParaRPr lang="en-GB"/>
          </a:p>
        </p:txBody>
      </p:sp>
      <p:sp>
        <p:nvSpPr>
          <p:cNvPr id="18" name="Text Placeholder 7">
            <a:extLst>
              <a:ext uri="{FF2B5EF4-FFF2-40B4-BE49-F238E27FC236}">
                <a16:creationId xmlns:a16="http://schemas.microsoft.com/office/drawing/2014/main" id="{77784B1A-B9B2-9C62-7F91-AA761DB6A27D}"/>
              </a:ext>
            </a:extLst>
          </p:cNvPr>
          <p:cNvSpPr txBox="1">
            <a:spLocks/>
          </p:cNvSpPr>
          <p:nvPr/>
        </p:nvSpPr>
        <p:spPr>
          <a:xfrm>
            <a:off x="4519613" y="3673444"/>
            <a:ext cx="6936014" cy="430887"/>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DK" sz="2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Column definitions</a:t>
            </a:r>
            <a:endParaRPr kumimoji="0" lang="en-GB" sz="2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sp>
        <p:nvSpPr>
          <p:cNvPr id="19" name="Text Placeholder 13">
            <a:extLst>
              <a:ext uri="{FF2B5EF4-FFF2-40B4-BE49-F238E27FC236}">
                <a16:creationId xmlns:a16="http://schemas.microsoft.com/office/drawing/2014/main" id="{1C85BD8D-1F27-A498-6D44-E5E3329CA875}"/>
              </a:ext>
            </a:extLst>
          </p:cNvPr>
          <p:cNvSpPr txBox="1">
            <a:spLocks/>
          </p:cNvSpPr>
          <p:nvPr/>
        </p:nvSpPr>
        <p:spPr>
          <a:xfrm>
            <a:off x="3444986" y="3612615"/>
            <a:ext cx="552452" cy="552546"/>
          </a:xfrm>
          <a:prstGeom prst="ellipse">
            <a:avLst/>
          </a:prstGeom>
          <a:noFill/>
          <a:ln w="19050" cap="flat" cmpd="sng" algn="ctr">
            <a:solidFill>
              <a:schemeClr val="bg1">
                <a:lumMod val="95000"/>
              </a:schemeClr>
            </a:solidFill>
            <a:prstDash val="solid"/>
          </a:ln>
          <a:effectLst/>
        </p:spPr>
        <p:txBody>
          <a:bodyPr vert="horz" wrap="square" lIns="0" tIns="0" rIns="0" bIns="0" rtlCol="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2000" kern="1200" spc="0" baseline="0" dirty="0">
                <a:gradFill>
                  <a:gsLst>
                    <a:gs pos="0">
                      <a:schemeClr val="accent3"/>
                    </a:gs>
                    <a:gs pos="67000">
                      <a:schemeClr val="accent1"/>
                    </a:gs>
                    <a:gs pos="100000">
                      <a:schemeClr val="accent5"/>
                    </a:gs>
                  </a:gsLst>
                  <a:lin ang="5400000" scaled="1"/>
                </a:gradFill>
                <a:latin typeface="+mj-lt"/>
                <a:ea typeface="+mn-ea"/>
                <a:cs typeface="+mn-cs"/>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lt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lt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lt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lt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lt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lt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lt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lt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gradFill>
                  <a:gsLst>
                    <a:gs pos="0">
                      <a:srgbClr val="C03BC4"/>
                    </a:gs>
                    <a:gs pos="67000">
                      <a:srgbClr val="0078D4"/>
                    </a:gs>
                    <a:gs pos="100000">
                      <a:srgbClr val="49C5B1"/>
                    </a:gs>
                  </a:gsLst>
                  <a:lin ang="5400000" scaled="1"/>
                </a:gradFill>
                <a:effectLst/>
                <a:uLnTx/>
                <a:uFillTx/>
                <a:latin typeface="Segoe UI Semibold"/>
                <a:ea typeface="+mn-ea"/>
                <a:cs typeface="+mn-cs"/>
              </a:rPr>
              <a:t>4</a:t>
            </a:r>
            <a:endParaRPr kumimoji="0" lang="en-GB" sz="2000" b="0" i="0" u="none" strike="noStrike" kern="1200" cap="none" spc="0" normalizeH="0" baseline="0" noProof="0">
              <a:ln>
                <a:noFill/>
              </a:ln>
              <a:gradFill>
                <a:gsLst>
                  <a:gs pos="0">
                    <a:srgbClr val="C03BC4"/>
                  </a:gs>
                  <a:gs pos="67000">
                    <a:srgbClr val="0078D4"/>
                  </a:gs>
                  <a:gs pos="100000">
                    <a:srgbClr val="49C5B1"/>
                  </a:gs>
                </a:gsLst>
                <a:lin ang="5400000" scaled="1"/>
              </a:gradFill>
              <a:effectLst/>
              <a:uLnTx/>
              <a:uFillTx/>
              <a:latin typeface="Segoe UI Semibold"/>
              <a:ea typeface="+mn-ea"/>
              <a:cs typeface="+mn-cs"/>
            </a:endParaRPr>
          </a:p>
        </p:txBody>
      </p:sp>
    </p:spTree>
    <p:extLst>
      <p:ext uri="{BB962C8B-B14F-4D97-AF65-F5344CB8AC3E}">
        <p14:creationId xmlns:p14="http://schemas.microsoft.com/office/powerpoint/2010/main" val="2299151919"/>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A9E1CA-A54D-203A-9652-E2CD64165222}"/>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6101E2FF-2638-DF4D-F7D5-7604025CF3CC}"/>
              </a:ext>
            </a:extLst>
          </p:cNvPr>
          <p:cNvSpPr>
            <a:spLocks noGrp="1"/>
          </p:cNvSpPr>
          <p:nvPr>
            <p:ph type="title"/>
          </p:nvPr>
        </p:nvSpPr>
        <p:spPr>
          <a:xfrm>
            <a:off x="626691" y="2598003"/>
            <a:ext cx="2285566" cy="1661993"/>
          </a:xfrm>
        </p:spPr>
        <p:txBody>
          <a:bodyPr/>
          <a:lstStyle/>
          <a:p>
            <a:r>
              <a:rPr lang="en-US"/>
              <a:t>Financial reporting for admins</a:t>
            </a:r>
            <a:endParaRPr lang="en-GB"/>
          </a:p>
        </p:txBody>
      </p:sp>
      <p:sp>
        <p:nvSpPr>
          <p:cNvPr id="6" name="Text Placeholder 5">
            <a:extLst>
              <a:ext uri="{FF2B5EF4-FFF2-40B4-BE49-F238E27FC236}">
                <a16:creationId xmlns:a16="http://schemas.microsoft.com/office/drawing/2014/main" id="{7AB5FBB7-84D5-99D9-31ED-1226FC9E2CC2}"/>
              </a:ext>
            </a:extLst>
          </p:cNvPr>
          <p:cNvSpPr>
            <a:spLocks noGrp="1"/>
          </p:cNvSpPr>
          <p:nvPr>
            <p:ph type="body" sz="quarter" idx="10"/>
          </p:nvPr>
        </p:nvSpPr>
        <p:spPr>
          <a:xfrm>
            <a:off x="4519613" y="912620"/>
            <a:ext cx="6936014" cy="430887"/>
          </a:xfrm>
        </p:spPr>
        <p:txBody>
          <a:bodyPr/>
          <a:lstStyle/>
          <a:p>
            <a:r>
              <a:rPr lang="en-DK" sz="2800"/>
              <a:t>Telemetry</a:t>
            </a:r>
            <a:endParaRPr lang="en-GB" sz="2800"/>
          </a:p>
        </p:txBody>
      </p:sp>
      <p:sp>
        <p:nvSpPr>
          <p:cNvPr id="7" name="Text Placeholder 6">
            <a:extLst>
              <a:ext uri="{FF2B5EF4-FFF2-40B4-BE49-F238E27FC236}">
                <a16:creationId xmlns:a16="http://schemas.microsoft.com/office/drawing/2014/main" id="{7A384601-F13A-354B-23C4-7480C71922BB}"/>
              </a:ext>
            </a:extLst>
          </p:cNvPr>
          <p:cNvSpPr>
            <a:spLocks noGrp="1"/>
          </p:cNvSpPr>
          <p:nvPr>
            <p:ph type="body" sz="quarter" idx="11"/>
          </p:nvPr>
        </p:nvSpPr>
        <p:spPr>
          <a:xfrm>
            <a:off x="4519613" y="1888374"/>
            <a:ext cx="6936014" cy="430887"/>
          </a:xfrm>
        </p:spPr>
        <p:txBody>
          <a:bodyPr/>
          <a:lstStyle/>
          <a:p>
            <a:r>
              <a:rPr lang="en-DK" sz="2800"/>
              <a:t>Microsoft Purview (coming soon)</a:t>
            </a:r>
            <a:endParaRPr lang="en-GB" sz="2800"/>
          </a:p>
        </p:txBody>
      </p:sp>
      <p:sp>
        <p:nvSpPr>
          <p:cNvPr id="8" name="Text Placeholder 7">
            <a:extLst>
              <a:ext uri="{FF2B5EF4-FFF2-40B4-BE49-F238E27FC236}">
                <a16:creationId xmlns:a16="http://schemas.microsoft.com/office/drawing/2014/main" id="{E68232BE-A2AB-CA5F-8AA5-444E18FE09FF}"/>
              </a:ext>
            </a:extLst>
          </p:cNvPr>
          <p:cNvSpPr>
            <a:spLocks noGrp="1"/>
          </p:cNvSpPr>
          <p:nvPr>
            <p:ph type="body" sz="quarter" idx="12"/>
          </p:nvPr>
        </p:nvSpPr>
        <p:spPr>
          <a:xfrm>
            <a:off x="4519613" y="2689665"/>
            <a:ext cx="6936014" cy="430887"/>
          </a:xfrm>
        </p:spPr>
        <p:txBody>
          <a:bodyPr/>
          <a:lstStyle/>
          <a:p>
            <a:r>
              <a:rPr lang="en-DK" sz="2800"/>
              <a:t>Audit changes to definitions</a:t>
            </a:r>
            <a:endParaRPr lang="en-GB" sz="2800"/>
          </a:p>
        </p:txBody>
      </p:sp>
      <p:sp>
        <p:nvSpPr>
          <p:cNvPr id="12" name="Text Placeholder 11">
            <a:extLst>
              <a:ext uri="{FF2B5EF4-FFF2-40B4-BE49-F238E27FC236}">
                <a16:creationId xmlns:a16="http://schemas.microsoft.com/office/drawing/2014/main" id="{7764ADB7-5647-30BD-FC23-D43AFD2D35A7}"/>
              </a:ext>
            </a:extLst>
          </p:cNvPr>
          <p:cNvSpPr>
            <a:spLocks noGrp="1"/>
          </p:cNvSpPr>
          <p:nvPr>
            <p:ph type="body" sz="quarter" idx="16"/>
          </p:nvPr>
        </p:nvSpPr>
        <p:spPr/>
        <p:txBody>
          <a:bodyPr/>
          <a:lstStyle/>
          <a:p>
            <a:r>
              <a:rPr lang="en-DK"/>
              <a:t>1</a:t>
            </a:r>
            <a:endParaRPr lang="en-GB"/>
          </a:p>
        </p:txBody>
      </p:sp>
      <p:sp>
        <p:nvSpPr>
          <p:cNvPr id="13" name="Text Placeholder 12">
            <a:extLst>
              <a:ext uri="{FF2B5EF4-FFF2-40B4-BE49-F238E27FC236}">
                <a16:creationId xmlns:a16="http://schemas.microsoft.com/office/drawing/2014/main" id="{E7EEDD02-DFB5-98F4-955E-699AD8C0BA12}"/>
              </a:ext>
            </a:extLst>
          </p:cNvPr>
          <p:cNvSpPr>
            <a:spLocks noGrp="1"/>
          </p:cNvSpPr>
          <p:nvPr>
            <p:ph type="body" sz="quarter" idx="17"/>
          </p:nvPr>
        </p:nvSpPr>
        <p:spPr/>
        <p:txBody>
          <a:bodyPr/>
          <a:lstStyle/>
          <a:p>
            <a:r>
              <a:rPr lang="en-DK"/>
              <a:t>2</a:t>
            </a:r>
            <a:endParaRPr lang="en-GB"/>
          </a:p>
        </p:txBody>
      </p:sp>
      <p:sp>
        <p:nvSpPr>
          <p:cNvPr id="14" name="Text Placeholder 13">
            <a:extLst>
              <a:ext uri="{FF2B5EF4-FFF2-40B4-BE49-F238E27FC236}">
                <a16:creationId xmlns:a16="http://schemas.microsoft.com/office/drawing/2014/main" id="{25C0E07D-595F-BB81-4938-CD6B7D23C8D6}"/>
              </a:ext>
            </a:extLst>
          </p:cNvPr>
          <p:cNvSpPr>
            <a:spLocks noGrp="1"/>
          </p:cNvSpPr>
          <p:nvPr>
            <p:ph type="body" sz="quarter" idx="18"/>
          </p:nvPr>
        </p:nvSpPr>
        <p:spPr/>
        <p:txBody>
          <a:bodyPr/>
          <a:lstStyle/>
          <a:p>
            <a:r>
              <a:rPr lang="en-DK"/>
              <a:t>3</a:t>
            </a:r>
            <a:endParaRPr lang="en-GB"/>
          </a:p>
        </p:txBody>
      </p:sp>
      <p:sp>
        <p:nvSpPr>
          <p:cNvPr id="18" name="Text Placeholder 7">
            <a:extLst>
              <a:ext uri="{FF2B5EF4-FFF2-40B4-BE49-F238E27FC236}">
                <a16:creationId xmlns:a16="http://schemas.microsoft.com/office/drawing/2014/main" id="{97F7497A-D432-E3B3-7E3E-68029A2CB549}"/>
              </a:ext>
            </a:extLst>
          </p:cNvPr>
          <p:cNvSpPr txBox="1">
            <a:spLocks/>
          </p:cNvSpPr>
          <p:nvPr/>
        </p:nvSpPr>
        <p:spPr>
          <a:xfrm>
            <a:off x="4519613" y="3673444"/>
            <a:ext cx="6936014" cy="430887"/>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DK" sz="2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Setup permissions</a:t>
            </a:r>
            <a:endParaRPr kumimoji="0" lang="en-GB" sz="2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sp>
        <p:nvSpPr>
          <p:cNvPr id="19" name="Text Placeholder 13">
            <a:extLst>
              <a:ext uri="{FF2B5EF4-FFF2-40B4-BE49-F238E27FC236}">
                <a16:creationId xmlns:a16="http://schemas.microsoft.com/office/drawing/2014/main" id="{5FD78BED-76C4-726F-7F28-2E1A4AE34A52}"/>
              </a:ext>
            </a:extLst>
          </p:cNvPr>
          <p:cNvSpPr txBox="1">
            <a:spLocks/>
          </p:cNvSpPr>
          <p:nvPr/>
        </p:nvSpPr>
        <p:spPr>
          <a:xfrm>
            <a:off x="3444986" y="3612615"/>
            <a:ext cx="552452" cy="552546"/>
          </a:xfrm>
          <a:prstGeom prst="ellipse">
            <a:avLst/>
          </a:prstGeom>
          <a:noFill/>
          <a:ln w="19050" cap="flat" cmpd="sng" algn="ctr">
            <a:solidFill>
              <a:schemeClr val="bg1">
                <a:lumMod val="95000"/>
              </a:schemeClr>
            </a:solidFill>
            <a:prstDash val="solid"/>
          </a:ln>
          <a:effectLst/>
        </p:spPr>
        <p:txBody>
          <a:bodyPr vert="horz" wrap="square" lIns="0" tIns="0" rIns="0" bIns="0" rtlCol="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2000" kern="1200" spc="0" baseline="0" dirty="0">
                <a:gradFill>
                  <a:gsLst>
                    <a:gs pos="0">
                      <a:schemeClr val="accent3"/>
                    </a:gs>
                    <a:gs pos="67000">
                      <a:schemeClr val="accent1"/>
                    </a:gs>
                    <a:gs pos="100000">
                      <a:schemeClr val="accent5"/>
                    </a:gs>
                  </a:gsLst>
                  <a:lin ang="5400000" scaled="1"/>
                </a:gradFill>
                <a:latin typeface="+mj-lt"/>
                <a:ea typeface="+mn-ea"/>
                <a:cs typeface="+mn-cs"/>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lt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lt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lt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lt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lt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lt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lt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lt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gradFill>
                  <a:gsLst>
                    <a:gs pos="0">
                      <a:srgbClr val="C03BC4"/>
                    </a:gs>
                    <a:gs pos="67000">
                      <a:srgbClr val="0078D4"/>
                    </a:gs>
                    <a:gs pos="100000">
                      <a:srgbClr val="49C5B1"/>
                    </a:gs>
                  </a:gsLst>
                  <a:lin ang="5400000" scaled="1"/>
                </a:gradFill>
                <a:effectLst/>
                <a:uLnTx/>
                <a:uFillTx/>
                <a:latin typeface="Segoe UI Semibold"/>
                <a:ea typeface="+mn-ea"/>
                <a:cs typeface="+mn-cs"/>
              </a:rPr>
              <a:t>4</a:t>
            </a:r>
            <a:endParaRPr kumimoji="0" lang="en-GB" sz="2000" b="0" i="0" u="none" strike="noStrike" kern="1200" cap="none" spc="0" normalizeH="0" baseline="0" noProof="0">
              <a:ln>
                <a:noFill/>
              </a:ln>
              <a:gradFill>
                <a:gsLst>
                  <a:gs pos="0">
                    <a:srgbClr val="C03BC4"/>
                  </a:gs>
                  <a:gs pos="67000">
                    <a:srgbClr val="0078D4"/>
                  </a:gs>
                  <a:gs pos="100000">
                    <a:srgbClr val="49C5B1"/>
                  </a:gs>
                </a:gsLst>
                <a:lin ang="5400000" scaled="1"/>
              </a:gradFill>
              <a:effectLst/>
              <a:uLnTx/>
              <a:uFillTx/>
              <a:latin typeface="Segoe UI Semibold"/>
              <a:ea typeface="+mn-ea"/>
              <a:cs typeface="+mn-cs"/>
            </a:endParaRPr>
          </a:p>
        </p:txBody>
      </p:sp>
    </p:spTree>
    <p:extLst>
      <p:ext uri="{BB962C8B-B14F-4D97-AF65-F5344CB8AC3E}">
        <p14:creationId xmlns:p14="http://schemas.microsoft.com/office/powerpoint/2010/main" val="3426805909"/>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DE7109-9A6A-FA44-D16E-CE237775D55B}"/>
              </a:ext>
            </a:extLst>
          </p:cNvPr>
          <p:cNvSpPr>
            <a:spLocks noGrp="1"/>
          </p:cNvSpPr>
          <p:nvPr>
            <p:ph type="title"/>
          </p:nvPr>
        </p:nvSpPr>
        <p:spPr/>
        <p:txBody>
          <a:bodyPr/>
          <a:lstStyle/>
          <a:p>
            <a:r>
              <a:rPr lang="en-US"/>
              <a:t>Sales analytics themes for 2025 release wave 1 (26.1)</a:t>
            </a:r>
            <a:endParaRPr lang="en-GB"/>
          </a:p>
        </p:txBody>
      </p:sp>
      <p:sp>
        <p:nvSpPr>
          <p:cNvPr id="3" name="Text Placeholder 2">
            <a:extLst>
              <a:ext uri="{FF2B5EF4-FFF2-40B4-BE49-F238E27FC236}">
                <a16:creationId xmlns:a16="http://schemas.microsoft.com/office/drawing/2014/main" id="{0B37430F-6235-78EE-AAAB-4CC1C3BF669C}"/>
              </a:ext>
            </a:extLst>
          </p:cNvPr>
          <p:cNvSpPr>
            <a:spLocks noGrp="1"/>
          </p:cNvSpPr>
          <p:nvPr>
            <p:ph type="body" sz="quarter" idx="10"/>
          </p:nvPr>
        </p:nvSpPr>
        <p:spPr>
          <a:xfrm>
            <a:off x="586390" y="1434370"/>
            <a:ext cx="11018520" cy="1982081"/>
          </a:xfrm>
        </p:spPr>
        <p:txBody>
          <a:bodyPr/>
          <a:lstStyle/>
          <a:p>
            <a:r>
              <a:rPr lang="en-US"/>
              <a:t>Sales lifecycle</a:t>
            </a:r>
          </a:p>
          <a:p>
            <a:r>
              <a:rPr lang="en-US"/>
              <a:t>Profitability</a:t>
            </a:r>
          </a:p>
          <a:p>
            <a:r>
              <a:rPr lang="en-US"/>
              <a:t>Demographics</a:t>
            </a:r>
          </a:p>
          <a:p>
            <a:r>
              <a:rPr lang="en-US"/>
              <a:t>AI assisted analysis</a:t>
            </a:r>
            <a:endParaRPr lang="en-GB"/>
          </a:p>
        </p:txBody>
      </p:sp>
    </p:spTree>
    <p:extLst>
      <p:ext uri="{BB962C8B-B14F-4D97-AF65-F5344CB8AC3E}">
        <p14:creationId xmlns:p14="http://schemas.microsoft.com/office/powerpoint/2010/main" val="614455479"/>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0A99981-A31D-0803-4E5A-CEDDD70E8083}"/>
              </a:ext>
            </a:extLst>
          </p:cNvPr>
          <p:cNvSpPr>
            <a:spLocks noGrp="1"/>
          </p:cNvSpPr>
          <p:nvPr>
            <p:ph type="title"/>
          </p:nvPr>
        </p:nvSpPr>
        <p:spPr/>
        <p:txBody>
          <a:bodyPr/>
          <a:lstStyle/>
          <a:p>
            <a:r>
              <a:rPr lang="en-US"/>
              <a:t>Phases of a sale</a:t>
            </a:r>
            <a:endParaRPr lang="en-GB"/>
          </a:p>
        </p:txBody>
      </p:sp>
      <p:graphicFrame>
        <p:nvGraphicFramePr>
          <p:cNvPr id="8" name="Diagram 7">
            <a:extLst>
              <a:ext uri="{FF2B5EF4-FFF2-40B4-BE49-F238E27FC236}">
                <a16:creationId xmlns:a16="http://schemas.microsoft.com/office/drawing/2014/main" id="{42ECA009-EB86-197F-2353-1425D7CFCF95}"/>
              </a:ext>
            </a:extLst>
          </p:cNvPr>
          <p:cNvGraphicFramePr/>
          <p:nvPr/>
        </p:nvGraphicFramePr>
        <p:xfrm>
          <a:off x="675712" y="1741296"/>
          <a:ext cx="11049609" cy="459825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Title 6">
            <a:extLst>
              <a:ext uri="{FF2B5EF4-FFF2-40B4-BE49-F238E27FC236}">
                <a16:creationId xmlns:a16="http://schemas.microsoft.com/office/drawing/2014/main" id="{F4CFEF08-8735-EF35-3145-FEA68C625EF9}"/>
              </a:ext>
            </a:extLst>
          </p:cNvPr>
          <p:cNvSpPr txBox="1">
            <a:spLocks/>
          </p:cNvSpPr>
          <p:nvPr/>
        </p:nvSpPr>
        <p:spPr>
          <a:xfrm>
            <a:off x="5325470" y="3024667"/>
            <a:ext cx="1967856" cy="369332"/>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50" normalizeH="0" baseline="0" noProof="0">
                <a:ln w="3175">
                  <a:noFill/>
                </a:ln>
                <a:solidFill>
                  <a:srgbClr val="000000"/>
                </a:solidFill>
                <a:effectLst/>
                <a:uLnTx/>
                <a:uFillTx/>
                <a:latin typeface="Segoe UI Semibold"/>
                <a:ea typeface="+mn-ea"/>
                <a:cs typeface="Segoe UI" pitchFamily="34" charset="0"/>
              </a:rPr>
              <a:t>2</a:t>
            </a:r>
            <a:r>
              <a:rPr kumimoji="0" lang="en-GB" sz="2400" b="0" i="0" u="none" strike="noStrike" kern="1200" cap="none" spc="-50" normalizeH="0" baseline="0" noProof="0">
                <a:ln w="3175">
                  <a:noFill/>
                </a:ln>
                <a:solidFill>
                  <a:srgbClr val="000000"/>
                </a:solidFill>
                <a:effectLst/>
                <a:uLnTx/>
                <a:uFillTx/>
                <a:latin typeface="Segoe UI Semibold"/>
                <a:ea typeface="+mn-ea"/>
                <a:cs typeface="Segoe UI" pitchFamily="34" charset="0"/>
              </a:rPr>
              <a:t>024 wave 2</a:t>
            </a:r>
          </a:p>
        </p:txBody>
      </p:sp>
      <p:sp>
        <p:nvSpPr>
          <p:cNvPr id="11" name="Title 6">
            <a:extLst>
              <a:ext uri="{FF2B5EF4-FFF2-40B4-BE49-F238E27FC236}">
                <a16:creationId xmlns:a16="http://schemas.microsoft.com/office/drawing/2014/main" id="{B9AC0213-6D7E-ECE4-547E-B9CEFE019950}"/>
              </a:ext>
            </a:extLst>
          </p:cNvPr>
          <p:cNvSpPr txBox="1">
            <a:spLocks/>
          </p:cNvSpPr>
          <p:nvPr/>
        </p:nvSpPr>
        <p:spPr>
          <a:xfrm>
            <a:off x="7687306" y="3024667"/>
            <a:ext cx="1967856" cy="369332"/>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50" normalizeH="0" baseline="0" noProof="0">
                <a:ln w="3175">
                  <a:noFill/>
                </a:ln>
                <a:solidFill>
                  <a:srgbClr val="000000"/>
                </a:solidFill>
                <a:effectLst/>
                <a:uLnTx/>
                <a:uFillTx/>
                <a:latin typeface="Segoe UI Semibold"/>
                <a:ea typeface="+mn-ea"/>
                <a:cs typeface="Segoe UI" pitchFamily="34" charset="0"/>
              </a:rPr>
              <a:t>2</a:t>
            </a:r>
            <a:r>
              <a:rPr kumimoji="0" lang="en-GB" sz="2400" b="0" i="0" u="none" strike="noStrike" kern="1200" cap="none" spc="-50" normalizeH="0" baseline="0" noProof="0">
                <a:ln w="3175">
                  <a:noFill/>
                </a:ln>
                <a:solidFill>
                  <a:srgbClr val="000000"/>
                </a:solidFill>
                <a:effectLst/>
                <a:uLnTx/>
                <a:uFillTx/>
                <a:latin typeface="Segoe UI Semibold"/>
                <a:ea typeface="+mn-ea"/>
                <a:cs typeface="Segoe UI" pitchFamily="34" charset="0"/>
              </a:rPr>
              <a:t>024 wave 2</a:t>
            </a:r>
          </a:p>
        </p:txBody>
      </p:sp>
      <p:sp>
        <p:nvSpPr>
          <p:cNvPr id="12" name="Title 6">
            <a:extLst>
              <a:ext uri="{FF2B5EF4-FFF2-40B4-BE49-F238E27FC236}">
                <a16:creationId xmlns:a16="http://schemas.microsoft.com/office/drawing/2014/main" id="{B4665713-1CA6-39E8-2338-0CD34B5A9BED}"/>
              </a:ext>
            </a:extLst>
          </p:cNvPr>
          <p:cNvSpPr txBox="1">
            <a:spLocks/>
          </p:cNvSpPr>
          <p:nvPr/>
        </p:nvSpPr>
        <p:spPr>
          <a:xfrm>
            <a:off x="675712" y="4804612"/>
            <a:ext cx="1967856" cy="369332"/>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50" normalizeH="0" baseline="0" noProof="0">
                <a:ln w="3175">
                  <a:noFill/>
                </a:ln>
                <a:solidFill>
                  <a:srgbClr val="000000"/>
                </a:solidFill>
                <a:effectLst/>
                <a:uLnTx/>
                <a:uFillTx/>
                <a:latin typeface="Segoe UI Semibold"/>
                <a:ea typeface="+mn-ea"/>
                <a:cs typeface="Segoe UI" pitchFamily="34" charset="0"/>
              </a:rPr>
              <a:t>2</a:t>
            </a:r>
            <a:r>
              <a:rPr kumimoji="0" lang="en-GB" sz="2400" b="0" i="0" u="none" strike="noStrike" kern="1200" cap="none" spc="-50" normalizeH="0" baseline="0" noProof="0">
                <a:ln w="3175">
                  <a:noFill/>
                </a:ln>
                <a:solidFill>
                  <a:srgbClr val="000000"/>
                </a:solidFill>
                <a:effectLst/>
                <a:uLnTx/>
                <a:uFillTx/>
                <a:latin typeface="Segoe UI Semibold"/>
                <a:ea typeface="+mn-ea"/>
                <a:cs typeface="Segoe UI" pitchFamily="34" charset="0"/>
              </a:rPr>
              <a:t>025 wave 1</a:t>
            </a:r>
          </a:p>
        </p:txBody>
      </p:sp>
      <p:sp>
        <p:nvSpPr>
          <p:cNvPr id="13" name="Title 6">
            <a:extLst>
              <a:ext uri="{FF2B5EF4-FFF2-40B4-BE49-F238E27FC236}">
                <a16:creationId xmlns:a16="http://schemas.microsoft.com/office/drawing/2014/main" id="{D0329E62-5AF9-7355-9C8E-62C34D5FD475}"/>
              </a:ext>
            </a:extLst>
          </p:cNvPr>
          <p:cNvSpPr txBox="1">
            <a:spLocks/>
          </p:cNvSpPr>
          <p:nvPr/>
        </p:nvSpPr>
        <p:spPr>
          <a:xfrm>
            <a:off x="3033172" y="4804612"/>
            <a:ext cx="1967856" cy="369332"/>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50" normalizeH="0" baseline="0" noProof="0">
                <a:ln w="3175">
                  <a:noFill/>
                </a:ln>
                <a:solidFill>
                  <a:srgbClr val="000000"/>
                </a:solidFill>
                <a:effectLst/>
                <a:uLnTx/>
                <a:uFillTx/>
                <a:latin typeface="Segoe UI Semibold"/>
                <a:ea typeface="+mn-ea"/>
                <a:cs typeface="Segoe UI" pitchFamily="34" charset="0"/>
              </a:rPr>
              <a:t>2</a:t>
            </a:r>
            <a:r>
              <a:rPr kumimoji="0" lang="en-GB" sz="2400" b="0" i="0" u="none" strike="noStrike" kern="1200" cap="none" spc="-50" normalizeH="0" baseline="0" noProof="0">
                <a:ln w="3175">
                  <a:noFill/>
                </a:ln>
                <a:solidFill>
                  <a:srgbClr val="000000"/>
                </a:solidFill>
                <a:effectLst/>
                <a:uLnTx/>
                <a:uFillTx/>
                <a:latin typeface="Segoe UI Semibold"/>
                <a:ea typeface="+mn-ea"/>
                <a:cs typeface="Segoe UI" pitchFamily="34" charset="0"/>
              </a:rPr>
              <a:t>025 wave 1</a:t>
            </a:r>
          </a:p>
        </p:txBody>
      </p:sp>
      <p:sp>
        <p:nvSpPr>
          <p:cNvPr id="14" name="Title 6">
            <a:extLst>
              <a:ext uri="{FF2B5EF4-FFF2-40B4-BE49-F238E27FC236}">
                <a16:creationId xmlns:a16="http://schemas.microsoft.com/office/drawing/2014/main" id="{FC6C4ACA-D697-FCFE-F1A7-9E186812E9D6}"/>
              </a:ext>
            </a:extLst>
          </p:cNvPr>
          <p:cNvSpPr txBox="1">
            <a:spLocks/>
          </p:cNvSpPr>
          <p:nvPr/>
        </p:nvSpPr>
        <p:spPr>
          <a:xfrm>
            <a:off x="10103366" y="4804612"/>
            <a:ext cx="1967856" cy="369332"/>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50" normalizeH="0" baseline="0" noProof="0">
                <a:ln w="3175">
                  <a:noFill/>
                </a:ln>
                <a:solidFill>
                  <a:srgbClr val="000000"/>
                </a:solidFill>
                <a:effectLst/>
                <a:uLnTx/>
                <a:uFillTx/>
                <a:latin typeface="Segoe UI Semibold"/>
                <a:ea typeface="+mn-ea"/>
                <a:cs typeface="Segoe UI" pitchFamily="34" charset="0"/>
              </a:rPr>
              <a:t>2</a:t>
            </a:r>
            <a:r>
              <a:rPr kumimoji="0" lang="en-GB" sz="2400" b="0" i="0" u="none" strike="noStrike" kern="1200" cap="none" spc="-50" normalizeH="0" baseline="0" noProof="0">
                <a:ln w="3175">
                  <a:noFill/>
                </a:ln>
                <a:solidFill>
                  <a:srgbClr val="000000"/>
                </a:solidFill>
                <a:effectLst/>
                <a:uLnTx/>
                <a:uFillTx/>
                <a:latin typeface="Segoe UI Semibold"/>
                <a:ea typeface="+mn-ea"/>
                <a:cs typeface="Segoe UI" pitchFamily="34" charset="0"/>
              </a:rPr>
              <a:t>025 wave 1</a:t>
            </a:r>
          </a:p>
        </p:txBody>
      </p:sp>
    </p:spTree>
    <p:extLst>
      <p:ext uri="{BB962C8B-B14F-4D97-AF65-F5344CB8AC3E}">
        <p14:creationId xmlns:p14="http://schemas.microsoft.com/office/powerpoint/2010/main" val="26269733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500" fill="hold"/>
                                        <p:tgtEl>
                                          <p:spTgt spid="12"/>
                                        </p:tgtEl>
                                        <p:attrNameLst>
                                          <p:attrName>ppt_x</p:attrName>
                                        </p:attrNameLst>
                                      </p:cBhvr>
                                      <p:tavLst>
                                        <p:tav tm="0">
                                          <p:val>
                                            <p:strVal val="#ppt_x"/>
                                          </p:val>
                                        </p:tav>
                                        <p:tav tm="100000">
                                          <p:val>
                                            <p:strVal val="#ppt_x"/>
                                          </p:val>
                                        </p:tav>
                                      </p:tavLst>
                                    </p:anim>
                                    <p:anim calcmode="lin" valueType="num">
                                      <p:cBhvr additive="base">
                                        <p:cTn id="16" dur="500" fill="hold"/>
                                        <p:tgtEl>
                                          <p:spTgt spid="12"/>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500" fill="hold"/>
                                        <p:tgtEl>
                                          <p:spTgt spid="13"/>
                                        </p:tgtEl>
                                        <p:attrNameLst>
                                          <p:attrName>ppt_x</p:attrName>
                                        </p:attrNameLst>
                                      </p:cBhvr>
                                      <p:tavLst>
                                        <p:tav tm="0">
                                          <p:val>
                                            <p:strVal val="#ppt_x"/>
                                          </p:val>
                                        </p:tav>
                                        <p:tav tm="100000">
                                          <p:val>
                                            <p:strVal val="#ppt_x"/>
                                          </p:val>
                                        </p:tav>
                                      </p:tavLst>
                                    </p:anim>
                                    <p:anim calcmode="lin" valueType="num">
                                      <p:cBhvr additive="base">
                                        <p:cTn id="20" dur="500" fill="hold"/>
                                        <p:tgtEl>
                                          <p:spTgt spid="13"/>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anim calcmode="lin" valueType="num">
                                      <p:cBhvr additive="base">
                                        <p:cTn id="23" dur="500" fill="hold"/>
                                        <p:tgtEl>
                                          <p:spTgt spid="14"/>
                                        </p:tgtEl>
                                        <p:attrNameLst>
                                          <p:attrName>ppt_x</p:attrName>
                                        </p:attrNameLst>
                                      </p:cBhvr>
                                      <p:tavLst>
                                        <p:tav tm="0">
                                          <p:val>
                                            <p:strVal val="#ppt_x"/>
                                          </p:val>
                                        </p:tav>
                                        <p:tav tm="100000">
                                          <p:val>
                                            <p:strVal val="#ppt_x"/>
                                          </p:val>
                                        </p:tav>
                                      </p:tavLst>
                                    </p:anim>
                                    <p:anim calcmode="lin" valueType="num">
                                      <p:cBhvr additive="base">
                                        <p:cTn id="24"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12" grpId="0"/>
      <p:bldP spid="13" grpId="0"/>
      <p:bldP spid="1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90D3463-5314-20F8-820A-546023430934}"/>
              </a:ext>
            </a:extLst>
          </p:cNvPr>
          <p:cNvPicPr>
            <a:picLocks noChangeAspect="1"/>
          </p:cNvPicPr>
          <p:nvPr/>
        </p:nvPicPr>
        <p:blipFill>
          <a:blip r:embed="rId2"/>
          <a:stretch>
            <a:fillRect/>
          </a:stretch>
        </p:blipFill>
        <p:spPr>
          <a:xfrm>
            <a:off x="38680" y="0"/>
            <a:ext cx="12114640" cy="6858000"/>
          </a:xfrm>
          <a:prstGeom prst="rect">
            <a:avLst/>
          </a:prstGeom>
        </p:spPr>
      </p:pic>
    </p:spTree>
    <p:extLst>
      <p:ext uri="{BB962C8B-B14F-4D97-AF65-F5344CB8AC3E}">
        <p14:creationId xmlns:p14="http://schemas.microsoft.com/office/powerpoint/2010/main" val="1456875033"/>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D6D5EC-2B94-E4CA-7CB6-9148FC616012}"/>
              </a:ext>
            </a:extLst>
          </p:cNvPr>
          <p:cNvPicPr>
            <a:picLocks noChangeAspect="1"/>
          </p:cNvPicPr>
          <p:nvPr/>
        </p:nvPicPr>
        <p:blipFill>
          <a:blip r:embed="rId2"/>
          <a:stretch>
            <a:fillRect/>
          </a:stretch>
        </p:blipFill>
        <p:spPr>
          <a:xfrm>
            <a:off x="43912" y="0"/>
            <a:ext cx="12104176" cy="6858000"/>
          </a:xfrm>
          <a:prstGeom prst="rect">
            <a:avLst/>
          </a:prstGeom>
        </p:spPr>
      </p:pic>
    </p:spTree>
    <p:extLst>
      <p:ext uri="{BB962C8B-B14F-4D97-AF65-F5344CB8AC3E}">
        <p14:creationId xmlns:p14="http://schemas.microsoft.com/office/powerpoint/2010/main" val="2554917048"/>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44B1407-EB6E-57A3-1C50-CB9F26AF5341}"/>
              </a:ext>
            </a:extLst>
          </p:cNvPr>
          <p:cNvPicPr>
            <a:picLocks noChangeAspect="1"/>
          </p:cNvPicPr>
          <p:nvPr/>
        </p:nvPicPr>
        <p:blipFill>
          <a:blip r:embed="rId2"/>
          <a:stretch>
            <a:fillRect/>
          </a:stretch>
        </p:blipFill>
        <p:spPr>
          <a:xfrm>
            <a:off x="32737" y="0"/>
            <a:ext cx="12126525" cy="6858000"/>
          </a:xfrm>
          <a:prstGeom prst="rect">
            <a:avLst/>
          </a:prstGeom>
        </p:spPr>
      </p:pic>
    </p:spTree>
    <p:extLst>
      <p:ext uri="{BB962C8B-B14F-4D97-AF65-F5344CB8AC3E}">
        <p14:creationId xmlns:p14="http://schemas.microsoft.com/office/powerpoint/2010/main" val="1265309219"/>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52292E-51C6-DA1E-D13D-848A3147B727}"/>
              </a:ext>
            </a:extLst>
          </p:cNvPr>
          <p:cNvSpPr>
            <a:spLocks noGrp="1"/>
          </p:cNvSpPr>
          <p:nvPr>
            <p:ph type="title"/>
          </p:nvPr>
        </p:nvSpPr>
        <p:spPr/>
        <p:txBody>
          <a:bodyPr/>
          <a:lstStyle/>
          <a:p>
            <a:r>
              <a:rPr lang="en-US"/>
              <a:t>Profitability analysis (pareto)</a:t>
            </a:r>
            <a:endParaRPr lang="en-GB"/>
          </a:p>
        </p:txBody>
      </p:sp>
      <p:pic>
        <p:nvPicPr>
          <p:cNvPr id="4" name="Picture 3">
            <a:extLst>
              <a:ext uri="{FF2B5EF4-FFF2-40B4-BE49-F238E27FC236}">
                <a16:creationId xmlns:a16="http://schemas.microsoft.com/office/drawing/2014/main" id="{244D3F41-24D3-AFA0-2F80-95CF1861FBB1}"/>
              </a:ext>
            </a:extLst>
          </p:cNvPr>
          <p:cNvPicPr>
            <a:picLocks noChangeAspect="1"/>
          </p:cNvPicPr>
          <p:nvPr/>
        </p:nvPicPr>
        <p:blipFill>
          <a:blip r:embed="rId2"/>
          <a:stretch>
            <a:fillRect/>
          </a:stretch>
        </p:blipFill>
        <p:spPr>
          <a:xfrm>
            <a:off x="588262" y="1360661"/>
            <a:ext cx="9548889" cy="5385769"/>
          </a:xfrm>
          <a:prstGeom prst="rect">
            <a:avLst/>
          </a:prstGeom>
        </p:spPr>
      </p:pic>
    </p:spTree>
    <p:extLst>
      <p:ext uri="{BB962C8B-B14F-4D97-AF65-F5344CB8AC3E}">
        <p14:creationId xmlns:p14="http://schemas.microsoft.com/office/powerpoint/2010/main" val="3106111326"/>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0C0FD2-75C8-B2F0-A7A9-9F2AF99F1E1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A56E8AC-EE01-D7C3-BA6D-37B8EBA410F2}"/>
              </a:ext>
            </a:extLst>
          </p:cNvPr>
          <p:cNvSpPr>
            <a:spLocks noGrp="1"/>
          </p:cNvSpPr>
          <p:nvPr>
            <p:ph type="title"/>
          </p:nvPr>
        </p:nvSpPr>
        <p:spPr/>
        <p:txBody>
          <a:bodyPr/>
          <a:lstStyle/>
          <a:p>
            <a:r>
              <a:rPr lang="en-US"/>
              <a:t>Profitability analysis (item seasonality and profitability)</a:t>
            </a:r>
            <a:endParaRPr lang="en-GB"/>
          </a:p>
        </p:txBody>
      </p:sp>
      <p:pic>
        <p:nvPicPr>
          <p:cNvPr id="4" name="Picture 3">
            <a:extLst>
              <a:ext uri="{FF2B5EF4-FFF2-40B4-BE49-F238E27FC236}">
                <a16:creationId xmlns:a16="http://schemas.microsoft.com/office/drawing/2014/main" id="{F576A7F2-E380-E85F-D218-2AB78CBEC73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90891" y="1360661"/>
            <a:ext cx="9543631" cy="5385769"/>
          </a:xfrm>
          <a:prstGeom prst="rect">
            <a:avLst/>
          </a:prstGeom>
        </p:spPr>
      </p:pic>
    </p:spTree>
    <p:extLst>
      <p:ext uri="{BB962C8B-B14F-4D97-AF65-F5344CB8AC3E}">
        <p14:creationId xmlns:p14="http://schemas.microsoft.com/office/powerpoint/2010/main" val="420813227"/>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18596D-6653-7EF4-63F5-4C48DEE0394D}"/>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D30651ED-C530-6288-C40A-8D1588F2E8D7}"/>
              </a:ext>
            </a:extLst>
          </p:cNvPr>
          <p:cNvPicPr>
            <a:picLocks noChangeAspect="1"/>
          </p:cNvPicPr>
          <p:nvPr/>
        </p:nvPicPr>
        <p:blipFill>
          <a:blip r:embed="rId2">
            <a:extLst>
              <a:ext uri="{28A0092B-C50C-407E-A947-70E740481C1C}">
                <a14:useLocalDpi xmlns:a14="http://schemas.microsoft.com/office/drawing/2010/main" val="0"/>
              </a:ext>
            </a:extLst>
          </a:blip>
          <a:stretch/>
        </p:blipFill>
        <p:spPr>
          <a:xfrm>
            <a:off x="588263" y="1311563"/>
            <a:ext cx="9723108" cy="5517862"/>
          </a:xfrm>
          <a:prstGeom prst="rect">
            <a:avLst/>
          </a:prstGeom>
          <a:noFill/>
        </p:spPr>
      </p:pic>
      <p:sp>
        <p:nvSpPr>
          <p:cNvPr id="2" name="Title 1">
            <a:extLst>
              <a:ext uri="{FF2B5EF4-FFF2-40B4-BE49-F238E27FC236}">
                <a16:creationId xmlns:a16="http://schemas.microsoft.com/office/drawing/2014/main" id="{FFD13E53-E105-66BB-479A-57E924983ABF}"/>
              </a:ext>
            </a:extLst>
          </p:cNvPr>
          <p:cNvSpPr>
            <a:spLocks noGrp="1"/>
          </p:cNvSpPr>
          <p:nvPr>
            <p:ph type="title"/>
          </p:nvPr>
        </p:nvSpPr>
        <p:spPr/>
        <p:txBody>
          <a:bodyPr wrap="square" anchor="ctr">
            <a:normAutofit/>
          </a:bodyPr>
          <a:lstStyle/>
          <a:p>
            <a:r>
              <a:rPr lang="en-US"/>
              <a:t>Profitability analysis (sales staff)</a:t>
            </a:r>
            <a:endParaRPr lang="en-GB"/>
          </a:p>
        </p:txBody>
      </p:sp>
      <p:pic>
        <p:nvPicPr>
          <p:cNvPr id="7" name="Picture 6">
            <a:extLst>
              <a:ext uri="{FF2B5EF4-FFF2-40B4-BE49-F238E27FC236}">
                <a16:creationId xmlns:a16="http://schemas.microsoft.com/office/drawing/2014/main" id="{F7E2727A-55B5-9CA5-00B3-124DE70E90D6}"/>
              </a:ext>
            </a:extLst>
          </p:cNvPr>
          <p:cNvPicPr>
            <a:picLocks noChangeAspect="1"/>
          </p:cNvPicPr>
          <p:nvPr/>
        </p:nvPicPr>
        <p:blipFill>
          <a:blip r:embed="rId3"/>
          <a:stretch>
            <a:fillRect/>
          </a:stretch>
        </p:blipFill>
        <p:spPr>
          <a:xfrm>
            <a:off x="3406509" y="2261627"/>
            <a:ext cx="1556323" cy="1229495"/>
          </a:xfrm>
          <a:prstGeom prst="rect">
            <a:avLst/>
          </a:prstGeom>
          <a:noFill/>
        </p:spPr>
      </p:pic>
    </p:spTree>
    <p:extLst>
      <p:ext uri="{BB962C8B-B14F-4D97-AF65-F5344CB8AC3E}">
        <p14:creationId xmlns:p14="http://schemas.microsoft.com/office/powerpoint/2010/main" val="3826420070"/>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3E1F569-CD4F-4DCB-5A96-88A2F852DCA7}"/>
              </a:ext>
            </a:extLst>
          </p:cNvPr>
          <p:cNvSpPr>
            <a:spLocks noGrp="1"/>
          </p:cNvSpPr>
          <p:nvPr>
            <p:ph type="title"/>
          </p:nvPr>
        </p:nvSpPr>
        <p:spPr/>
        <p:txBody>
          <a:bodyPr/>
          <a:lstStyle/>
          <a:p>
            <a:r>
              <a:rPr lang="en-DK"/>
              <a:t>Abstract (hidden slide)</a:t>
            </a:r>
            <a:endParaRPr lang="en-GB"/>
          </a:p>
        </p:txBody>
      </p:sp>
      <p:sp>
        <p:nvSpPr>
          <p:cNvPr id="7" name="Text Placeholder 6">
            <a:extLst>
              <a:ext uri="{FF2B5EF4-FFF2-40B4-BE49-F238E27FC236}">
                <a16:creationId xmlns:a16="http://schemas.microsoft.com/office/drawing/2014/main" id="{4E5FADC3-7C8F-4DBF-CA27-9BD67A166DD6}"/>
              </a:ext>
            </a:extLst>
          </p:cNvPr>
          <p:cNvSpPr>
            <a:spLocks noGrp="1"/>
          </p:cNvSpPr>
          <p:nvPr>
            <p:ph type="body" sz="quarter" idx="12"/>
          </p:nvPr>
        </p:nvSpPr>
        <p:spPr>
          <a:xfrm>
            <a:off x="584200" y="1436688"/>
            <a:ext cx="11018838" cy="3323987"/>
          </a:xfrm>
        </p:spPr>
        <p:txBody>
          <a:bodyPr/>
          <a:lstStyle/>
          <a:p>
            <a:pPr marL="0" indent="0">
              <a:buNone/>
            </a:pPr>
            <a:r>
              <a:rPr lang="en-GB" sz="2400"/>
              <a:t>Join this session for the grand overview of key updates to analytics in Business Central 2025 release wave 1, including Power BI apps, data analysis queries, and reports with Excel/Word layouts. We will cover this and how it works across all major functional areas: finance, sales, purchasing, manufacturing, projects, and more. The session is relevant if you work pre-sales, as this demos well with prospective and existing customers, or working as functional consultants (to show your customers what is possible), architects (to include analytics in upgrade plans and tenders), and maybe also developers (to learn where to get inspired for your code).</a:t>
            </a:r>
          </a:p>
        </p:txBody>
      </p:sp>
      <p:sp>
        <p:nvSpPr>
          <p:cNvPr id="6" name="Text Placeholder 5">
            <a:extLst>
              <a:ext uri="{FF2B5EF4-FFF2-40B4-BE49-F238E27FC236}">
                <a16:creationId xmlns:a16="http://schemas.microsoft.com/office/drawing/2014/main" id="{E0D7102B-BAED-27BB-5AFB-0E2CAED6F649}"/>
              </a:ext>
            </a:extLst>
          </p:cNvPr>
          <p:cNvSpPr>
            <a:spLocks noGrp="1"/>
          </p:cNvSpPr>
          <p:nvPr>
            <p:ph type="body" sz="quarter" idx="11"/>
          </p:nvPr>
        </p:nvSpPr>
        <p:spPr/>
        <p:txBody>
          <a:bodyPr/>
          <a:lstStyle/>
          <a:p>
            <a:endParaRPr lang="en-GB"/>
          </a:p>
        </p:txBody>
      </p:sp>
    </p:spTree>
    <p:extLst>
      <p:ext uri="{BB962C8B-B14F-4D97-AF65-F5344CB8AC3E}">
        <p14:creationId xmlns:p14="http://schemas.microsoft.com/office/powerpoint/2010/main" val="3811585284"/>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8EC79B-6CFC-522A-77D9-EB9EFE928FF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23CE11D-446F-C41D-542F-BEE6BEA16ED6}"/>
              </a:ext>
            </a:extLst>
          </p:cNvPr>
          <p:cNvSpPr>
            <a:spLocks noGrp="1"/>
          </p:cNvSpPr>
          <p:nvPr>
            <p:ph type="title"/>
          </p:nvPr>
        </p:nvSpPr>
        <p:spPr/>
        <p:txBody>
          <a:bodyPr/>
          <a:lstStyle/>
          <a:p>
            <a:r>
              <a:rPr lang="en-US"/>
              <a:t>Profitability (by customer or sales staff)</a:t>
            </a:r>
            <a:endParaRPr lang="en-GB"/>
          </a:p>
        </p:txBody>
      </p:sp>
      <p:pic>
        <p:nvPicPr>
          <p:cNvPr id="4" name="Picture 3">
            <a:extLst>
              <a:ext uri="{FF2B5EF4-FFF2-40B4-BE49-F238E27FC236}">
                <a16:creationId xmlns:a16="http://schemas.microsoft.com/office/drawing/2014/main" id="{E044C35C-736E-E707-1A08-16DAC02C1A8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57191" y="1379958"/>
            <a:ext cx="9411028" cy="5347175"/>
          </a:xfrm>
          <a:prstGeom prst="rect">
            <a:avLst/>
          </a:prstGeom>
        </p:spPr>
      </p:pic>
    </p:spTree>
    <p:extLst>
      <p:ext uri="{BB962C8B-B14F-4D97-AF65-F5344CB8AC3E}">
        <p14:creationId xmlns:p14="http://schemas.microsoft.com/office/powerpoint/2010/main" val="2420339997"/>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8666FE-D4B5-80F0-5C79-AC6FACBB860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55795A2-70CC-6F18-4F3C-7275E821D042}"/>
              </a:ext>
            </a:extLst>
          </p:cNvPr>
          <p:cNvSpPr>
            <a:spLocks noGrp="1"/>
          </p:cNvSpPr>
          <p:nvPr>
            <p:ph type="title"/>
          </p:nvPr>
        </p:nvSpPr>
        <p:spPr/>
        <p:txBody>
          <a:bodyPr/>
          <a:lstStyle/>
          <a:p>
            <a:r>
              <a:rPr lang="en-US"/>
              <a:t>Customer demographics (location)</a:t>
            </a:r>
            <a:endParaRPr lang="en-GB"/>
          </a:p>
        </p:txBody>
      </p:sp>
      <p:pic>
        <p:nvPicPr>
          <p:cNvPr id="4" name="Picture 3">
            <a:extLst>
              <a:ext uri="{FF2B5EF4-FFF2-40B4-BE49-F238E27FC236}">
                <a16:creationId xmlns:a16="http://schemas.microsoft.com/office/drawing/2014/main" id="{A23C20E0-4AD1-3272-C91F-F44F0848AD0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20558" y="1379958"/>
            <a:ext cx="9484296" cy="5347175"/>
          </a:xfrm>
          <a:prstGeom prst="rect">
            <a:avLst/>
          </a:prstGeom>
        </p:spPr>
      </p:pic>
    </p:spTree>
    <p:extLst>
      <p:ext uri="{BB962C8B-B14F-4D97-AF65-F5344CB8AC3E}">
        <p14:creationId xmlns:p14="http://schemas.microsoft.com/office/powerpoint/2010/main" val="1511515348"/>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9423EC-9BFF-63DD-239D-4E5AA6A0E35B}"/>
              </a:ext>
            </a:extLst>
          </p:cNvPr>
          <p:cNvSpPr>
            <a:spLocks noGrp="1"/>
          </p:cNvSpPr>
          <p:nvPr>
            <p:ph type="title"/>
          </p:nvPr>
        </p:nvSpPr>
        <p:spPr/>
        <p:txBody>
          <a:bodyPr/>
          <a:lstStyle/>
          <a:p>
            <a:r>
              <a:rPr lang="en-US"/>
              <a:t>Expand the map to get your world sales map</a:t>
            </a:r>
            <a:endParaRPr lang="en-GB"/>
          </a:p>
        </p:txBody>
      </p:sp>
      <p:pic>
        <p:nvPicPr>
          <p:cNvPr id="4" name="Picture 3">
            <a:extLst>
              <a:ext uri="{FF2B5EF4-FFF2-40B4-BE49-F238E27FC236}">
                <a16:creationId xmlns:a16="http://schemas.microsoft.com/office/drawing/2014/main" id="{E50F1212-6209-99A3-15FD-8A3280719EFD}"/>
              </a:ext>
            </a:extLst>
          </p:cNvPr>
          <p:cNvPicPr>
            <a:picLocks noChangeAspect="1"/>
          </p:cNvPicPr>
          <p:nvPr/>
        </p:nvPicPr>
        <p:blipFill>
          <a:blip r:embed="rId2"/>
          <a:stretch>
            <a:fillRect/>
          </a:stretch>
        </p:blipFill>
        <p:spPr>
          <a:xfrm>
            <a:off x="498763" y="1270327"/>
            <a:ext cx="9704998" cy="5460794"/>
          </a:xfrm>
          <a:prstGeom prst="rect">
            <a:avLst/>
          </a:prstGeom>
        </p:spPr>
      </p:pic>
    </p:spTree>
    <p:extLst>
      <p:ext uri="{BB962C8B-B14F-4D97-AF65-F5344CB8AC3E}">
        <p14:creationId xmlns:p14="http://schemas.microsoft.com/office/powerpoint/2010/main" val="3143250118"/>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9049D3-52C5-A4F2-20FE-E773C7DA6C8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C3FCD35-8C80-7321-A062-F2329EFD3F80}"/>
              </a:ext>
            </a:extLst>
          </p:cNvPr>
          <p:cNvSpPr>
            <a:spLocks noGrp="1"/>
          </p:cNvSpPr>
          <p:nvPr>
            <p:ph type="title"/>
          </p:nvPr>
        </p:nvSpPr>
        <p:spPr/>
        <p:txBody>
          <a:bodyPr/>
          <a:lstStyle/>
          <a:p>
            <a:r>
              <a:rPr lang="en-US"/>
              <a:t>Sales demographics (by item or customer)</a:t>
            </a:r>
            <a:endParaRPr lang="en-GB"/>
          </a:p>
        </p:txBody>
      </p:sp>
      <p:pic>
        <p:nvPicPr>
          <p:cNvPr id="4" name="Picture 3">
            <a:extLst>
              <a:ext uri="{FF2B5EF4-FFF2-40B4-BE49-F238E27FC236}">
                <a16:creationId xmlns:a16="http://schemas.microsoft.com/office/drawing/2014/main" id="{FD6B8BA0-E319-4FA6-FED4-B09A66EDC7F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45583" y="1379958"/>
            <a:ext cx="9434245" cy="5347175"/>
          </a:xfrm>
          <a:prstGeom prst="rect">
            <a:avLst/>
          </a:prstGeom>
        </p:spPr>
      </p:pic>
    </p:spTree>
    <p:extLst>
      <p:ext uri="{BB962C8B-B14F-4D97-AF65-F5344CB8AC3E}">
        <p14:creationId xmlns:p14="http://schemas.microsoft.com/office/powerpoint/2010/main" val="2232361650"/>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F9E580-9D0D-C405-F964-D05150C096F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0DA83DA-E71E-7C69-3D7C-5B0057C6EDD0}"/>
              </a:ext>
            </a:extLst>
          </p:cNvPr>
          <p:cNvSpPr>
            <a:spLocks noGrp="1"/>
          </p:cNvSpPr>
          <p:nvPr>
            <p:ph type="title"/>
          </p:nvPr>
        </p:nvSpPr>
        <p:spPr/>
        <p:txBody>
          <a:bodyPr/>
          <a:lstStyle/>
          <a:p>
            <a:r>
              <a:rPr lang="en-US"/>
              <a:t>AI assisted sales analysis 1 (ad/hoc or by statistics)</a:t>
            </a:r>
            <a:endParaRPr lang="en-GB"/>
          </a:p>
        </p:txBody>
      </p:sp>
      <p:pic>
        <p:nvPicPr>
          <p:cNvPr id="4" name="Picture 3">
            <a:extLst>
              <a:ext uri="{FF2B5EF4-FFF2-40B4-BE49-F238E27FC236}">
                <a16:creationId xmlns:a16="http://schemas.microsoft.com/office/drawing/2014/main" id="{64C09224-71A7-8741-6FF0-C17DF3387CA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45583" y="1385867"/>
            <a:ext cx="9434245" cy="5335356"/>
          </a:xfrm>
          <a:prstGeom prst="rect">
            <a:avLst/>
          </a:prstGeom>
        </p:spPr>
      </p:pic>
    </p:spTree>
    <p:extLst>
      <p:ext uri="{BB962C8B-B14F-4D97-AF65-F5344CB8AC3E}">
        <p14:creationId xmlns:p14="http://schemas.microsoft.com/office/powerpoint/2010/main" val="3136281416"/>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F03059-E3C8-19AB-C687-8EBC9DAF028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86010E1-AB19-EFFB-966A-BE31E755B3EE}"/>
              </a:ext>
            </a:extLst>
          </p:cNvPr>
          <p:cNvSpPr>
            <a:spLocks noGrp="1"/>
          </p:cNvSpPr>
          <p:nvPr>
            <p:ph type="title"/>
          </p:nvPr>
        </p:nvSpPr>
        <p:spPr>
          <a:xfrm>
            <a:off x="588262" y="457200"/>
            <a:ext cx="11603737" cy="553998"/>
          </a:xfrm>
        </p:spPr>
        <p:txBody>
          <a:bodyPr/>
          <a:lstStyle/>
          <a:p>
            <a:r>
              <a:rPr lang="en-US"/>
              <a:t>AI assisted sales analysis 2 (key drivers for high/low sales)</a:t>
            </a:r>
            <a:endParaRPr lang="en-GB"/>
          </a:p>
        </p:txBody>
      </p:sp>
      <p:pic>
        <p:nvPicPr>
          <p:cNvPr id="4" name="Picture 3">
            <a:extLst>
              <a:ext uri="{FF2B5EF4-FFF2-40B4-BE49-F238E27FC236}">
                <a16:creationId xmlns:a16="http://schemas.microsoft.com/office/drawing/2014/main" id="{835BF5F0-7280-BF08-54C5-1C9216F3D3E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45583" y="1388521"/>
            <a:ext cx="9434245" cy="5330047"/>
          </a:xfrm>
          <a:prstGeom prst="rect">
            <a:avLst/>
          </a:prstGeom>
        </p:spPr>
      </p:pic>
    </p:spTree>
    <p:extLst>
      <p:ext uri="{BB962C8B-B14F-4D97-AF65-F5344CB8AC3E}">
        <p14:creationId xmlns:p14="http://schemas.microsoft.com/office/powerpoint/2010/main" val="834122137"/>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4922E8-311F-AE5A-271B-005434418ED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A61EB71-8A8B-5F26-11A1-6670D3CA0CD9}"/>
              </a:ext>
            </a:extLst>
          </p:cNvPr>
          <p:cNvSpPr>
            <a:spLocks noGrp="1"/>
          </p:cNvSpPr>
          <p:nvPr>
            <p:ph type="title"/>
          </p:nvPr>
        </p:nvSpPr>
        <p:spPr/>
        <p:txBody>
          <a:bodyPr/>
          <a:lstStyle/>
          <a:p>
            <a:r>
              <a:rPr lang="en-US"/>
              <a:t>AI assisted sales analysis 3 (segmentation)</a:t>
            </a:r>
            <a:endParaRPr lang="en-GB"/>
          </a:p>
        </p:txBody>
      </p:sp>
      <p:pic>
        <p:nvPicPr>
          <p:cNvPr id="4" name="Picture 3">
            <a:extLst>
              <a:ext uri="{FF2B5EF4-FFF2-40B4-BE49-F238E27FC236}">
                <a16:creationId xmlns:a16="http://schemas.microsoft.com/office/drawing/2014/main" id="{6794C25C-C3D1-48CD-FFA7-08F9260D184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45930" y="1388521"/>
            <a:ext cx="9433551" cy="5330047"/>
          </a:xfrm>
          <a:prstGeom prst="rect">
            <a:avLst/>
          </a:prstGeom>
        </p:spPr>
      </p:pic>
    </p:spTree>
    <p:extLst>
      <p:ext uri="{BB962C8B-B14F-4D97-AF65-F5344CB8AC3E}">
        <p14:creationId xmlns:p14="http://schemas.microsoft.com/office/powerpoint/2010/main" val="2636786537"/>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3CDDFEB7-474A-AE44-5CD8-9E15CE2FBF56}"/>
              </a:ext>
            </a:extLst>
          </p:cNvPr>
          <p:cNvSpPr>
            <a:spLocks noGrp="1"/>
          </p:cNvSpPr>
          <p:nvPr>
            <p:ph type="title"/>
          </p:nvPr>
        </p:nvSpPr>
        <p:spPr>
          <a:xfrm>
            <a:off x="588263" y="457200"/>
            <a:ext cx="11018520" cy="4708981"/>
          </a:xfrm>
        </p:spPr>
        <p:txBody>
          <a:bodyPr/>
          <a:lstStyle/>
          <a:p>
            <a:r>
              <a:rPr lang="en-DK">
                <a:highlight>
                  <a:srgbClr val="FFFF00"/>
                </a:highlight>
              </a:rPr>
              <a:t>Hidden slide</a:t>
            </a:r>
            <a:br>
              <a:rPr lang="en-DK"/>
            </a:br>
            <a:br>
              <a:rPr lang="en-DK"/>
            </a:br>
            <a:r>
              <a:rPr lang="en-DK"/>
              <a:t>This deck is for LE25-907</a:t>
            </a:r>
            <a:r>
              <a:rPr lang="en-US"/>
              <a:t>a</a:t>
            </a:r>
            <a:br>
              <a:rPr lang="en-DK"/>
            </a:br>
            <a:br>
              <a:rPr lang="en-DK"/>
            </a:br>
            <a:r>
              <a:rPr lang="en-GB" i="1"/>
              <a:t>LE25-907a </a:t>
            </a:r>
            <a:r>
              <a:rPr lang="en-GB" i="1" err="1"/>
              <a:t>Whats</a:t>
            </a:r>
            <a:r>
              <a:rPr lang="en-GB" i="1"/>
              <a:t> new in Power BI (for sales)</a:t>
            </a:r>
            <a:br>
              <a:rPr lang="en-GB" i="1"/>
            </a:br>
            <a:br>
              <a:rPr lang="en-DK"/>
            </a:br>
            <a:r>
              <a:rPr lang="en-DK"/>
              <a:t>There are </a:t>
            </a:r>
            <a:r>
              <a:rPr lang="en-US" strike="sngStrike"/>
              <a:t>3</a:t>
            </a:r>
            <a:r>
              <a:rPr lang="en-US"/>
              <a:t> 4</a:t>
            </a:r>
            <a:r>
              <a:rPr lang="en-DK"/>
              <a:t> videos</a:t>
            </a:r>
            <a:br>
              <a:rPr lang="en-US"/>
            </a:br>
            <a:r>
              <a:rPr lang="en-US" sz="1800"/>
              <a:t>Intro</a:t>
            </a:r>
            <a:br>
              <a:rPr lang="en-US" sz="1800"/>
            </a:br>
            <a:r>
              <a:rPr lang="en-US" sz="1800"/>
              <a:t>PBI for sales (the AI part)</a:t>
            </a:r>
            <a:br>
              <a:rPr lang="en-US" sz="1800">
                <a:highlight>
                  <a:srgbClr val="00FF00"/>
                </a:highlight>
              </a:rPr>
            </a:br>
            <a:r>
              <a:rPr lang="en-US" sz="1800">
                <a:highlight>
                  <a:srgbClr val="00FF00"/>
                </a:highlight>
              </a:rPr>
              <a:t>Learn more</a:t>
            </a:r>
            <a:endParaRPr lang="en-GB" sz="1800">
              <a:highlight>
                <a:srgbClr val="00FF00"/>
              </a:highlight>
            </a:endParaRPr>
          </a:p>
        </p:txBody>
      </p:sp>
    </p:spTree>
    <p:extLst>
      <p:ext uri="{BB962C8B-B14F-4D97-AF65-F5344CB8AC3E}">
        <p14:creationId xmlns:p14="http://schemas.microsoft.com/office/powerpoint/2010/main" val="3911069928"/>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435C7D-92A7-2975-24B2-EE75D81C11D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C54E0C9-E99E-CA21-2E1A-9EFEA3F4DDC1}"/>
              </a:ext>
            </a:extLst>
          </p:cNvPr>
          <p:cNvSpPr>
            <a:spLocks noGrp="1"/>
          </p:cNvSpPr>
          <p:nvPr>
            <p:ph type="title"/>
          </p:nvPr>
        </p:nvSpPr>
        <p:spPr/>
        <p:txBody>
          <a:bodyPr/>
          <a:lstStyle/>
          <a:p>
            <a:pPr>
              <a:spcBef>
                <a:spcPts val="0"/>
              </a:spcBef>
              <a:buSzPct val="90000"/>
            </a:pPr>
            <a:r>
              <a:rPr lang="en-US" spc="0">
                <a:gradFill>
                  <a:gsLst>
                    <a:gs pos="0">
                      <a:schemeClr val="tx2">
                        <a:lumMod val="50000"/>
                      </a:schemeClr>
                    </a:gs>
                    <a:gs pos="82000">
                      <a:schemeClr val="accent4"/>
                    </a:gs>
                    <a:gs pos="45000">
                      <a:schemeClr val="tx2"/>
                    </a:gs>
                  </a:gsLst>
                  <a:lin ang="13500000" scaled="1"/>
                </a:gradFill>
              </a:rPr>
              <a:t>Enhanced Power BI app for </a:t>
            </a:r>
            <a:r>
              <a:rPr lang="en-US" i="1" spc="0">
                <a:gradFill>
                  <a:gsLst>
                    <a:gs pos="0">
                      <a:schemeClr val="tx2">
                        <a:lumMod val="50000"/>
                      </a:schemeClr>
                    </a:gs>
                    <a:gs pos="82000">
                      <a:schemeClr val="accent4"/>
                    </a:gs>
                    <a:gs pos="45000">
                      <a:schemeClr val="tx2"/>
                    </a:gs>
                  </a:gsLst>
                  <a:lin ang="13500000" scaled="1"/>
                </a:gradFill>
              </a:rPr>
              <a:t>Sales </a:t>
            </a:r>
            <a:r>
              <a:rPr lang="en-US" spc="0">
                <a:gradFill>
                  <a:gsLst>
                    <a:gs pos="0">
                      <a:schemeClr val="tx2">
                        <a:lumMod val="50000"/>
                      </a:schemeClr>
                    </a:gs>
                    <a:gs pos="82000">
                      <a:schemeClr val="accent4"/>
                    </a:gs>
                    <a:gs pos="45000">
                      <a:schemeClr val="tx2"/>
                    </a:gs>
                  </a:gsLst>
                  <a:lin ang="13500000" scaled="1"/>
                </a:gradFill>
              </a:rPr>
              <a:t>(26.1)</a:t>
            </a:r>
          </a:p>
        </p:txBody>
      </p:sp>
      <p:sp>
        <p:nvSpPr>
          <p:cNvPr id="18" name="Text Placeholder 17">
            <a:extLst>
              <a:ext uri="{FF2B5EF4-FFF2-40B4-BE49-F238E27FC236}">
                <a16:creationId xmlns:a16="http://schemas.microsoft.com/office/drawing/2014/main" id="{4F7811F4-3BC5-F13B-C836-2C489F1FEE68}"/>
              </a:ext>
            </a:extLst>
          </p:cNvPr>
          <p:cNvSpPr>
            <a:spLocks noGrp="1"/>
          </p:cNvSpPr>
          <p:nvPr>
            <p:ph type="body" sz="quarter" idx="16"/>
          </p:nvPr>
        </p:nvSpPr>
        <p:spPr>
          <a:xfrm>
            <a:off x="584200" y="1436688"/>
            <a:ext cx="5219700" cy="492443"/>
          </a:xfrm>
        </p:spPr>
        <p:txBody>
          <a:bodyPr/>
          <a:lstStyle/>
          <a:p>
            <a:r>
              <a:rPr lang="en-US" sz="3200">
                <a:ln w="3175">
                  <a:noFill/>
                </a:ln>
                <a:latin typeface="+mj-lt"/>
              </a:rPr>
              <a:t>New reports</a:t>
            </a:r>
            <a:endParaRPr lang="en-GB" sz="3200">
              <a:ln w="3175">
                <a:noFill/>
              </a:ln>
              <a:latin typeface="+mj-lt"/>
            </a:endParaRPr>
          </a:p>
        </p:txBody>
      </p:sp>
      <p:sp>
        <p:nvSpPr>
          <p:cNvPr id="4" name="Content Placeholder 3">
            <a:extLst>
              <a:ext uri="{FF2B5EF4-FFF2-40B4-BE49-F238E27FC236}">
                <a16:creationId xmlns:a16="http://schemas.microsoft.com/office/drawing/2014/main" id="{10A608CD-CCB2-059E-251B-49B6B9938E65}"/>
              </a:ext>
            </a:extLst>
          </p:cNvPr>
          <p:cNvSpPr>
            <a:spLocks noGrp="1"/>
          </p:cNvSpPr>
          <p:nvPr>
            <p:ph sz="quarter" idx="11"/>
          </p:nvPr>
        </p:nvSpPr>
        <p:spPr/>
        <p:txBody>
          <a:bodyPr/>
          <a:lstStyle/>
          <a:p>
            <a:pPr marL="0" indent="0">
              <a:buNone/>
            </a:pPr>
            <a:r>
              <a:rPr lang="en-GB" sz="2400">
                <a:ln w="3175">
                  <a:noFill/>
                </a:ln>
                <a:latin typeface="+mj-lt"/>
              </a:rPr>
              <a:t>Sales Demographics</a:t>
            </a:r>
          </a:p>
          <a:p>
            <a:pPr marL="0" indent="0">
              <a:buNone/>
            </a:pPr>
            <a:r>
              <a:rPr lang="en-GB" sz="2400">
                <a:ln w="3175">
                  <a:noFill/>
                </a:ln>
                <a:latin typeface="+mj-lt"/>
              </a:rPr>
              <a:t>Sales Drill through</a:t>
            </a:r>
          </a:p>
          <a:p>
            <a:pPr marL="0" indent="0">
              <a:buNone/>
            </a:pPr>
            <a:r>
              <a:rPr lang="en-GB" sz="2400">
                <a:ln w="3175">
                  <a:noFill/>
                </a:ln>
                <a:latin typeface="+mj-lt"/>
              </a:rPr>
              <a:t>Sales Decomposition</a:t>
            </a:r>
          </a:p>
          <a:p>
            <a:pPr marL="0" indent="0">
              <a:buNone/>
            </a:pPr>
            <a:r>
              <a:rPr lang="en-GB" sz="2400">
                <a:ln w="3175">
                  <a:noFill/>
                </a:ln>
                <a:latin typeface="+mj-lt"/>
              </a:rPr>
              <a:t>Key Sales Influencers</a:t>
            </a:r>
          </a:p>
          <a:p>
            <a:pPr marL="0" indent="0">
              <a:buNone/>
            </a:pPr>
            <a:r>
              <a:rPr lang="en-GB" sz="2400">
                <a:ln w="3175">
                  <a:noFill/>
                </a:ln>
                <a:latin typeface="+mj-lt"/>
              </a:rPr>
              <a:t>Opportunity Overview</a:t>
            </a:r>
          </a:p>
          <a:p>
            <a:pPr marL="0" indent="0">
              <a:buNone/>
            </a:pPr>
            <a:r>
              <a:rPr lang="en-GB" sz="2400">
                <a:ln w="3175">
                  <a:noFill/>
                </a:ln>
                <a:latin typeface="+mj-lt"/>
              </a:rPr>
              <a:t>Sales Quote Overview</a:t>
            </a:r>
          </a:p>
          <a:p>
            <a:pPr marL="0" indent="0">
              <a:buNone/>
            </a:pPr>
            <a:r>
              <a:rPr lang="en-GB" sz="2400">
                <a:ln w="3175">
                  <a:noFill/>
                </a:ln>
                <a:latin typeface="+mj-lt"/>
              </a:rPr>
              <a:t>Sales Return Overview</a:t>
            </a:r>
          </a:p>
        </p:txBody>
      </p:sp>
      <p:sp>
        <p:nvSpPr>
          <p:cNvPr id="6" name="Text Placeholder 5">
            <a:extLst>
              <a:ext uri="{FF2B5EF4-FFF2-40B4-BE49-F238E27FC236}">
                <a16:creationId xmlns:a16="http://schemas.microsoft.com/office/drawing/2014/main" id="{1284C17C-1842-0A64-9105-F11CE5C00668}"/>
              </a:ext>
            </a:extLst>
          </p:cNvPr>
          <p:cNvSpPr>
            <a:spLocks noGrp="1"/>
          </p:cNvSpPr>
          <p:nvPr>
            <p:ph type="body" sz="quarter" idx="17"/>
          </p:nvPr>
        </p:nvSpPr>
        <p:spPr>
          <a:xfrm>
            <a:off x="6397625" y="1436688"/>
            <a:ext cx="5219700" cy="492443"/>
          </a:xfrm>
        </p:spPr>
        <p:txBody>
          <a:bodyPr/>
          <a:lstStyle/>
          <a:p>
            <a:r>
              <a:rPr lang="en-US" sz="3200">
                <a:ln w="3175">
                  <a:noFill/>
                </a:ln>
              </a:rPr>
              <a:t>Updated reports</a:t>
            </a:r>
            <a:endParaRPr lang="en-GB" sz="3200">
              <a:ln w="3175">
                <a:noFill/>
              </a:ln>
            </a:endParaRPr>
          </a:p>
        </p:txBody>
      </p:sp>
      <p:sp>
        <p:nvSpPr>
          <p:cNvPr id="5" name="Content Placeholder 4">
            <a:extLst>
              <a:ext uri="{FF2B5EF4-FFF2-40B4-BE49-F238E27FC236}">
                <a16:creationId xmlns:a16="http://schemas.microsoft.com/office/drawing/2014/main" id="{3B0DCB12-E0CD-7225-7D66-B564D4A4CDC5}"/>
              </a:ext>
            </a:extLst>
          </p:cNvPr>
          <p:cNvSpPr>
            <a:spLocks noGrp="1"/>
          </p:cNvSpPr>
          <p:nvPr>
            <p:ph sz="quarter" idx="13"/>
          </p:nvPr>
        </p:nvSpPr>
        <p:spPr/>
        <p:txBody>
          <a:body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GB" sz="2400" b="0" i="0" u="none" strike="noStrike" kern="1200" cap="none" spc="0" normalizeH="0" baseline="0" noProof="0">
                <a:ln w="3175">
                  <a:noFill/>
                </a:ln>
                <a:solidFill>
                  <a:srgbClr val="000000"/>
                </a:solidFill>
                <a:effectLst/>
                <a:uLnTx/>
                <a:uFillTx/>
                <a:latin typeface="Segoe UI Semibold"/>
                <a:ea typeface="+mn-ea"/>
                <a:cs typeface="Segoe UI" panose="020B0502040204020203" pitchFamily="34" charset="0"/>
              </a:rPr>
              <a:t>Month-To-Date</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GB" sz="2400" b="0" i="0" u="none" strike="noStrike" kern="1200" cap="none" spc="0" normalizeH="0" baseline="0" noProof="0">
                <a:ln w="3175">
                  <a:noFill/>
                </a:ln>
                <a:solidFill>
                  <a:srgbClr val="000000"/>
                </a:solidFill>
                <a:effectLst/>
                <a:uLnTx/>
                <a:uFillTx/>
                <a:latin typeface="Segoe UI Semibold"/>
                <a:ea typeface="+mn-ea"/>
                <a:cs typeface="Segoe UI" panose="020B0502040204020203" pitchFamily="34" charset="0"/>
              </a:rPr>
              <a:t>Sales by Item</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GB" sz="2400" b="0" i="0" u="none" strike="noStrike" kern="1200" cap="none" spc="0" normalizeH="0" baseline="0" noProof="0">
                <a:ln w="3175">
                  <a:noFill/>
                </a:ln>
                <a:solidFill>
                  <a:srgbClr val="000000"/>
                </a:solidFill>
                <a:effectLst/>
                <a:uLnTx/>
                <a:uFillTx/>
                <a:latin typeface="Segoe UI Semibold"/>
                <a:ea typeface="+mn-ea"/>
                <a:cs typeface="Segoe UI" panose="020B0502040204020203" pitchFamily="34" charset="0"/>
              </a:rPr>
              <a:t>Sales by Customer</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GB" sz="2400" b="0" i="0" u="none" strike="noStrike" kern="1200" cap="none" spc="0" normalizeH="0" baseline="0" noProof="0">
                <a:ln w="3175">
                  <a:noFill/>
                </a:ln>
                <a:solidFill>
                  <a:srgbClr val="000000"/>
                </a:solidFill>
                <a:effectLst/>
                <a:uLnTx/>
                <a:uFillTx/>
                <a:latin typeface="Segoe UI Semibold"/>
                <a:ea typeface="+mn-ea"/>
                <a:cs typeface="Segoe UI" panose="020B0502040204020203" pitchFamily="34" charset="0"/>
              </a:rPr>
              <a:t>Sales by Sales Person</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GB" sz="2400" b="0" i="0" u="none" strike="noStrike" kern="1200" cap="none" spc="0" normalizeH="0" baseline="0" noProof="0">
                <a:ln w="3175">
                  <a:noFill/>
                </a:ln>
                <a:solidFill>
                  <a:srgbClr val="000000"/>
                </a:solidFill>
                <a:effectLst/>
                <a:uLnTx/>
                <a:uFillTx/>
                <a:latin typeface="Segoe UI Semibold"/>
                <a:ea typeface="+mn-ea"/>
                <a:cs typeface="Segoe UI" panose="020B0502040204020203" pitchFamily="34" charset="0"/>
              </a:rPr>
              <a:t>Sales by Location</a:t>
            </a:r>
          </a:p>
          <a:p>
            <a:pPr marL="0" indent="0">
              <a:buNone/>
            </a:pPr>
            <a:endParaRPr lang="en-GB"/>
          </a:p>
        </p:txBody>
      </p:sp>
    </p:spTree>
    <p:extLst>
      <p:ext uri="{BB962C8B-B14F-4D97-AF65-F5344CB8AC3E}">
        <p14:creationId xmlns:p14="http://schemas.microsoft.com/office/powerpoint/2010/main" val="2598291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C686A9-1288-311A-5B38-E58510D70C0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A1E9DF2-C930-809C-44F0-156567E7E2D4}"/>
              </a:ext>
            </a:extLst>
          </p:cNvPr>
          <p:cNvSpPr>
            <a:spLocks noGrp="1"/>
          </p:cNvSpPr>
          <p:nvPr>
            <p:ph type="title"/>
          </p:nvPr>
        </p:nvSpPr>
        <p:spPr>
          <a:xfrm>
            <a:off x="588263" y="457200"/>
            <a:ext cx="11018520" cy="553998"/>
          </a:xfrm>
        </p:spPr>
        <p:txBody>
          <a:bodyPr/>
          <a:lstStyle/>
          <a:p>
            <a:pPr>
              <a:spcBef>
                <a:spcPts val="0"/>
              </a:spcBef>
              <a:buSzPct val="90000"/>
            </a:pPr>
            <a:r>
              <a:rPr lang="en-GB" spc="0">
                <a:gradFill>
                  <a:gsLst>
                    <a:gs pos="0">
                      <a:schemeClr val="tx2">
                        <a:lumMod val="50000"/>
                      </a:schemeClr>
                    </a:gs>
                    <a:gs pos="82000">
                      <a:schemeClr val="accent4"/>
                    </a:gs>
                    <a:gs pos="45000">
                      <a:schemeClr val="tx2"/>
                    </a:gs>
                  </a:gsLst>
                  <a:lin ang="13500000" scaled="1"/>
                </a:gradFill>
              </a:rPr>
              <a:t>Vision: For </a:t>
            </a:r>
            <a:r>
              <a:rPr lang="en-GB" i="1" spc="0">
                <a:gradFill>
                  <a:gsLst>
                    <a:gs pos="0">
                      <a:schemeClr val="tx2">
                        <a:lumMod val="50000"/>
                      </a:schemeClr>
                    </a:gs>
                    <a:gs pos="82000">
                      <a:schemeClr val="accent4"/>
                    </a:gs>
                    <a:gs pos="45000">
                      <a:schemeClr val="tx2"/>
                    </a:gs>
                  </a:gsLst>
                  <a:lin ang="13500000" scaled="1"/>
                </a:gradFill>
              </a:rPr>
              <a:t>manufacturing analytics</a:t>
            </a:r>
            <a:r>
              <a:rPr lang="en-GB" spc="0">
                <a:gradFill>
                  <a:gsLst>
                    <a:gs pos="0">
                      <a:schemeClr val="tx2">
                        <a:lumMod val="50000"/>
                      </a:schemeClr>
                    </a:gs>
                    <a:gs pos="82000">
                      <a:schemeClr val="accent4"/>
                    </a:gs>
                    <a:gs pos="45000">
                      <a:schemeClr val="tx2"/>
                    </a:gs>
                  </a:gsLst>
                  <a:lin ang="13500000" scaled="1"/>
                </a:gradFill>
              </a:rPr>
              <a:t>, in 2025</a:t>
            </a:r>
            <a:endParaRPr lang="en-US" spc="0">
              <a:gradFill>
                <a:gsLst>
                  <a:gs pos="0">
                    <a:schemeClr val="tx2">
                      <a:lumMod val="50000"/>
                    </a:schemeClr>
                  </a:gs>
                  <a:gs pos="82000">
                    <a:schemeClr val="accent4"/>
                  </a:gs>
                  <a:gs pos="45000">
                    <a:schemeClr val="tx2"/>
                  </a:gs>
                </a:gsLst>
                <a:lin ang="13500000" scaled="1"/>
              </a:gradFill>
            </a:endParaRPr>
          </a:p>
        </p:txBody>
      </p:sp>
      <p:sp>
        <p:nvSpPr>
          <p:cNvPr id="18" name="Text Placeholder 17">
            <a:extLst>
              <a:ext uri="{FF2B5EF4-FFF2-40B4-BE49-F238E27FC236}">
                <a16:creationId xmlns:a16="http://schemas.microsoft.com/office/drawing/2014/main" id="{80C13833-32B6-552C-A865-BE7CD1F72805}"/>
              </a:ext>
            </a:extLst>
          </p:cNvPr>
          <p:cNvSpPr>
            <a:spLocks noGrp="1"/>
          </p:cNvSpPr>
          <p:nvPr>
            <p:ph type="body" sz="quarter" idx="10"/>
          </p:nvPr>
        </p:nvSpPr>
        <p:spPr>
          <a:xfrm>
            <a:off x="586390" y="1434370"/>
            <a:ext cx="11018520" cy="4296561"/>
          </a:xfrm>
        </p:spPr>
        <p:txBody>
          <a:bodyPr/>
          <a:lstStyle/>
          <a:p>
            <a:r>
              <a:rPr lang="en-GB"/>
              <a:t>… we have completely sanitized reporting and analytics.</a:t>
            </a:r>
          </a:p>
          <a:p>
            <a:pPr marL="457200" indent="-457200">
              <a:buFont typeface="Arial" panose="020B0604020202020204" pitchFamily="34" charset="0"/>
              <a:buChar char="•"/>
            </a:pPr>
            <a:endParaRPr lang="en-GB"/>
          </a:p>
          <a:p>
            <a:r>
              <a:rPr lang="en-GB"/>
              <a:t>Everything you can </a:t>
            </a:r>
            <a:r>
              <a:rPr lang="en-GB" err="1"/>
              <a:t>analyze</a:t>
            </a:r>
            <a:r>
              <a:rPr lang="en-GB"/>
              <a:t> with existing reports has a new way: in </a:t>
            </a:r>
            <a:r>
              <a:rPr lang="en-GB">
                <a:highlight>
                  <a:srgbClr val="FFFF00"/>
                </a:highlight>
              </a:rPr>
              <a:t>Power BI</a:t>
            </a:r>
            <a:r>
              <a:rPr lang="en-GB"/>
              <a:t>, data analysis, or with an </a:t>
            </a:r>
            <a:r>
              <a:rPr lang="en-GB">
                <a:highlight>
                  <a:srgbClr val="008000"/>
                </a:highlight>
                <a:cs typeface="+mn-cs"/>
              </a:rPr>
              <a:t>Excel</a:t>
            </a:r>
            <a:r>
              <a:rPr lang="en-GB"/>
              <a:t> report.</a:t>
            </a:r>
          </a:p>
          <a:p>
            <a:pPr marL="685800" lvl="1" indent="-457200">
              <a:buFont typeface="+mj-lt"/>
              <a:buAutoNum type="arabicPeriod"/>
            </a:pPr>
            <a:r>
              <a:rPr lang="en-GB"/>
              <a:t>Users can track new relevant KPIs and scenarios in the </a:t>
            </a:r>
            <a:r>
              <a:rPr lang="en-GB">
                <a:highlight>
                  <a:srgbClr val="FFFF00"/>
                </a:highlight>
              </a:rPr>
              <a:t>updated PBI Manufacturing app</a:t>
            </a:r>
            <a:r>
              <a:rPr lang="en-GB"/>
              <a:t>.</a:t>
            </a:r>
          </a:p>
          <a:p>
            <a:pPr marL="685800" lvl="1" indent="-457200">
              <a:buFont typeface="+mj-lt"/>
              <a:buAutoNum type="arabicPeriod"/>
            </a:pPr>
            <a:r>
              <a:rPr lang="en-GB"/>
              <a:t>Many </a:t>
            </a:r>
            <a:r>
              <a:rPr lang="en-GB" b="1"/>
              <a:t>existing list reports</a:t>
            </a:r>
            <a:r>
              <a:rPr lang="en-GB"/>
              <a:t> get a simple </a:t>
            </a:r>
            <a:r>
              <a:rPr lang="en-GB">
                <a:highlight>
                  <a:srgbClr val="008000"/>
                </a:highlight>
              </a:rPr>
              <a:t>Excel</a:t>
            </a:r>
            <a:r>
              <a:rPr lang="en-GB"/>
              <a:t> layout and maybe also a </a:t>
            </a:r>
            <a:r>
              <a:rPr lang="en-GB">
                <a:highlight>
                  <a:srgbClr val="0078D4"/>
                </a:highlight>
              </a:rPr>
              <a:t>Word</a:t>
            </a:r>
            <a:r>
              <a:rPr lang="en-GB"/>
              <a:t> layout to allow customers to change things as they need. Deprecate legacy RDL layouts.</a:t>
            </a:r>
          </a:p>
          <a:p>
            <a:pPr marL="685800" lvl="1" indent="-457200">
              <a:buFont typeface="+mj-lt"/>
              <a:buAutoNum type="arabicPeriod"/>
            </a:pPr>
            <a:r>
              <a:rPr lang="en-GB"/>
              <a:t>Many of the existing analytical reports have been </a:t>
            </a:r>
            <a:r>
              <a:rPr lang="en-GB" b="1"/>
              <a:t>marked as deprecated</a:t>
            </a:r>
            <a:r>
              <a:rPr lang="en-GB"/>
              <a:t>. Removal set to 2026. For each report, we have specified their replacement(s).</a:t>
            </a:r>
          </a:p>
          <a:p>
            <a:pPr marL="685800" lvl="1" indent="-457200">
              <a:buFont typeface="+mj-lt"/>
              <a:buAutoNum type="arabicPeriod"/>
            </a:pPr>
            <a:r>
              <a:rPr lang="en-GB"/>
              <a:t>New </a:t>
            </a:r>
            <a:r>
              <a:rPr lang="en-GB" b="1"/>
              <a:t>Manufacturing analytics section in Microsoft Learn</a:t>
            </a:r>
            <a:r>
              <a:rPr lang="en-GB"/>
              <a:t>. All existing reports have teaching tips and are documented, including deprecation and replacement options. </a:t>
            </a:r>
          </a:p>
        </p:txBody>
      </p:sp>
      <p:pic>
        <p:nvPicPr>
          <p:cNvPr id="3" name="Graphic 2" descr="Factory with solid fill">
            <a:extLst>
              <a:ext uri="{FF2B5EF4-FFF2-40B4-BE49-F238E27FC236}">
                <a16:creationId xmlns:a16="http://schemas.microsoft.com/office/drawing/2014/main" id="{E40D1B28-EC00-465D-4DE0-6AA2316093D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120825" y="148754"/>
            <a:ext cx="914400" cy="914400"/>
          </a:xfrm>
          <a:prstGeom prst="rect">
            <a:avLst/>
          </a:prstGeom>
        </p:spPr>
      </p:pic>
    </p:spTree>
    <p:extLst>
      <p:ext uri="{BB962C8B-B14F-4D97-AF65-F5344CB8AC3E}">
        <p14:creationId xmlns:p14="http://schemas.microsoft.com/office/powerpoint/2010/main" val="844094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591E90C-16E7-42C3-96D0-337EFCB21E4A}"/>
              </a:ext>
            </a:extLst>
          </p:cNvPr>
          <p:cNvSpPr>
            <a:spLocks noGrp="1"/>
          </p:cNvSpPr>
          <p:nvPr>
            <p:ph type="title"/>
          </p:nvPr>
        </p:nvSpPr>
        <p:spPr>
          <a:xfrm>
            <a:off x="588263" y="3152001"/>
            <a:ext cx="2053337" cy="553998"/>
          </a:xfrm>
        </p:spPr>
        <p:txBody>
          <a:bodyPr/>
          <a:lstStyle/>
          <a:p>
            <a:r>
              <a:rPr lang="en-US"/>
              <a:t>Agenda</a:t>
            </a:r>
          </a:p>
        </p:txBody>
      </p:sp>
      <p:sp>
        <p:nvSpPr>
          <p:cNvPr id="6" name="Text Placeholder 5">
            <a:extLst>
              <a:ext uri="{FF2B5EF4-FFF2-40B4-BE49-F238E27FC236}">
                <a16:creationId xmlns:a16="http://schemas.microsoft.com/office/drawing/2014/main" id="{460D15DF-EF97-44E8-BCDF-D3F111A97291}"/>
              </a:ext>
            </a:extLst>
          </p:cNvPr>
          <p:cNvSpPr>
            <a:spLocks noGrp="1"/>
          </p:cNvSpPr>
          <p:nvPr>
            <p:ph type="body" sz="quarter" idx="10"/>
          </p:nvPr>
        </p:nvSpPr>
        <p:spPr>
          <a:xfrm>
            <a:off x="4228351" y="1263700"/>
            <a:ext cx="7685099" cy="4850559"/>
          </a:xfrm>
        </p:spPr>
        <p:txBody>
          <a:bodyPr/>
          <a:lstStyle/>
          <a:p>
            <a:r>
              <a:rPr lang="en-US" sz="3200"/>
              <a:t>Framing the analytics story</a:t>
            </a:r>
          </a:p>
          <a:p>
            <a:r>
              <a:rPr lang="en-US" sz="3200"/>
              <a:t>Discover and explore reports</a:t>
            </a:r>
          </a:p>
          <a:p>
            <a:r>
              <a:rPr lang="en-US" sz="3200"/>
              <a:t>What’s new in…</a:t>
            </a:r>
          </a:p>
          <a:p>
            <a:pPr lvl="1"/>
            <a:r>
              <a:rPr lang="en-US" sz="2400"/>
              <a:t>Finance</a:t>
            </a:r>
          </a:p>
          <a:p>
            <a:pPr lvl="1"/>
            <a:r>
              <a:rPr lang="en-US" sz="2400"/>
              <a:t>Sales</a:t>
            </a:r>
          </a:p>
          <a:p>
            <a:pPr lvl="1"/>
            <a:r>
              <a:rPr lang="en-US" sz="2400"/>
              <a:t>Manufacturing</a:t>
            </a:r>
          </a:p>
          <a:p>
            <a:pPr lvl="1"/>
            <a:r>
              <a:rPr lang="en-US" sz="2400"/>
              <a:t>…</a:t>
            </a:r>
          </a:p>
          <a:p>
            <a:r>
              <a:rPr lang="en-US" sz="3200"/>
              <a:t>Data analysis new features (Peter)</a:t>
            </a:r>
            <a:endParaRPr lang="en-GB" sz="3200"/>
          </a:p>
          <a:p>
            <a:r>
              <a:rPr lang="en-DK" sz="3200"/>
              <a:t>Learn more</a:t>
            </a:r>
            <a:endParaRPr lang="en-US" sz="3200"/>
          </a:p>
        </p:txBody>
      </p:sp>
    </p:spTree>
    <p:extLst>
      <p:ext uri="{BB962C8B-B14F-4D97-AF65-F5344CB8AC3E}">
        <p14:creationId xmlns:p14="http://schemas.microsoft.com/office/powerpoint/2010/main" val="426918691"/>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9B0DEF-D2B1-F47C-8010-D412790A972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9F83D28-44DF-71E7-51F2-D0A96DCEDF6B}"/>
              </a:ext>
            </a:extLst>
          </p:cNvPr>
          <p:cNvSpPr>
            <a:spLocks noGrp="1"/>
          </p:cNvSpPr>
          <p:nvPr>
            <p:ph type="title"/>
          </p:nvPr>
        </p:nvSpPr>
        <p:spPr/>
        <p:txBody>
          <a:bodyPr/>
          <a:lstStyle/>
          <a:p>
            <a:pPr>
              <a:spcBef>
                <a:spcPts val="0"/>
              </a:spcBef>
              <a:buSzPct val="90000"/>
            </a:pPr>
            <a:r>
              <a:rPr lang="en-US" spc="0">
                <a:gradFill>
                  <a:gsLst>
                    <a:gs pos="0">
                      <a:schemeClr val="tx2">
                        <a:lumMod val="50000"/>
                      </a:schemeClr>
                    </a:gs>
                    <a:gs pos="82000">
                      <a:schemeClr val="accent4"/>
                    </a:gs>
                    <a:gs pos="45000">
                      <a:schemeClr val="tx2"/>
                    </a:gs>
                  </a:gsLst>
                  <a:lin ang="13500000" scaled="1"/>
                </a:gradFill>
              </a:rPr>
              <a:t>Enhanced Power BI app for </a:t>
            </a:r>
            <a:r>
              <a:rPr lang="en-US" i="1" spc="0">
                <a:gradFill>
                  <a:gsLst>
                    <a:gs pos="0">
                      <a:schemeClr val="tx2">
                        <a:lumMod val="50000"/>
                      </a:schemeClr>
                    </a:gs>
                    <a:gs pos="82000">
                      <a:schemeClr val="accent4"/>
                    </a:gs>
                    <a:gs pos="45000">
                      <a:schemeClr val="tx2"/>
                    </a:gs>
                  </a:gsLst>
                  <a:lin ang="13500000" scaled="1"/>
                </a:gradFill>
              </a:rPr>
              <a:t>Manufacturing </a:t>
            </a:r>
            <a:r>
              <a:rPr lang="en-US" spc="0">
                <a:gradFill>
                  <a:gsLst>
                    <a:gs pos="0">
                      <a:schemeClr val="tx2">
                        <a:lumMod val="50000"/>
                      </a:schemeClr>
                    </a:gs>
                    <a:gs pos="82000">
                      <a:schemeClr val="accent4"/>
                    </a:gs>
                    <a:gs pos="45000">
                      <a:schemeClr val="tx2"/>
                    </a:gs>
                  </a:gsLst>
                  <a:lin ang="13500000" scaled="1"/>
                </a:gradFill>
              </a:rPr>
              <a:t>(26.1)</a:t>
            </a:r>
          </a:p>
        </p:txBody>
      </p:sp>
      <p:sp>
        <p:nvSpPr>
          <p:cNvPr id="18" name="Text Placeholder 17">
            <a:extLst>
              <a:ext uri="{FF2B5EF4-FFF2-40B4-BE49-F238E27FC236}">
                <a16:creationId xmlns:a16="http://schemas.microsoft.com/office/drawing/2014/main" id="{22AEF863-95A4-A77D-1E44-EC2CD3370E67}"/>
              </a:ext>
            </a:extLst>
          </p:cNvPr>
          <p:cNvSpPr>
            <a:spLocks noGrp="1"/>
          </p:cNvSpPr>
          <p:nvPr>
            <p:ph type="body" sz="quarter" idx="16"/>
          </p:nvPr>
        </p:nvSpPr>
        <p:spPr>
          <a:xfrm>
            <a:off x="584200" y="1436688"/>
            <a:ext cx="5219700" cy="492443"/>
          </a:xfrm>
        </p:spPr>
        <p:txBody>
          <a:bodyPr/>
          <a:lstStyle/>
          <a:p>
            <a:r>
              <a:rPr lang="en-US" sz="3200">
                <a:ln w="3175">
                  <a:noFill/>
                </a:ln>
              </a:rPr>
              <a:t>Updated </a:t>
            </a:r>
            <a:r>
              <a:rPr lang="en-US" sz="3200">
                <a:ln w="3175">
                  <a:noFill/>
                </a:ln>
                <a:latin typeface="+mj-lt"/>
              </a:rPr>
              <a:t>reports</a:t>
            </a:r>
            <a:endParaRPr lang="en-GB" sz="3200">
              <a:ln w="3175">
                <a:noFill/>
              </a:ln>
              <a:latin typeface="+mj-lt"/>
            </a:endParaRPr>
          </a:p>
        </p:txBody>
      </p:sp>
      <p:sp>
        <p:nvSpPr>
          <p:cNvPr id="4" name="Content Placeholder 3">
            <a:extLst>
              <a:ext uri="{FF2B5EF4-FFF2-40B4-BE49-F238E27FC236}">
                <a16:creationId xmlns:a16="http://schemas.microsoft.com/office/drawing/2014/main" id="{D15F4AB2-CD57-B411-711E-951B5E075D54}"/>
              </a:ext>
            </a:extLst>
          </p:cNvPr>
          <p:cNvSpPr>
            <a:spLocks noGrp="1"/>
          </p:cNvSpPr>
          <p:nvPr>
            <p:ph sz="quarter" idx="11"/>
          </p:nvPr>
        </p:nvSpPr>
        <p:spPr/>
        <p:txBody>
          <a:body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GB" sz="2400" b="0" i="0" u="none" strike="noStrike" kern="1200" cap="none" spc="0" normalizeH="0" baseline="0" noProof="0">
                <a:ln w="3175">
                  <a:noFill/>
                </a:ln>
                <a:solidFill>
                  <a:srgbClr val="000000"/>
                </a:solidFill>
                <a:effectLst/>
                <a:uLnTx/>
                <a:uFillTx/>
                <a:latin typeface="Segoe UI Semibold"/>
                <a:ea typeface="+mn-ea"/>
                <a:cs typeface="Segoe UI" panose="020B0502040204020203" pitchFamily="34" charset="0"/>
              </a:rPr>
              <a:t>Work </a:t>
            </a:r>
            <a:r>
              <a:rPr kumimoji="0" lang="en-GB" sz="2400" b="0" i="0" u="none" strike="noStrike" kern="1200" cap="none" spc="0" normalizeH="0" baseline="0" noProof="0" err="1">
                <a:ln w="3175">
                  <a:noFill/>
                </a:ln>
                <a:solidFill>
                  <a:srgbClr val="000000"/>
                </a:solidFill>
                <a:effectLst/>
                <a:uLnTx/>
                <a:uFillTx/>
                <a:latin typeface="Segoe UI Semibold"/>
                <a:ea typeface="+mn-ea"/>
                <a:cs typeface="Segoe UI" panose="020B0502040204020203" pitchFamily="34" charset="0"/>
              </a:rPr>
              <a:t>Center</a:t>
            </a:r>
            <a:r>
              <a:rPr kumimoji="0" lang="en-GB" sz="2400" b="0" i="0" u="none" strike="noStrike" kern="1200" cap="none" spc="0" normalizeH="0" baseline="0" noProof="0">
                <a:ln w="3175">
                  <a:noFill/>
                </a:ln>
                <a:solidFill>
                  <a:srgbClr val="000000"/>
                </a:solidFill>
                <a:effectLst/>
                <a:uLnTx/>
                <a:uFillTx/>
                <a:latin typeface="Segoe UI Semibold"/>
                <a:ea typeface="+mn-ea"/>
                <a:cs typeface="Segoe UI" panose="020B0502040204020203" pitchFamily="34" charset="0"/>
              </a:rPr>
              <a:t> Load</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GB" sz="2400" b="0" i="0" u="none" strike="noStrike" kern="1200" cap="none" spc="0" normalizeH="0" baseline="0" noProof="0">
                <a:ln w="3175">
                  <a:noFill/>
                </a:ln>
                <a:solidFill>
                  <a:srgbClr val="000000"/>
                </a:solidFill>
                <a:effectLst/>
                <a:uLnTx/>
                <a:uFillTx/>
                <a:latin typeface="Segoe UI Semibold"/>
                <a:ea typeface="+mn-ea"/>
                <a:cs typeface="Segoe UI" panose="020B0502040204020203" pitchFamily="34" charset="0"/>
              </a:rPr>
              <a:t>Expected Capacity Need</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GB" sz="2400" b="0" i="0" u="none" strike="noStrike" kern="1200" cap="none" spc="0" normalizeH="0" baseline="0" noProof="0">
                <a:ln w="3175">
                  <a:noFill/>
                </a:ln>
                <a:solidFill>
                  <a:srgbClr val="000000"/>
                </a:solidFill>
                <a:effectLst/>
                <a:uLnTx/>
                <a:uFillTx/>
                <a:latin typeface="Segoe UI Semibold"/>
                <a:ea typeface="+mn-ea"/>
                <a:cs typeface="Segoe UI" panose="020B0502040204020203" pitchFamily="34" charset="0"/>
              </a:rPr>
              <a:t>Finished Production Orders</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GB" sz="2400" b="0" i="0" u="none" strike="noStrike" kern="1200" cap="none" spc="0" normalizeH="0" baseline="0" noProof="0">
                <a:ln w="3175">
                  <a:noFill/>
                </a:ln>
                <a:solidFill>
                  <a:srgbClr val="000000"/>
                </a:solidFill>
                <a:effectLst/>
                <a:uLnTx/>
                <a:uFillTx/>
                <a:latin typeface="Segoe UI Semibold"/>
                <a:ea typeface="+mn-ea"/>
                <a:cs typeface="Segoe UI" panose="020B0502040204020203" pitchFamily="34" charset="0"/>
              </a:rPr>
              <a:t>Consumption Variance</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GB" sz="2400" b="0" i="0" u="none" strike="noStrike" kern="1200" cap="none" spc="0" normalizeH="0" baseline="0" noProof="0">
                <a:ln w="3175">
                  <a:noFill/>
                </a:ln>
                <a:solidFill>
                  <a:srgbClr val="000000"/>
                </a:solidFill>
                <a:effectLst/>
                <a:uLnTx/>
                <a:uFillTx/>
                <a:latin typeface="Segoe UI Semibold"/>
                <a:ea typeface="+mn-ea"/>
                <a:cs typeface="Segoe UI" panose="020B0502040204020203" pitchFamily="34" charset="0"/>
              </a:rPr>
              <a:t>Capacity Variance</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GB" sz="2400" b="0" i="0" u="none" strike="noStrike" kern="1200" cap="none" spc="0" normalizeH="0" baseline="0" noProof="0">
                <a:ln w="3175">
                  <a:noFill/>
                </a:ln>
                <a:solidFill>
                  <a:srgbClr val="000000"/>
                </a:solidFill>
                <a:effectLst/>
                <a:uLnTx/>
                <a:uFillTx/>
                <a:latin typeface="Segoe UI Semibold"/>
                <a:ea typeface="+mn-ea"/>
                <a:cs typeface="Segoe UI" panose="020B0502040204020203" pitchFamily="34" charset="0"/>
              </a:rPr>
              <a:t>Production Scrap</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GB" sz="2400" b="0" i="0" u="none" strike="noStrike" kern="1200" cap="none" spc="0" normalizeH="0" baseline="0" noProof="0">
              <a:ln w="3175">
                <a:noFill/>
              </a:ln>
              <a:solidFill>
                <a:srgbClr val="000000"/>
              </a:solidFill>
              <a:effectLst/>
              <a:uLnTx/>
              <a:uFillTx/>
              <a:latin typeface="Segoe UI Semibold"/>
              <a:ea typeface="+mn-ea"/>
              <a:cs typeface="Segoe UI" panose="020B0502040204020203" pitchFamily="34" charset="0"/>
            </a:endParaRP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GB" sz="2400" b="0" i="0" u="none" strike="noStrike" kern="1200" cap="none" spc="0" normalizeH="0" baseline="0" noProof="0">
                <a:ln w="3175">
                  <a:noFill/>
                </a:ln>
                <a:solidFill>
                  <a:srgbClr val="000000"/>
                </a:solidFill>
                <a:effectLst/>
                <a:uLnTx/>
                <a:uFillTx/>
                <a:latin typeface="Segoe UI Semibold"/>
                <a:ea typeface="+mn-ea"/>
                <a:cs typeface="Segoe UI" panose="020B0502040204020203" pitchFamily="34" charset="0"/>
              </a:rPr>
              <a:t>Deprecated (replaced by Load reports)</a:t>
            </a:r>
          </a:p>
          <a:p>
            <a:pPr marL="228600" lvl="1" indent="0">
              <a:buSzPct val="90000"/>
              <a:buNone/>
              <a:defRPr/>
            </a:pPr>
            <a:r>
              <a:rPr kumimoji="0" lang="en-GB" b="0" i="0" u="none" strike="noStrike" kern="1200" cap="none" spc="0" normalizeH="0" baseline="0" noProof="0">
                <a:ln w="3175">
                  <a:noFill/>
                </a:ln>
                <a:solidFill>
                  <a:srgbClr val="000000"/>
                </a:solidFill>
                <a:effectLst/>
                <a:uLnTx/>
                <a:uFillTx/>
                <a:latin typeface="Segoe UI Semibold"/>
                <a:ea typeface="+mn-ea"/>
                <a:cs typeface="Segoe UI" panose="020B0502040204020203" pitchFamily="34" charset="0"/>
              </a:rPr>
              <a:t>Current Utilization</a:t>
            </a:r>
          </a:p>
          <a:p>
            <a:pPr marL="228600" lvl="1" indent="0">
              <a:buSzPct val="90000"/>
              <a:buNone/>
              <a:defRPr/>
            </a:pPr>
            <a:r>
              <a:rPr kumimoji="0" lang="en-GB" b="0" i="0" u="none" strike="noStrike" kern="1200" cap="none" spc="0" normalizeH="0" baseline="0" noProof="0">
                <a:ln w="3175">
                  <a:noFill/>
                </a:ln>
                <a:solidFill>
                  <a:srgbClr val="000000"/>
                </a:solidFill>
                <a:effectLst/>
                <a:uLnTx/>
                <a:uFillTx/>
                <a:latin typeface="Segoe UI Semibold"/>
                <a:ea typeface="+mn-ea"/>
                <a:cs typeface="Segoe UI" panose="020B0502040204020203" pitchFamily="34" charset="0"/>
              </a:rPr>
              <a:t>Historical Utilization</a:t>
            </a:r>
            <a:endParaRPr lang="en-GB"/>
          </a:p>
          <a:p>
            <a:pPr marL="0" indent="0">
              <a:buNone/>
            </a:pPr>
            <a:endParaRPr lang="en-GB" sz="2400">
              <a:ln w="3175">
                <a:noFill/>
              </a:ln>
              <a:latin typeface="+mj-lt"/>
            </a:endParaRPr>
          </a:p>
        </p:txBody>
      </p:sp>
      <p:sp>
        <p:nvSpPr>
          <p:cNvPr id="6" name="Text Placeholder 5">
            <a:extLst>
              <a:ext uri="{FF2B5EF4-FFF2-40B4-BE49-F238E27FC236}">
                <a16:creationId xmlns:a16="http://schemas.microsoft.com/office/drawing/2014/main" id="{CDA772FB-C7A3-4B59-A31F-8B01EDAF13BA}"/>
              </a:ext>
            </a:extLst>
          </p:cNvPr>
          <p:cNvSpPr>
            <a:spLocks noGrp="1"/>
          </p:cNvSpPr>
          <p:nvPr>
            <p:ph type="body" sz="quarter" idx="17"/>
          </p:nvPr>
        </p:nvSpPr>
        <p:spPr>
          <a:xfrm>
            <a:off x="6397625" y="1436688"/>
            <a:ext cx="5219700" cy="492443"/>
          </a:xfrm>
        </p:spPr>
        <p:txBody>
          <a:bodyPr/>
          <a:lstStyle/>
          <a:p>
            <a:r>
              <a:rPr lang="en-US" sz="3200">
                <a:ln w="3175">
                  <a:noFill/>
                </a:ln>
                <a:latin typeface="+mj-lt"/>
              </a:rPr>
              <a:t>New </a:t>
            </a:r>
            <a:r>
              <a:rPr lang="en-US" sz="3200">
                <a:ln w="3175">
                  <a:noFill/>
                </a:ln>
              </a:rPr>
              <a:t>reports</a:t>
            </a:r>
            <a:endParaRPr lang="en-GB" sz="3200">
              <a:ln w="3175">
                <a:noFill/>
              </a:ln>
            </a:endParaRPr>
          </a:p>
        </p:txBody>
      </p:sp>
      <p:sp>
        <p:nvSpPr>
          <p:cNvPr id="5" name="Content Placeholder 4">
            <a:extLst>
              <a:ext uri="{FF2B5EF4-FFF2-40B4-BE49-F238E27FC236}">
                <a16:creationId xmlns:a16="http://schemas.microsoft.com/office/drawing/2014/main" id="{A3EADDAE-515A-8374-62DB-2A52DA25C839}"/>
              </a:ext>
            </a:extLst>
          </p:cNvPr>
          <p:cNvSpPr>
            <a:spLocks noGrp="1"/>
          </p:cNvSpPr>
          <p:nvPr>
            <p:ph sz="quarter" idx="13"/>
          </p:nvPr>
        </p:nvSpPr>
        <p:spPr>
          <a:xfrm>
            <a:off x="6394451" y="2081212"/>
            <a:ext cx="5606502" cy="4187825"/>
          </a:xfrm>
        </p:spPr>
        <p:txBody>
          <a:bodyPr/>
          <a:lstStyle/>
          <a:p>
            <a:pPr marL="0" indent="0">
              <a:buNone/>
            </a:pPr>
            <a:r>
              <a:rPr lang="en-GB" sz="2400">
                <a:ln w="3175">
                  <a:noFill/>
                </a:ln>
                <a:latin typeface="+mj-lt"/>
              </a:rPr>
              <a:t>Work </a:t>
            </a:r>
            <a:r>
              <a:rPr lang="en-GB" sz="2400" err="1">
                <a:ln w="3175">
                  <a:noFill/>
                </a:ln>
                <a:latin typeface="+mj-lt"/>
              </a:rPr>
              <a:t>Center</a:t>
            </a:r>
            <a:r>
              <a:rPr lang="en-GB" sz="2400">
                <a:ln w="3175">
                  <a:noFill/>
                </a:ln>
                <a:latin typeface="+mj-lt"/>
              </a:rPr>
              <a:t> Statistics</a:t>
            </a:r>
          </a:p>
          <a:p>
            <a:pPr marL="0" indent="0">
              <a:buNone/>
            </a:pPr>
            <a:r>
              <a:rPr lang="en-GB" sz="2400">
                <a:ln w="3175">
                  <a:noFill/>
                </a:ln>
                <a:latin typeface="+mj-lt"/>
              </a:rPr>
              <a:t>Machine </a:t>
            </a:r>
            <a:r>
              <a:rPr lang="en-GB" sz="2400" err="1">
                <a:ln w="3175">
                  <a:noFill/>
                </a:ln>
                <a:latin typeface="+mj-lt"/>
              </a:rPr>
              <a:t>Center</a:t>
            </a:r>
            <a:r>
              <a:rPr lang="en-GB" sz="2400">
                <a:ln w="3175">
                  <a:noFill/>
                </a:ln>
                <a:latin typeface="+mj-lt"/>
              </a:rPr>
              <a:t> Statistics</a:t>
            </a:r>
          </a:p>
          <a:p>
            <a:pPr marL="0" indent="0">
              <a:buNone/>
            </a:pPr>
            <a:r>
              <a:rPr lang="en-GB" sz="2400">
                <a:ln w="3175">
                  <a:noFill/>
                </a:ln>
                <a:latin typeface="+mj-lt"/>
              </a:rPr>
              <a:t>Machine </a:t>
            </a:r>
            <a:r>
              <a:rPr lang="en-GB" sz="2400" err="1">
                <a:ln w="3175">
                  <a:noFill/>
                </a:ln>
                <a:latin typeface="+mj-lt"/>
              </a:rPr>
              <a:t>Center</a:t>
            </a:r>
            <a:r>
              <a:rPr lang="en-GB" sz="2400">
                <a:ln w="3175">
                  <a:noFill/>
                </a:ln>
                <a:latin typeface="+mj-lt"/>
              </a:rPr>
              <a:t> Load</a:t>
            </a:r>
          </a:p>
          <a:p>
            <a:pPr marL="0" indent="0">
              <a:buNone/>
            </a:pPr>
            <a:r>
              <a:rPr lang="en-GB" sz="2400">
                <a:ln w="3175">
                  <a:noFill/>
                </a:ln>
                <a:latin typeface="+mj-lt"/>
              </a:rPr>
              <a:t>Prod. Order - List</a:t>
            </a:r>
          </a:p>
          <a:p>
            <a:pPr marL="0" indent="0">
              <a:buNone/>
            </a:pPr>
            <a:r>
              <a:rPr lang="en-GB" sz="2400">
                <a:ln w="3175">
                  <a:noFill/>
                </a:ln>
                <a:latin typeface="+mj-lt"/>
              </a:rPr>
              <a:t>Production Order Overview</a:t>
            </a:r>
          </a:p>
          <a:p>
            <a:pPr marL="0" indent="0">
              <a:buNone/>
            </a:pPr>
            <a:r>
              <a:rPr lang="en-GB" sz="2400">
                <a:ln w="3175">
                  <a:noFill/>
                </a:ln>
                <a:latin typeface="+mj-lt"/>
              </a:rPr>
              <a:t>Task List Drill through</a:t>
            </a:r>
          </a:p>
          <a:p>
            <a:pPr marL="0" indent="0">
              <a:buNone/>
            </a:pPr>
            <a:r>
              <a:rPr lang="en-GB" sz="2400">
                <a:ln w="3175">
                  <a:noFill/>
                </a:ln>
                <a:latin typeface="+mj-lt"/>
              </a:rPr>
              <a:t>Prod. Order Routing Gantt</a:t>
            </a:r>
          </a:p>
          <a:p>
            <a:pPr marL="0" indent="0">
              <a:buNone/>
            </a:pPr>
            <a:r>
              <a:rPr lang="en-GB" sz="2400">
                <a:ln w="3175">
                  <a:noFill/>
                </a:ln>
                <a:latin typeface="+mj-lt"/>
              </a:rPr>
              <a:t>Task List Drill through</a:t>
            </a:r>
          </a:p>
        </p:txBody>
      </p:sp>
    </p:spTree>
    <p:extLst>
      <p:ext uri="{BB962C8B-B14F-4D97-AF65-F5344CB8AC3E}">
        <p14:creationId xmlns:p14="http://schemas.microsoft.com/office/powerpoint/2010/main" val="25760065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99F48-EFA2-A354-8D79-359B353AF50E}"/>
              </a:ext>
            </a:extLst>
          </p:cNvPr>
          <p:cNvSpPr>
            <a:spLocks noGrp="1"/>
          </p:cNvSpPr>
          <p:nvPr>
            <p:ph type="title"/>
          </p:nvPr>
        </p:nvSpPr>
        <p:spPr/>
        <p:txBody>
          <a:bodyPr/>
          <a:lstStyle/>
          <a:p>
            <a:r>
              <a:rPr lang="en-US"/>
              <a:t>Work Centre Load</a:t>
            </a:r>
            <a:endParaRPr lang="en-GB"/>
          </a:p>
        </p:txBody>
      </p:sp>
      <p:sp>
        <p:nvSpPr>
          <p:cNvPr id="3" name="Text Placeholder 2">
            <a:extLst>
              <a:ext uri="{FF2B5EF4-FFF2-40B4-BE49-F238E27FC236}">
                <a16:creationId xmlns:a16="http://schemas.microsoft.com/office/drawing/2014/main" id="{7C89DEB9-4D50-4C96-E958-E433AD6113CD}"/>
              </a:ext>
            </a:extLst>
          </p:cNvPr>
          <p:cNvSpPr>
            <a:spLocks noGrp="1"/>
          </p:cNvSpPr>
          <p:nvPr>
            <p:ph type="body" sz="quarter" idx="16"/>
          </p:nvPr>
        </p:nvSpPr>
        <p:spPr/>
        <p:txBody>
          <a:bodyPr/>
          <a:lstStyle/>
          <a:p>
            <a:r>
              <a:rPr lang="en-US">
                <a:gradFill>
                  <a:gsLst>
                    <a:gs pos="0">
                      <a:schemeClr val="tx2">
                        <a:lumMod val="50000"/>
                      </a:schemeClr>
                    </a:gs>
                    <a:gs pos="82000">
                      <a:schemeClr val="accent4"/>
                    </a:gs>
                    <a:gs pos="45000">
                      <a:schemeClr val="tx2"/>
                    </a:gs>
                  </a:gsLst>
                  <a:lin ang="13500000" scaled="1"/>
                </a:gradFill>
              </a:rPr>
              <a:t>25.1</a:t>
            </a:r>
            <a:endParaRPr lang="en-GB">
              <a:gradFill>
                <a:gsLst>
                  <a:gs pos="0">
                    <a:schemeClr val="tx2">
                      <a:lumMod val="50000"/>
                    </a:schemeClr>
                  </a:gs>
                  <a:gs pos="82000">
                    <a:schemeClr val="accent4"/>
                  </a:gs>
                  <a:gs pos="45000">
                    <a:schemeClr val="tx2"/>
                  </a:gs>
                </a:gsLst>
                <a:lin ang="13500000" scaled="1"/>
              </a:gradFill>
            </a:endParaRPr>
          </a:p>
        </p:txBody>
      </p:sp>
      <p:sp>
        <p:nvSpPr>
          <p:cNvPr id="5" name="Text Placeholder 4">
            <a:extLst>
              <a:ext uri="{FF2B5EF4-FFF2-40B4-BE49-F238E27FC236}">
                <a16:creationId xmlns:a16="http://schemas.microsoft.com/office/drawing/2014/main" id="{7B3A7012-50D5-6AA5-E716-33CC1ECB9EFD}"/>
              </a:ext>
            </a:extLst>
          </p:cNvPr>
          <p:cNvSpPr>
            <a:spLocks noGrp="1"/>
          </p:cNvSpPr>
          <p:nvPr>
            <p:ph type="body" sz="quarter" idx="17"/>
          </p:nvPr>
        </p:nvSpPr>
        <p:spPr/>
        <p:txBody>
          <a:bodyPr/>
          <a:lstStyle/>
          <a:p>
            <a:r>
              <a:rPr lang="en-US">
                <a:gradFill>
                  <a:gsLst>
                    <a:gs pos="0">
                      <a:schemeClr val="tx2">
                        <a:lumMod val="50000"/>
                      </a:schemeClr>
                    </a:gs>
                    <a:gs pos="82000">
                      <a:schemeClr val="accent4"/>
                    </a:gs>
                    <a:gs pos="45000">
                      <a:schemeClr val="tx2"/>
                    </a:gs>
                  </a:gsLst>
                  <a:lin ang="13500000" scaled="1"/>
                </a:gradFill>
              </a:rPr>
              <a:t>Now (26.1)</a:t>
            </a:r>
            <a:endParaRPr lang="en-GB">
              <a:gradFill>
                <a:gsLst>
                  <a:gs pos="0">
                    <a:schemeClr val="tx2">
                      <a:lumMod val="50000"/>
                    </a:schemeClr>
                  </a:gs>
                  <a:gs pos="82000">
                    <a:schemeClr val="accent4"/>
                  </a:gs>
                  <a:gs pos="45000">
                    <a:schemeClr val="tx2"/>
                  </a:gs>
                </a:gsLst>
                <a:lin ang="13500000" scaled="1"/>
              </a:gradFill>
            </a:endParaRPr>
          </a:p>
        </p:txBody>
      </p:sp>
      <p:pic>
        <p:nvPicPr>
          <p:cNvPr id="7" name="Picture 2" descr="Screenshot of the Work Centre Load Power BI Report">
            <a:extLst>
              <a:ext uri="{FF2B5EF4-FFF2-40B4-BE49-F238E27FC236}">
                <a16:creationId xmlns:a16="http://schemas.microsoft.com/office/drawing/2014/main" id="{4458194E-280A-1D73-A47B-B5619909FBC4}"/>
              </a:ext>
            </a:extLst>
          </p:cNvPr>
          <p:cNvPicPr>
            <a:picLocks noGrp="1" noChangeAspect="1" noChangeArrowheads="1"/>
          </p:cNvPicPr>
          <p:nvPr>
            <p:ph sz="quarter" idx="11"/>
          </p:nvPr>
        </p:nvPicPr>
        <p:blipFill>
          <a:blip r:embed="rId2">
            <a:extLst>
              <a:ext uri="{28A0092B-C50C-407E-A947-70E740481C1C}">
                <a14:useLocalDpi xmlns:a14="http://schemas.microsoft.com/office/drawing/2010/main" val="0"/>
              </a:ext>
            </a:extLst>
          </a:blip>
          <a:srcRect/>
          <a:stretch/>
        </p:blipFill>
        <p:spPr bwMode="auto">
          <a:xfrm>
            <a:off x="588963" y="2708425"/>
            <a:ext cx="5214937" cy="2933401"/>
          </a:xfrm>
          <a:prstGeom prst="rect">
            <a:avLst/>
          </a:prstGeom>
          <a:solidFill>
            <a:srgbClr val="FFFFFF"/>
          </a:solidFill>
        </p:spPr>
      </p:pic>
      <p:pic>
        <p:nvPicPr>
          <p:cNvPr id="8" name="Content Placeholder 7">
            <a:extLst>
              <a:ext uri="{FF2B5EF4-FFF2-40B4-BE49-F238E27FC236}">
                <a16:creationId xmlns:a16="http://schemas.microsoft.com/office/drawing/2014/main" id="{C42686BD-F8BC-3829-B99A-00F0580D93A0}"/>
              </a:ext>
            </a:extLst>
          </p:cNvPr>
          <p:cNvPicPr>
            <a:picLocks noGrp="1" noChangeAspect="1"/>
          </p:cNvPicPr>
          <p:nvPr>
            <p:ph sz="quarter" idx="13"/>
          </p:nvPr>
        </p:nvPicPr>
        <p:blipFill>
          <a:blip r:embed="rId3"/>
          <a:stretch>
            <a:fillRect/>
          </a:stretch>
        </p:blipFill>
        <p:spPr>
          <a:xfrm>
            <a:off x="6394450" y="2711197"/>
            <a:ext cx="5214938" cy="2927857"/>
          </a:xfrm>
          <a:prstGeom prst="rect">
            <a:avLst/>
          </a:prstGeom>
        </p:spPr>
      </p:pic>
    </p:spTree>
    <p:extLst>
      <p:ext uri="{BB962C8B-B14F-4D97-AF65-F5344CB8AC3E}">
        <p14:creationId xmlns:p14="http://schemas.microsoft.com/office/powerpoint/2010/main" val="3862231183"/>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329D31-BED9-5589-7F1E-DEFECB52D2F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10097E4-432B-6DB4-8CA1-1B8BF44C3962}"/>
              </a:ext>
            </a:extLst>
          </p:cNvPr>
          <p:cNvSpPr>
            <a:spLocks noGrp="1"/>
          </p:cNvSpPr>
          <p:nvPr>
            <p:ph type="title"/>
          </p:nvPr>
        </p:nvSpPr>
        <p:spPr/>
        <p:txBody>
          <a:bodyPr/>
          <a:lstStyle/>
          <a:p>
            <a:r>
              <a:rPr lang="en-US"/>
              <a:t>Expected Capacity Need</a:t>
            </a:r>
            <a:endParaRPr lang="en-GB"/>
          </a:p>
        </p:txBody>
      </p:sp>
      <p:sp>
        <p:nvSpPr>
          <p:cNvPr id="3" name="Text Placeholder 2">
            <a:extLst>
              <a:ext uri="{FF2B5EF4-FFF2-40B4-BE49-F238E27FC236}">
                <a16:creationId xmlns:a16="http://schemas.microsoft.com/office/drawing/2014/main" id="{85648167-52C4-69F4-0A0C-170646BB798A}"/>
              </a:ext>
            </a:extLst>
          </p:cNvPr>
          <p:cNvSpPr>
            <a:spLocks noGrp="1"/>
          </p:cNvSpPr>
          <p:nvPr>
            <p:ph type="body" sz="quarter" idx="16"/>
          </p:nvPr>
        </p:nvSpPr>
        <p:spPr/>
        <p:txBody>
          <a:bodyPr/>
          <a:lstStyle/>
          <a:p>
            <a:r>
              <a:rPr lang="en-US">
                <a:gradFill>
                  <a:gsLst>
                    <a:gs pos="0">
                      <a:schemeClr val="tx2">
                        <a:lumMod val="50000"/>
                      </a:schemeClr>
                    </a:gs>
                    <a:gs pos="82000">
                      <a:schemeClr val="accent4"/>
                    </a:gs>
                    <a:gs pos="45000">
                      <a:schemeClr val="tx2"/>
                    </a:gs>
                  </a:gsLst>
                  <a:lin ang="13500000" scaled="1"/>
                </a:gradFill>
              </a:rPr>
              <a:t>25.1</a:t>
            </a:r>
            <a:endParaRPr lang="en-GB">
              <a:gradFill>
                <a:gsLst>
                  <a:gs pos="0">
                    <a:schemeClr val="tx2">
                      <a:lumMod val="50000"/>
                    </a:schemeClr>
                  </a:gs>
                  <a:gs pos="82000">
                    <a:schemeClr val="accent4"/>
                  </a:gs>
                  <a:gs pos="45000">
                    <a:schemeClr val="tx2"/>
                  </a:gs>
                </a:gsLst>
                <a:lin ang="13500000" scaled="1"/>
              </a:gradFill>
            </a:endParaRPr>
          </a:p>
        </p:txBody>
      </p:sp>
      <p:sp>
        <p:nvSpPr>
          <p:cNvPr id="5" name="Text Placeholder 4">
            <a:extLst>
              <a:ext uri="{FF2B5EF4-FFF2-40B4-BE49-F238E27FC236}">
                <a16:creationId xmlns:a16="http://schemas.microsoft.com/office/drawing/2014/main" id="{99EB2943-6FA7-1234-7E5B-97E563BDC831}"/>
              </a:ext>
            </a:extLst>
          </p:cNvPr>
          <p:cNvSpPr>
            <a:spLocks noGrp="1"/>
          </p:cNvSpPr>
          <p:nvPr>
            <p:ph type="body" sz="quarter" idx="17"/>
          </p:nvPr>
        </p:nvSpPr>
        <p:spPr/>
        <p:txBody>
          <a:bodyPr/>
          <a:lstStyle/>
          <a:p>
            <a:r>
              <a:rPr lang="en-US">
                <a:gradFill>
                  <a:gsLst>
                    <a:gs pos="0">
                      <a:schemeClr val="tx2">
                        <a:lumMod val="50000"/>
                      </a:schemeClr>
                    </a:gs>
                    <a:gs pos="82000">
                      <a:schemeClr val="accent4"/>
                    </a:gs>
                    <a:gs pos="45000">
                      <a:schemeClr val="tx2"/>
                    </a:gs>
                  </a:gsLst>
                  <a:lin ang="13500000" scaled="1"/>
                </a:gradFill>
              </a:rPr>
              <a:t>Now (26.1)</a:t>
            </a:r>
            <a:endParaRPr lang="en-GB">
              <a:gradFill>
                <a:gsLst>
                  <a:gs pos="0">
                    <a:schemeClr val="tx2">
                      <a:lumMod val="50000"/>
                    </a:schemeClr>
                  </a:gs>
                  <a:gs pos="82000">
                    <a:schemeClr val="accent4"/>
                  </a:gs>
                  <a:gs pos="45000">
                    <a:schemeClr val="tx2"/>
                  </a:gs>
                </a:gsLst>
                <a:lin ang="13500000" scaled="1"/>
              </a:gradFill>
            </a:endParaRPr>
          </a:p>
        </p:txBody>
      </p:sp>
      <p:pic>
        <p:nvPicPr>
          <p:cNvPr id="7" name="Picture 2">
            <a:extLst>
              <a:ext uri="{FF2B5EF4-FFF2-40B4-BE49-F238E27FC236}">
                <a16:creationId xmlns:a16="http://schemas.microsoft.com/office/drawing/2014/main" id="{763400BA-D964-DC99-F68C-14CA1C483847}"/>
              </a:ext>
            </a:extLst>
          </p:cNvPr>
          <p:cNvPicPr>
            <a:picLocks noGrp="1" noChangeAspect="1" noChangeArrowheads="1"/>
          </p:cNvPicPr>
          <p:nvPr>
            <p:ph sz="quarter" idx="11"/>
          </p:nvPr>
        </p:nvPicPr>
        <p:blipFill>
          <a:blip r:embed="rId3">
            <a:extLst>
              <a:ext uri="{28A0092B-C50C-407E-A947-70E740481C1C}">
                <a14:useLocalDpi xmlns:a14="http://schemas.microsoft.com/office/drawing/2010/main" val="0"/>
              </a:ext>
            </a:extLst>
          </a:blip>
          <a:srcRect/>
          <a:stretch/>
        </p:blipFill>
        <p:spPr bwMode="auto">
          <a:xfrm>
            <a:off x="588963" y="2708425"/>
            <a:ext cx="5214937" cy="2933401"/>
          </a:xfrm>
          <a:prstGeom prst="rect">
            <a:avLst/>
          </a:prstGeom>
          <a:solidFill>
            <a:srgbClr val="FFFFFF"/>
          </a:solidFill>
        </p:spPr>
      </p:pic>
      <p:pic>
        <p:nvPicPr>
          <p:cNvPr id="8" name="Content Placeholder 7">
            <a:extLst>
              <a:ext uri="{FF2B5EF4-FFF2-40B4-BE49-F238E27FC236}">
                <a16:creationId xmlns:a16="http://schemas.microsoft.com/office/drawing/2014/main" id="{8586C089-8079-260E-C5DB-AE5225ECB670}"/>
              </a:ext>
            </a:extLst>
          </p:cNvPr>
          <p:cNvPicPr>
            <a:picLocks noGrp="1" noChangeAspect="1"/>
          </p:cNvPicPr>
          <p:nvPr>
            <p:ph sz="quarter" idx="13"/>
          </p:nvPr>
        </p:nvPicPr>
        <p:blipFill>
          <a:blip r:embed="rId4">
            <a:extLst>
              <a:ext uri="{28A0092B-C50C-407E-A947-70E740481C1C}">
                <a14:useLocalDpi xmlns:a14="http://schemas.microsoft.com/office/drawing/2010/main" val="0"/>
              </a:ext>
            </a:extLst>
          </a:blip>
          <a:srcRect/>
          <a:stretch/>
        </p:blipFill>
        <p:spPr>
          <a:xfrm>
            <a:off x="6394450" y="2711197"/>
            <a:ext cx="5214938" cy="2927857"/>
          </a:xfrm>
          <a:prstGeom prst="rect">
            <a:avLst/>
          </a:prstGeom>
        </p:spPr>
      </p:pic>
    </p:spTree>
    <p:extLst>
      <p:ext uri="{BB962C8B-B14F-4D97-AF65-F5344CB8AC3E}">
        <p14:creationId xmlns:p14="http://schemas.microsoft.com/office/powerpoint/2010/main" val="678904556"/>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C89DA9-E648-7E3B-C51A-072497FD187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9A6D50C-DAE4-BCF8-8B93-8F36A0E20ED3}"/>
              </a:ext>
            </a:extLst>
          </p:cNvPr>
          <p:cNvSpPr>
            <a:spLocks noGrp="1"/>
          </p:cNvSpPr>
          <p:nvPr>
            <p:ph type="title"/>
          </p:nvPr>
        </p:nvSpPr>
        <p:spPr/>
        <p:txBody>
          <a:bodyPr/>
          <a:lstStyle/>
          <a:p>
            <a:r>
              <a:rPr lang="en-US"/>
              <a:t>Finished Production Order Breakdown</a:t>
            </a:r>
            <a:endParaRPr lang="en-GB"/>
          </a:p>
        </p:txBody>
      </p:sp>
      <p:sp>
        <p:nvSpPr>
          <p:cNvPr id="3" name="Text Placeholder 2">
            <a:extLst>
              <a:ext uri="{FF2B5EF4-FFF2-40B4-BE49-F238E27FC236}">
                <a16:creationId xmlns:a16="http://schemas.microsoft.com/office/drawing/2014/main" id="{732B21D4-2A06-C131-F01F-0A5FFE1E5613}"/>
              </a:ext>
            </a:extLst>
          </p:cNvPr>
          <p:cNvSpPr>
            <a:spLocks noGrp="1"/>
          </p:cNvSpPr>
          <p:nvPr>
            <p:ph type="body" sz="quarter" idx="16"/>
          </p:nvPr>
        </p:nvSpPr>
        <p:spPr/>
        <p:txBody>
          <a:bodyPr/>
          <a:lstStyle/>
          <a:p>
            <a:r>
              <a:rPr lang="en-US">
                <a:gradFill>
                  <a:gsLst>
                    <a:gs pos="0">
                      <a:schemeClr val="tx2">
                        <a:lumMod val="50000"/>
                      </a:schemeClr>
                    </a:gs>
                    <a:gs pos="82000">
                      <a:schemeClr val="accent4"/>
                    </a:gs>
                    <a:gs pos="45000">
                      <a:schemeClr val="tx2"/>
                    </a:gs>
                  </a:gsLst>
                  <a:lin ang="13500000" scaled="1"/>
                </a:gradFill>
              </a:rPr>
              <a:t>25.1</a:t>
            </a:r>
            <a:endParaRPr lang="en-GB">
              <a:gradFill>
                <a:gsLst>
                  <a:gs pos="0">
                    <a:schemeClr val="tx2">
                      <a:lumMod val="50000"/>
                    </a:schemeClr>
                  </a:gs>
                  <a:gs pos="82000">
                    <a:schemeClr val="accent4"/>
                  </a:gs>
                  <a:gs pos="45000">
                    <a:schemeClr val="tx2"/>
                  </a:gs>
                </a:gsLst>
                <a:lin ang="13500000" scaled="1"/>
              </a:gradFill>
            </a:endParaRPr>
          </a:p>
        </p:txBody>
      </p:sp>
      <p:sp>
        <p:nvSpPr>
          <p:cNvPr id="5" name="Text Placeholder 4">
            <a:extLst>
              <a:ext uri="{FF2B5EF4-FFF2-40B4-BE49-F238E27FC236}">
                <a16:creationId xmlns:a16="http://schemas.microsoft.com/office/drawing/2014/main" id="{D7B709FE-5B8D-74EE-FEC7-0CAB8DD40DDB}"/>
              </a:ext>
            </a:extLst>
          </p:cNvPr>
          <p:cNvSpPr>
            <a:spLocks noGrp="1"/>
          </p:cNvSpPr>
          <p:nvPr>
            <p:ph type="body" sz="quarter" idx="17"/>
          </p:nvPr>
        </p:nvSpPr>
        <p:spPr/>
        <p:txBody>
          <a:bodyPr/>
          <a:lstStyle/>
          <a:p>
            <a:r>
              <a:rPr lang="en-US">
                <a:gradFill>
                  <a:gsLst>
                    <a:gs pos="0">
                      <a:schemeClr val="tx2">
                        <a:lumMod val="50000"/>
                      </a:schemeClr>
                    </a:gs>
                    <a:gs pos="82000">
                      <a:schemeClr val="accent4"/>
                    </a:gs>
                    <a:gs pos="45000">
                      <a:schemeClr val="tx2"/>
                    </a:gs>
                  </a:gsLst>
                  <a:lin ang="13500000" scaled="1"/>
                </a:gradFill>
              </a:rPr>
              <a:t>Now</a:t>
            </a:r>
            <a:endParaRPr lang="en-GB">
              <a:gradFill>
                <a:gsLst>
                  <a:gs pos="0">
                    <a:schemeClr val="tx2">
                      <a:lumMod val="50000"/>
                    </a:schemeClr>
                  </a:gs>
                  <a:gs pos="82000">
                    <a:schemeClr val="accent4"/>
                  </a:gs>
                  <a:gs pos="45000">
                    <a:schemeClr val="tx2"/>
                  </a:gs>
                </a:gsLst>
                <a:lin ang="13500000" scaled="1"/>
              </a:gradFill>
            </a:endParaRPr>
          </a:p>
        </p:txBody>
      </p:sp>
      <p:pic>
        <p:nvPicPr>
          <p:cNvPr id="7" name="Picture 2">
            <a:extLst>
              <a:ext uri="{FF2B5EF4-FFF2-40B4-BE49-F238E27FC236}">
                <a16:creationId xmlns:a16="http://schemas.microsoft.com/office/drawing/2014/main" id="{DB7BD27E-2640-E6C9-359D-5097A5ADE8FA}"/>
              </a:ext>
            </a:extLst>
          </p:cNvPr>
          <p:cNvPicPr>
            <a:picLocks noGrp="1" noChangeAspect="1" noChangeArrowheads="1"/>
          </p:cNvPicPr>
          <p:nvPr>
            <p:ph sz="quarter" idx="11"/>
          </p:nvPr>
        </p:nvPicPr>
        <p:blipFill>
          <a:blip r:embed="rId3">
            <a:extLst>
              <a:ext uri="{28A0092B-C50C-407E-A947-70E740481C1C}">
                <a14:useLocalDpi xmlns:a14="http://schemas.microsoft.com/office/drawing/2010/main" val="0"/>
              </a:ext>
            </a:extLst>
          </a:blip>
          <a:srcRect/>
          <a:stretch/>
        </p:blipFill>
        <p:spPr bwMode="auto">
          <a:xfrm>
            <a:off x="588963" y="2708425"/>
            <a:ext cx="5214937" cy="2933401"/>
          </a:xfrm>
          <a:prstGeom prst="rect">
            <a:avLst/>
          </a:prstGeom>
          <a:solidFill>
            <a:srgbClr val="FFFFFF"/>
          </a:solidFill>
        </p:spPr>
      </p:pic>
      <p:pic>
        <p:nvPicPr>
          <p:cNvPr id="8" name="Content Placeholder 7">
            <a:extLst>
              <a:ext uri="{FF2B5EF4-FFF2-40B4-BE49-F238E27FC236}">
                <a16:creationId xmlns:a16="http://schemas.microsoft.com/office/drawing/2014/main" id="{C83FCE23-BBA2-0CC9-DF85-9B88E872487E}"/>
              </a:ext>
            </a:extLst>
          </p:cNvPr>
          <p:cNvPicPr>
            <a:picLocks noGrp="1" noChangeAspect="1"/>
          </p:cNvPicPr>
          <p:nvPr>
            <p:ph sz="quarter" idx="13"/>
          </p:nvPr>
        </p:nvPicPr>
        <p:blipFill>
          <a:blip r:embed="rId4">
            <a:extLst>
              <a:ext uri="{28A0092B-C50C-407E-A947-70E740481C1C}">
                <a14:useLocalDpi xmlns:a14="http://schemas.microsoft.com/office/drawing/2010/main" val="0"/>
              </a:ext>
            </a:extLst>
          </a:blip>
          <a:srcRect/>
          <a:stretch/>
        </p:blipFill>
        <p:spPr>
          <a:xfrm>
            <a:off x="6394450" y="2711197"/>
            <a:ext cx="5214938" cy="2927857"/>
          </a:xfrm>
          <a:prstGeom prst="rect">
            <a:avLst/>
          </a:prstGeom>
        </p:spPr>
      </p:pic>
    </p:spTree>
    <p:extLst>
      <p:ext uri="{BB962C8B-B14F-4D97-AF65-F5344CB8AC3E}">
        <p14:creationId xmlns:p14="http://schemas.microsoft.com/office/powerpoint/2010/main" val="4044885154"/>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C9582E5-B545-5D6B-6858-5E97018F1AF7}"/>
              </a:ext>
            </a:extLst>
          </p:cNvPr>
          <p:cNvPicPr>
            <a:picLocks noChangeAspect="1"/>
          </p:cNvPicPr>
          <p:nvPr/>
        </p:nvPicPr>
        <p:blipFill>
          <a:blip r:embed="rId2"/>
          <a:stretch>
            <a:fillRect/>
          </a:stretch>
        </p:blipFill>
        <p:spPr>
          <a:xfrm>
            <a:off x="0" y="0"/>
            <a:ext cx="12192000" cy="6843002"/>
          </a:xfrm>
          <a:prstGeom prst="rect">
            <a:avLst/>
          </a:prstGeom>
        </p:spPr>
      </p:pic>
    </p:spTree>
    <p:extLst>
      <p:ext uri="{BB962C8B-B14F-4D97-AF65-F5344CB8AC3E}">
        <p14:creationId xmlns:p14="http://schemas.microsoft.com/office/powerpoint/2010/main" val="926675427"/>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9EC3AB-1640-0D7B-3575-F7317A2504B4}"/>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9E508C2B-1D7F-1F4B-6E23-C1D6B69AFF1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0" y="0"/>
            <a:ext cx="12316566" cy="6858000"/>
          </a:xfrm>
          <a:prstGeom prst="rect">
            <a:avLst/>
          </a:prstGeom>
        </p:spPr>
      </p:pic>
    </p:spTree>
    <p:extLst>
      <p:ext uri="{BB962C8B-B14F-4D97-AF65-F5344CB8AC3E}">
        <p14:creationId xmlns:p14="http://schemas.microsoft.com/office/powerpoint/2010/main" val="1171538797"/>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203D9F-B6FA-AB9E-6E21-7D344B8680EA}"/>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D859B601-46D5-00A5-C5A6-3FCC4813549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0" y="0"/>
            <a:ext cx="12192000" cy="6899396"/>
          </a:xfrm>
          <a:prstGeom prst="rect">
            <a:avLst/>
          </a:prstGeom>
        </p:spPr>
      </p:pic>
    </p:spTree>
    <p:extLst>
      <p:ext uri="{BB962C8B-B14F-4D97-AF65-F5344CB8AC3E}">
        <p14:creationId xmlns:p14="http://schemas.microsoft.com/office/powerpoint/2010/main" val="781374845"/>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ED7748-985F-CF02-0C67-56648CD25637}"/>
              </a:ext>
            </a:extLst>
          </p:cNvPr>
          <p:cNvSpPr>
            <a:spLocks noGrp="1"/>
          </p:cNvSpPr>
          <p:nvPr>
            <p:ph type="title"/>
          </p:nvPr>
        </p:nvSpPr>
        <p:spPr>
          <a:xfrm>
            <a:off x="588263" y="585788"/>
            <a:ext cx="4159950" cy="5683249"/>
          </a:xfrm>
        </p:spPr>
        <p:txBody>
          <a:bodyPr wrap="square" anchor="ctr">
            <a:normAutofit/>
          </a:bodyPr>
          <a:lstStyle/>
          <a:p>
            <a:r>
              <a:rPr lang="en-GB"/>
              <a:t>Legacy: Production Order Statistics</a:t>
            </a:r>
          </a:p>
        </p:txBody>
      </p:sp>
      <p:pic>
        <p:nvPicPr>
          <p:cNvPr id="16" name="Picture 15">
            <a:extLst>
              <a:ext uri="{FF2B5EF4-FFF2-40B4-BE49-F238E27FC236}">
                <a16:creationId xmlns:a16="http://schemas.microsoft.com/office/drawing/2014/main" id="{02F3383C-5264-B8D0-6A80-73D41FD3AEB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786437" y="0"/>
            <a:ext cx="5953125" cy="6858000"/>
          </a:xfrm>
          <a:prstGeom prst="rect">
            <a:avLst/>
          </a:prstGeom>
          <a:noFill/>
        </p:spPr>
      </p:pic>
    </p:spTree>
    <p:extLst>
      <p:ext uri="{BB962C8B-B14F-4D97-AF65-F5344CB8AC3E}">
        <p14:creationId xmlns:p14="http://schemas.microsoft.com/office/powerpoint/2010/main" val="897020611"/>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85EB60-126C-4B82-CCF7-B63447644BF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4976B5B-66E7-A3D3-F39C-86A75C36C32D}"/>
              </a:ext>
            </a:extLst>
          </p:cNvPr>
          <p:cNvSpPr>
            <a:spLocks noGrp="1"/>
          </p:cNvSpPr>
          <p:nvPr>
            <p:ph type="title"/>
          </p:nvPr>
        </p:nvSpPr>
        <p:spPr>
          <a:xfrm>
            <a:off x="214381" y="0"/>
            <a:ext cx="11977619" cy="553998"/>
          </a:xfrm>
        </p:spPr>
        <p:txBody>
          <a:bodyPr/>
          <a:lstStyle/>
          <a:p>
            <a:r>
              <a:rPr lang="en-GB"/>
              <a:t>Modernized: Production Order Statistics</a:t>
            </a:r>
          </a:p>
        </p:txBody>
      </p:sp>
      <p:sp>
        <p:nvSpPr>
          <p:cNvPr id="10" name="Text Placeholder 9">
            <a:extLst>
              <a:ext uri="{FF2B5EF4-FFF2-40B4-BE49-F238E27FC236}">
                <a16:creationId xmlns:a16="http://schemas.microsoft.com/office/drawing/2014/main" id="{195BAB29-7A5A-2B59-D502-73606DDAE6D7}"/>
              </a:ext>
            </a:extLst>
          </p:cNvPr>
          <p:cNvSpPr>
            <a:spLocks noGrp="1"/>
          </p:cNvSpPr>
          <p:nvPr>
            <p:ph type="body" sz="quarter" idx="16"/>
          </p:nvPr>
        </p:nvSpPr>
        <p:spPr/>
        <p:txBody>
          <a:bodyPr/>
          <a:lstStyle/>
          <a:p>
            <a:r>
              <a:rPr lang="en-US"/>
              <a:t>Word layout</a:t>
            </a:r>
            <a:endParaRPr lang="en-GB"/>
          </a:p>
        </p:txBody>
      </p:sp>
      <p:sp>
        <p:nvSpPr>
          <p:cNvPr id="8" name="Content Placeholder 7">
            <a:extLst>
              <a:ext uri="{FF2B5EF4-FFF2-40B4-BE49-F238E27FC236}">
                <a16:creationId xmlns:a16="http://schemas.microsoft.com/office/drawing/2014/main" id="{6EEB3DF8-71F7-5F85-3496-76E8219DA680}"/>
              </a:ext>
            </a:extLst>
          </p:cNvPr>
          <p:cNvSpPr>
            <a:spLocks noGrp="1"/>
          </p:cNvSpPr>
          <p:nvPr>
            <p:ph sz="quarter" idx="11"/>
          </p:nvPr>
        </p:nvSpPr>
        <p:spPr/>
        <p:txBody>
          <a:bodyPr/>
          <a:lstStyle/>
          <a:p>
            <a:endParaRPr lang="en-GB"/>
          </a:p>
        </p:txBody>
      </p:sp>
      <p:sp>
        <p:nvSpPr>
          <p:cNvPr id="11" name="Text Placeholder 10">
            <a:extLst>
              <a:ext uri="{FF2B5EF4-FFF2-40B4-BE49-F238E27FC236}">
                <a16:creationId xmlns:a16="http://schemas.microsoft.com/office/drawing/2014/main" id="{F2D6AD3E-FC76-91C1-0A3A-A78BEE2F340D}"/>
              </a:ext>
            </a:extLst>
          </p:cNvPr>
          <p:cNvSpPr>
            <a:spLocks noGrp="1"/>
          </p:cNvSpPr>
          <p:nvPr>
            <p:ph type="body" sz="quarter" idx="17"/>
          </p:nvPr>
        </p:nvSpPr>
        <p:spPr>
          <a:xfrm>
            <a:off x="6397625" y="1436688"/>
            <a:ext cx="5219700" cy="430887"/>
          </a:xfrm>
        </p:spPr>
        <p:txBody>
          <a:bodyPr/>
          <a:lstStyle/>
          <a:p>
            <a:r>
              <a:rPr lang="en-US"/>
              <a:t>Excel layout</a:t>
            </a:r>
            <a:endParaRPr lang="en-GB"/>
          </a:p>
        </p:txBody>
      </p:sp>
      <p:pic>
        <p:nvPicPr>
          <p:cNvPr id="13" name="Content Placeholder 12">
            <a:extLst>
              <a:ext uri="{FF2B5EF4-FFF2-40B4-BE49-F238E27FC236}">
                <a16:creationId xmlns:a16="http://schemas.microsoft.com/office/drawing/2014/main" id="{0852B84D-53C0-A638-D310-C8B2FB25CFA0}"/>
              </a:ext>
            </a:extLst>
          </p:cNvPr>
          <p:cNvPicPr>
            <a:picLocks noGrp="1" noChangeAspect="1"/>
          </p:cNvPicPr>
          <p:nvPr>
            <p:ph sz="quarter" idx="13"/>
          </p:nvPr>
        </p:nvPicPr>
        <p:blipFill>
          <a:blip r:embed="rId3"/>
          <a:stretch>
            <a:fillRect/>
          </a:stretch>
        </p:blipFill>
        <p:spPr>
          <a:xfrm>
            <a:off x="6397624" y="2081211"/>
            <a:ext cx="5652973" cy="2969357"/>
          </a:xfrm>
        </p:spPr>
      </p:pic>
      <p:pic>
        <p:nvPicPr>
          <p:cNvPr id="7" name="Picture 6">
            <a:extLst>
              <a:ext uri="{FF2B5EF4-FFF2-40B4-BE49-F238E27FC236}">
                <a16:creationId xmlns:a16="http://schemas.microsoft.com/office/drawing/2014/main" id="{E1359704-8FB7-79A7-0B15-8580CB9E3DAE}"/>
              </a:ext>
            </a:extLst>
          </p:cNvPr>
          <p:cNvPicPr>
            <a:picLocks noChangeAspect="1"/>
          </p:cNvPicPr>
          <p:nvPr/>
        </p:nvPicPr>
        <p:blipFill>
          <a:blip r:embed="rId4"/>
          <a:stretch>
            <a:fillRect/>
          </a:stretch>
        </p:blipFill>
        <p:spPr>
          <a:xfrm>
            <a:off x="141402" y="2081211"/>
            <a:ext cx="5957774" cy="4187825"/>
          </a:xfrm>
          <a:prstGeom prst="rect">
            <a:avLst/>
          </a:prstGeom>
        </p:spPr>
      </p:pic>
      <p:sp>
        <p:nvSpPr>
          <p:cNvPr id="15" name="TextBox 14">
            <a:extLst>
              <a:ext uri="{FF2B5EF4-FFF2-40B4-BE49-F238E27FC236}">
                <a16:creationId xmlns:a16="http://schemas.microsoft.com/office/drawing/2014/main" id="{91AA8F62-47BC-FFEA-3134-4480F4CB23B1}"/>
              </a:ext>
            </a:extLst>
          </p:cNvPr>
          <p:cNvSpPr txBox="1"/>
          <p:nvPr/>
        </p:nvSpPr>
        <p:spPr>
          <a:xfrm>
            <a:off x="475284" y="866349"/>
            <a:ext cx="6763578"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Keep report, deprecate RDL layout, add </a:t>
            </a:r>
            <a:r>
              <a:rPr kumimoji="0" lang="en-US" sz="2000" b="0" i="0" u="none" strike="noStrike" kern="1200" cap="none" spc="0" normalizeH="0" baseline="0" noProof="0">
                <a:ln>
                  <a:noFill/>
                </a:ln>
                <a:solidFill>
                  <a:srgbClr val="000000"/>
                </a:solidFill>
                <a:effectLst/>
                <a:highlight>
                  <a:srgbClr val="0078D4"/>
                </a:highlight>
                <a:uLnTx/>
                <a:uFillTx/>
                <a:latin typeface="Segoe UI"/>
                <a:ea typeface="+mn-ea"/>
                <a:cs typeface="+mn-cs"/>
              </a:rPr>
              <a:t>Word</a:t>
            </a:r>
            <a:r>
              <a:rPr kumimoji="0" lang="en-US" sz="1800" b="0" i="0" u="none" strike="noStrike" kern="1200" cap="none" spc="0" normalizeH="0" baseline="0" noProof="0">
                <a:ln>
                  <a:noFill/>
                </a:ln>
                <a:solidFill>
                  <a:srgbClr val="000000"/>
                </a:solidFill>
                <a:effectLst/>
                <a:uLnTx/>
                <a:uFillTx/>
                <a:latin typeface="Segoe UI"/>
                <a:ea typeface="+mn-ea"/>
                <a:cs typeface="+mn-cs"/>
              </a:rPr>
              <a:t> + </a:t>
            </a:r>
            <a:r>
              <a:rPr kumimoji="0" lang="en-US" sz="1800" b="0" i="0" u="none" strike="noStrike" kern="1200" cap="none" spc="0" normalizeH="0" baseline="0" noProof="0">
                <a:ln>
                  <a:noFill/>
                </a:ln>
                <a:solidFill>
                  <a:srgbClr val="000000"/>
                </a:solidFill>
                <a:effectLst/>
                <a:highlight>
                  <a:srgbClr val="008000"/>
                </a:highlight>
                <a:uLnTx/>
                <a:uFillTx/>
                <a:latin typeface="Segoe UI"/>
                <a:ea typeface="+mn-ea"/>
                <a:cs typeface="+mn-cs"/>
              </a:rPr>
              <a:t>Excel</a:t>
            </a:r>
            <a:r>
              <a:rPr kumimoji="0" lang="en-US" sz="1800" b="0" i="0" u="none" strike="noStrike" kern="1200" cap="none" spc="0" normalizeH="0" baseline="0" noProof="0">
                <a:ln>
                  <a:noFill/>
                </a:ln>
                <a:solidFill>
                  <a:srgbClr val="000000"/>
                </a:solidFill>
                <a:effectLst/>
                <a:uLnTx/>
                <a:uFillTx/>
                <a:latin typeface="Segoe UI"/>
                <a:ea typeface="+mn-ea"/>
                <a:cs typeface="+mn-cs"/>
              </a:rPr>
              <a:t> layouts</a:t>
            </a: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4261374650"/>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D1CA5D-072E-4B4E-6AF7-ADF20E465C0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BA677BB-D262-AD0F-7320-23737FDFB2AE}"/>
              </a:ext>
            </a:extLst>
          </p:cNvPr>
          <p:cNvSpPr>
            <a:spLocks noGrp="1"/>
          </p:cNvSpPr>
          <p:nvPr>
            <p:ph type="title"/>
          </p:nvPr>
        </p:nvSpPr>
        <p:spPr>
          <a:xfrm>
            <a:off x="106998" y="113276"/>
            <a:ext cx="9544515" cy="486116"/>
          </a:xfrm>
        </p:spPr>
        <p:txBody>
          <a:bodyPr wrap="square" anchor="ctr">
            <a:normAutofit fontScale="90000"/>
          </a:bodyPr>
          <a:lstStyle/>
          <a:p>
            <a:r>
              <a:rPr lang="en-GB"/>
              <a:t>Legacy: Capacity Task List</a:t>
            </a:r>
          </a:p>
        </p:txBody>
      </p:sp>
      <p:pic>
        <p:nvPicPr>
          <p:cNvPr id="16" name="Picture 15">
            <a:extLst>
              <a:ext uri="{FF2B5EF4-FFF2-40B4-BE49-F238E27FC236}">
                <a16:creationId xmlns:a16="http://schemas.microsoft.com/office/drawing/2014/main" id="{4E6E3067-51A5-30B9-F826-0FB107F3C396}"/>
              </a:ext>
            </a:extLst>
          </p:cNvPr>
          <p:cNvPicPr>
            <a:picLocks noChangeAspect="1"/>
          </p:cNvPicPr>
          <p:nvPr/>
        </p:nvPicPr>
        <p:blipFill>
          <a:blip r:embed="rId3">
            <a:extLst>
              <a:ext uri="{28A0092B-C50C-407E-A947-70E740481C1C}">
                <a14:useLocalDpi xmlns:a14="http://schemas.microsoft.com/office/drawing/2010/main" val="0"/>
              </a:ext>
            </a:extLst>
          </a:blip>
          <a:srcRect t="2548" b="2548"/>
          <a:stretch/>
        </p:blipFill>
        <p:spPr>
          <a:xfrm>
            <a:off x="1037540" y="1531089"/>
            <a:ext cx="10456255" cy="5011675"/>
          </a:xfrm>
          <a:prstGeom prst="rect">
            <a:avLst/>
          </a:prstGeom>
          <a:noFill/>
        </p:spPr>
      </p:pic>
    </p:spTree>
    <p:extLst>
      <p:ext uri="{BB962C8B-B14F-4D97-AF65-F5344CB8AC3E}">
        <p14:creationId xmlns:p14="http://schemas.microsoft.com/office/powerpoint/2010/main" val="1740815326"/>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blue circle with white dots&#10;&#10;Description automatically generated">
            <a:extLst>
              <a:ext uri="{FF2B5EF4-FFF2-40B4-BE49-F238E27FC236}">
                <a16:creationId xmlns:a16="http://schemas.microsoft.com/office/drawing/2014/main" id="{C5BA7EA0-9697-4B06-75C3-D9326D911E8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405705" y="4222765"/>
            <a:ext cx="1289248" cy="1146641"/>
          </a:xfrm>
          <a:prstGeom prst="rect">
            <a:avLst/>
          </a:prstGeom>
        </p:spPr>
      </p:pic>
      <p:pic>
        <p:nvPicPr>
          <p:cNvPr id="7" name="Picture 6" descr="A green square with white x on it&#10;&#10;Description automatically generated">
            <a:extLst>
              <a:ext uri="{FF2B5EF4-FFF2-40B4-BE49-F238E27FC236}">
                <a16:creationId xmlns:a16="http://schemas.microsoft.com/office/drawing/2014/main" id="{4C267E0C-EF06-6F0F-7BFE-77E47A76C5A1}"/>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bwMode="auto">
          <a:xfrm>
            <a:off x="7536206" y="4373001"/>
            <a:ext cx="2009861" cy="1339427"/>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a:extLst>
              <a:ext uri="{FF2B5EF4-FFF2-40B4-BE49-F238E27FC236}">
                <a16:creationId xmlns:a16="http://schemas.microsoft.com/office/drawing/2014/main" id="{5ECCEEE3-2A72-779D-104D-41F1AFE3C0CE}"/>
              </a:ext>
            </a:extLst>
          </p:cNvPr>
          <p:cNvSpPr>
            <a:spLocks noGrp="1"/>
          </p:cNvSpPr>
          <p:nvPr>
            <p:ph type="title" idx="4294967295"/>
          </p:nvPr>
        </p:nvSpPr>
        <p:spPr>
          <a:xfrm>
            <a:off x="0" y="155575"/>
            <a:ext cx="11545888" cy="642938"/>
          </a:xfrm>
        </p:spPr>
        <p:txBody>
          <a:bodyPr>
            <a:normAutofit/>
          </a:bodyPr>
          <a:lstStyle/>
          <a:p>
            <a:r>
              <a:rPr lang="en-GB"/>
              <a:t>Typical </a:t>
            </a:r>
            <a:r>
              <a:rPr lang="en-GB" i="1"/>
              <a:t>analytics</a:t>
            </a:r>
            <a:r>
              <a:rPr lang="en-GB"/>
              <a:t> needs in organizations</a:t>
            </a:r>
            <a:endParaRPr lang="en-DK"/>
          </a:p>
        </p:txBody>
      </p:sp>
      <p:grpSp>
        <p:nvGrpSpPr>
          <p:cNvPr id="11" name="Group 10">
            <a:extLst>
              <a:ext uri="{FF2B5EF4-FFF2-40B4-BE49-F238E27FC236}">
                <a16:creationId xmlns:a16="http://schemas.microsoft.com/office/drawing/2014/main" id="{3DE1B08A-A3D6-F9FE-5E54-8638561964B3}"/>
              </a:ext>
            </a:extLst>
          </p:cNvPr>
          <p:cNvGrpSpPr/>
          <p:nvPr/>
        </p:nvGrpSpPr>
        <p:grpSpPr>
          <a:xfrm>
            <a:off x="67696" y="1468690"/>
            <a:ext cx="472578" cy="4629758"/>
            <a:chOff x="-276931" y="784363"/>
            <a:chExt cx="472645" cy="5678665"/>
          </a:xfrm>
        </p:grpSpPr>
        <p:cxnSp>
          <p:nvCxnSpPr>
            <p:cNvPr id="12" name="Straight Arrow Connector 11">
              <a:extLst>
                <a:ext uri="{FF2B5EF4-FFF2-40B4-BE49-F238E27FC236}">
                  <a16:creationId xmlns:a16="http://schemas.microsoft.com/office/drawing/2014/main" id="{FB710F8C-BFEA-4184-8C9D-C6C8A3731748}"/>
                </a:ext>
              </a:extLst>
            </p:cNvPr>
            <p:cNvCxnSpPr>
              <a:cxnSpLocks/>
            </p:cNvCxnSpPr>
            <p:nvPr/>
          </p:nvCxnSpPr>
          <p:spPr>
            <a:xfrm flipV="1">
              <a:off x="195714" y="1102098"/>
              <a:ext cx="0" cy="536093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734582F9-57F5-C0A3-981F-58185117753A}"/>
                </a:ext>
              </a:extLst>
            </p:cNvPr>
            <p:cNvSpPr txBox="1"/>
            <p:nvPr/>
          </p:nvSpPr>
          <p:spPr>
            <a:xfrm rot="16200000">
              <a:off x="-1331491" y="1838923"/>
              <a:ext cx="2483965" cy="374846"/>
            </a:xfrm>
            <a:prstGeom prst="rect">
              <a:avLst/>
            </a:prstGeom>
            <a:noFill/>
          </p:spPr>
          <p:txBody>
            <a:bodyPr wrap="square">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Arial" panose="020B0604020202020204" pitchFamily="34" charset="0"/>
                </a:rPr>
                <a:t>Data aggregation</a:t>
              </a: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4" name="TextBox 13">
            <a:extLst>
              <a:ext uri="{FF2B5EF4-FFF2-40B4-BE49-F238E27FC236}">
                <a16:creationId xmlns:a16="http://schemas.microsoft.com/office/drawing/2014/main" id="{D34E4F1D-FA25-9D09-C910-72C92FD4AB56}"/>
              </a:ext>
            </a:extLst>
          </p:cNvPr>
          <p:cNvSpPr txBox="1"/>
          <p:nvPr/>
        </p:nvSpPr>
        <p:spPr>
          <a:xfrm>
            <a:off x="9389987" y="1145574"/>
            <a:ext cx="2763975" cy="657265"/>
          </a:xfrm>
          <a:prstGeom prst="rect">
            <a:avLst/>
          </a:prstGeom>
          <a:noFill/>
        </p:spPr>
        <p:txBody>
          <a:bodyPr wrap="square"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800" b="0" i="0" u="sng" strike="noStrike" kern="1200" cap="none" spc="0" normalizeH="0" baseline="0" noProof="0">
                <a:ln>
                  <a:noFill/>
                </a:ln>
                <a:solidFill>
                  <a:prstClr val="black"/>
                </a:solidFill>
                <a:effectLst/>
                <a:uLnTx/>
                <a:uFillTx/>
                <a:latin typeface="Arial Black" panose="020B0A04020102020204" pitchFamily="34" charset="0"/>
                <a:ea typeface="+mn-ea"/>
                <a:cs typeface="+mn-cs"/>
              </a:rPr>
              <a:t>Typical</a:t>
            </a:r>
            <a:r>
              <a:rPr kumimoji="0" lang="en-US" sz="1800" b="1" i="0" u="none" strike="noStrike" kern="1200" cap="none" spc="0" normalizeH="0" baseline="0" noProof="0">
                <a:ln>
                  <a:noFill/>
                </a:ln>
                <a:solidFill>
                  <a:prstClr val="black"/>
                </a:solidFill>
                <a:effectLst/>
                <a:uLnTx/>
                <a:uFillTx/>
                <a:latin typeface="Arial Black" panose="020B0A04020102020204" pitchFamily="34" charset="0"/>
                <a:ea typeface="+mn-ea"/>
                <a:cs typeface="+mn-cs"/>
              </a:rPr>
              <a:t> ways to consume data</a:t>
            </a:r>
            <a:endParaRPr kumimoji="0" lang="en-DK" sz="1800" b="1" i="0" u="none" strike="noStrike" kern="1200" cap="none" spc="0" normalizeH="0" baseline="0" noProof="0">
              <a:ln>
                <a:noFill/>
              </a:ln>
              <a:solidFill>
                <a:prstClr val="black"/>
              </a:solidFill>
              <a:effectLst/>
              <a:uLnTx/>
              <a:uFillTx/>
              <a:latin typeface="Arial Black" panose="020B0A04020102020204" pitchFamily="34" charset="0"/>
              <a:ea typeface="+mn-ea"/>
              <a:cs typeface="+mn-cs"/>
            </a:endParaRPr>
          </a:p>
        </p:txBody>
      </p:sp>
      <p:grpSp>
        <p:nvGrpSpPr>
          <p:cNvPr id="2" name="Group 1">
            <a:extLst>
              <a:ext uri="{FF2B5EF4-FFF2-40B4-BE49-F238E27FC236}">
                <a16:creationId xmlns:a16="http://schemas.microsoft.com/office/drawing/2014/main" id="{5C095CEE-2727-68B8-C59F-D0CE36FC8251}"/>
              </a:ext>
            </a:extLst>
          </p:cNvPr>
          <p:cNvGrpSpPr/>
          <p:nvPr/>
        </p:nvGrpSpPr>
        <p:grpSpPr>
          <a:xfrm>
            <a:off x="8680705" y="1721122"/>
            <a:ext cx="440229" cy="4377326"/>
            <a:chOff x="-244578" y="1093985"/>
            <a:chExt cx="440292" cy="5369043"/>
          </a:xfrm>
        </p:grpSpPr>
        <p:cxnSp>
          <p:nvCxnSpPr>
            <p:cNvPr id="3" name="Straight Arrow Connector 2">
              <a:extLst>
                <a:ext uri="{FF2B5EF4-FFF2-40B4-BE49-F238E27FC236}">
                  <a16:creationId xmlns:a16="http://schemas.microsoft.com/office/drawing/2014/main" id="{C9F6E95B-1C14-7483-6F9C-1B5EAC2E1E75}"/>
                </a:ext>
              </a:extLst>
            </p:cNvPr>
            <p:cNvCxnSpPr>
              <a:cxnSpLocks/>
            </p:cNvCxnSpPr>
            <p:nvPr/>
          </p:nvCxnSpPr>
          <p:spPr>
            <a:xfrm flipV="1">
              <a:off x="195714" y="1102098"/>
              <a:ext cx="0" cy="536093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099F255B-2E5D-1FEB-97E0-13107868FE94}"/>
                </a:ext>
              </a:extLst>
            </p:cNvPr>
            <p:cNvSpPr txBox="1"/>
            <p:nvPr/>
          </p:nvSpPr>
          <p:spPr>
            <a:xfrm rot="16200000">
              <a:off x="-2666618" y="3516025"/>
              <a:ext cx="5218926" cy="374846"/>
            </a:xfrm>
            <a:prstGeom prst="rect">
              <a:avLst/>
            </a:prstGeom>
            <a:noFill/>
          </p:spPr>
          <p:txBody>
            <a:bodyPr wrap="square">
              <a:spAutoFit/>
            </a:bodyPr>
            <a:lstStyle/>
            <a:p>
              <a:pPr marL="0" marR="0" lvl="0" indent="0" algn="r" defTabSz="914225"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err="1">
                  <a:ln>
                    <a:noFill/>
                  </a:ln>
                  <a:solidFill>
                    <a:prstClr val="black"/>
                  </a:solidFill>
                  <a:effectLst/>
                  <a:uLnTx/>
                  <a:uFillTx/>
                  <a:latin typeface="Calibri" panose="020F0502020204030204" pitchFamily="34" charset="0"/>
                  <a:ea typeface="Calibri" panose="020F0502020204030204" pitchFamily="34" charset="0"/>
                  <a:cs typeface="Arial" panose="020B0604020202020204" pitchFamily="34" charset="0"/>
                </a:rPr>
                <a:t>Organizarional</a:t>
              </a:r>
              <a:r>
                <a:rPr kumimoji="0" lang="en-US" sz="1800" b="1"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Arial" panose="020B0604020202020204" pitchFamily="34" charset="0"/>
                </a:rPr>
                <a:t> </a:t>
              </a:r>
              <a:r>
                <a:rPr kumimoji="0" lang="en-US" sz="1800" b="1" i="0" u="none" strike="noStrike" kern="1200" cap="none" spc="0" normalizeH="0" baseline="0" noProof="0" err="1">
                  <a:ln>
                    <a:noFill/>
                  </a:ln>
                  <a:solidFill>
                    <a:prstClr val="black"/>
                  </a:solidFill>
                  <a:effectLst/>
                  <a:uLnTx/>
                  <a:uFillTx/>
                  <a:latin typeface="Calibri" panose="020F0502020204030204" pitchFamily="34" charset="0"/>
                  <a:ea typeface="Calibri" panose="020F0502020204030204" pitchFamily="34" charset="0"/>
                  <a:cs typeface="Arial" panose="020B0604020202020204" pitchFamily="34" charset="0"/>
                </a:rPr>
                <a:t>hierachy</a:t>
              </a: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40" name="Group 39">
            <a:extLst>
              <a:ext uri="{FF2B5EF4-FFF2-40B4-BE49-F238E27FC236}">
                <a16:creationId xmlns:a16="http://schemas.microsoft.com/office/drawing/2014/main" id="{DFB91D83-161E-2246-3823-0568C94E87C7}"/>
              </a:ext>
            </a:extLst>
          </p:cNvPr>
          <p:cNvGrpSpPr/>
          <p:nvPr/>
        </p:nvGrpSpPr>
        <p:grpSpPr>
          <a:xfrm>
            <a:off x="1107229" y="2279925"/>
            <a:ext cx="7418112" cy="3784063"/>
            <a:chOff x="1106520" y="2279761"/>
            <a:chExt cx="7419165" cy="3784599"/>
          </a:xfrm>
        </p:grpSpPr>
        <p:sp>
          <p:nvSpPr>
            <p:cNvPr id="21" name="TextBox 20">
              <a:extLst>
                <a:ext uri="{FF2B5EF4-FFF2-40B4-BE49-F238E27FC236}">
                  <a16:creationId xmlns:a16="http://schemas.microsoft.com/office/drawing/2014/main" id="{AA0D1BCC-DE22-AE20-6989-6EDA09ED849D}"/>
                </a:ext>
              </a:extLst>
            </p:cNvPr>
            <p:cNvSpPr txBox="1"/>
            <p:nvPr/>
          </p:nvSpPr>
          <p:spPr>
            <a:xfrm>
              <a:off x="7357730" y="5163896"/>
              <a:ext cx="1167955" cy="307821"/>
            </a:xfrm>
            <a:prstGeom prst="rect">
              <a:avLst/>
            </a:prstGeom>
            <a:noFill/>
          </p:spPr>
          <p:txBody>
            <a:bodyPr wrap="square" lIns="0" tIns="0" rIns="0" bIns="0" rtlCol="0">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a:ln>
                    <a:noFill/>
                  </a:ln>
                  <a:solidFill>
                    <a:srgbClr val="000000"/>
                  </a:solidFill>
                  <a:effectLst/>
                  <a:uLnTx/>
                  <a:uFillTx/>
                  <a:latin typeface="Segoe UI"/>
                  <a:ea typeface="+mn-ea"/>
                  <a:cs typeface="+mn-cs"/>
                </a:rPr>
                <a:t>Staff</a:t>
              </a:r>
            </a:p>
          </p:txBody>
        </p:sp>
        <p:sp>
          <p:nvSpPr>
            <p:cNvPr id="22" name="TextBox 21">
              <a:extLst>
                <a:ext uri="{FF2B5EF4-FFF2-40B4-BE49-F238E27FC236}">
                  <a16:creationId xmlns:a16="http://schemas.microsoft.com/office/drawing/2014/main" id="{56A813E7-51BD-80E3-F5E1-60F7D463644F}"/>
                </a:ext>
              </a:extLst>
            </p:cNvPr>
            <p:cNvSpPr txBox="1"/>
            <p:nvPr/>
          </p:nvSpPr>
          <p:spPr>
            <a:xfrm>
              <a:off x="6663726" y="3921734"/>
              <a:ext cx="1808796" cy="307821"/>
            </a:xfrm>
            <a:prstGeom prst="rect">
              <a:avLst/>
            </a:prstGeom>
            <a:noFill/>
          </p:spPr>
          <p:txBody>
            <a:bodyPr wrap="square" lIns="0" tIns="0" rIns="0" bIns="0" rtlCol="0">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a:ln>
                    <a:noFill/>
                  </a:ln>
                  <a:solidFill>
                    <a:srgbClr val="000000"/>
                  </a:solidFill>
                  <a:effectLst/>
                  <a:uLnTx/>
                  <a:uFillTx/>
                  <a:latin typeface="Segoe UI"/>
                  <a:ea typeface="+mn-ea"/>
                  <a:cs typeface="+mn-cs"/>
                </a:rPr>
                <a:t>Management</a:t>
              </a:r>
            </a:p>
          </p:txBody>
        </p:sp>
        <p:grpSp>
          <p:nvGrpSpPr>
            <p:cNvPr id="20" name="Group 19">
              <a:extLst>
                <a:ext uri="{FF2B5EF4-FFF2-40B4-BE49-F238E27FC236}">
                  <a16:creationId xmlns:a16="http://schemas.microsoft.com/office/drawing/2014/main" id="{5BD1079F-D895-5308-71CE-A3842076D451}"/>
                </a:ext>
              </a:extLst>
            </p:cNvPr>
            <p:cNvGrpSpPr/>
            <p:nvPr/>
          </p:nvGrpSpPr>
          <p:grpSpPr>
            <a:xfrm>
              <a:off x="2124438" y="2279761"/>
              <a:ext cx="5411972" cy="3784599"/>
              <a:chOff x="2124438" y="2279761"/>
              <a:chExt cx="5411972" cy="3784599"/>
            </a:xfrm>
            <a:noFill/>
          </p:grpSpPr>
          <p:sp>
            <p:nvSpPr>
              <p:cNvPr id="15" name="Trapezoid 14">
                <a:extLst>
                  <a:ext uri="{FF2B5EF4-FFF2-40B4-BE49-F238E27FC236}">
                    <a16:creationId xmlns:a16="http://schemas.microsoft.com/office/drawing/2014/main" id="{E1BF908A-4CDA-8F16-BF00-28CD10F92302}"/>
                  </a:ext>
                </a:extLst>
              </p:cNvPr>
              <p:cNvSpPr/>
              <p:nvPr/>
            </p:nvSpPr>
            <p:spPr bwMode="auto">
              <a:xfrm>
                <a:off x="2124438" y="4915121"/>
                <a:ext cx="5411972" cy="1149239"/>
              </a:xfrm>
              <a:prstGeom prst="trapezoid">
                <a:avLst>
                  <a:gd name="adj" fmla="val 60157"/>
                </a:avLst>
              </a:prstGeom>
              <a:grp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6" name="Trapezoid 15">
                <a:extLst>
                  <a:ext uri="{FF2B5EF4-FFF2-40B4-BE49-F238E27FC236}">
                    <a16:creationId xmlns:a16="http://schemas.microsoft.com/office/drawing/2014/main" id="{53169B32-8B62-0DBA-DA9A-F3D1143A579F}"/>
                  </a:ext>
                </a:extLst>
              </p:cNvPr>
              <p:cNvSpPr/>
              <p:nvPr/>
            </p:nvSpPr>
            <p:spPr bwMode="auto">
              <a:xfrm>
                <a:off x="2915316" y="3597820"/>
                <a:ext cx="3857624" cy="1149239"/>
              </a:xfrm>
              <a:prstGeom prst="trapezoid">
                <a:avLst>
                  <a:gd name="adj" fmla="val 56456"/>
                </a:avLst>
              </a:prstGeom>
              <a:grp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9" name="Trapezoid 18">
                <a:extLst>
                  <a:ext uri="{FF2B5EF4-FFF2-40B4-BE49-F238E27FC236}">
                    <a16:creationId xmlns:a16="http://schemas.microsoft.com/office/drawing/2014/main" id="{26486CFE-05E2-66A2-6A08-3DF11A385CD1}"/>
                  </a:ext>
                </a:extLst>
              </p:cNvPr>
              <p:cNvSpPr/>
              <p:nvPr/>
            </p:nvSpPr>
            <p:spPr bwMode="auto">
              <a:xfrm>
                <a:off x="3560343" y="2279761"/>
                <a:ext cx="2535657" cy="1149239"/>
              </a:xfrm>
              <a:prstGeom prst="trapezoid">
                <a:avLst>
                  <a:gd name="adj" fmla="val 53682"/>
                </a:avLst>
              </a:prstGeom>
              <a:grp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GB"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sp>
          <p:nvSpPr>
            <p:cNvPr id="23" name="TextBox 22">
              <a:extLst>
                <a:ext uri="{FF2B5EF4-FFF2-40B4-BE49-F238E27FC236}">
                  <a16:creationId xmlns:a16="http://schemas.microsoft.com/office/drawing/2014/main" id="{2E684371-28BF-7FBD-08D8-92A676BD8F57}"/>
                </a:ext>
              </a:extLst>
            </p:cNvPr>
            <p:cNvSpPr txBox="1"/>
            <p:nvPr/>
          </p:nvSpPr>
          <p:spPr>
            <a:xfrm>
              <a:off x="5936533" y="2688708"/>
              <a:ext cx="1808796" cy="307821"/>
            </a:xfrm>
            <a:prstGeom prst="rect">
              <a:avLst/>
            </a:prstGeom>
            <a:noFill/>
          </p:spPr>
          <p:txBody>
            <a:bodyPr wrap="square" lIns="0" tIns="0" rIns="0" bIns="0" rtlCol="0">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a:ln>
                    <a:noFill/>
                  </a:ln>
                  <a:solidFill>
                    <a:srgbClr val="000000"/>
                  </a:solidFill>
                  <a:effectLst/>
                  <a:uLnTx/>
                  <a:uFillTx/>
                  <a:latin typeface="Segoe UI"/>
                  <a:ea typeface="+mn-ea"/>
                  <a:cs typeface="+mn-cs"/>
                </a:rPr>
                <a:t>Leadership</a:t>
              </a:r>
            </a:p>
          </p:txBody>
        </p:sp>
        <p:sp>
          <p:nvSpPr>
            <p:cNvPr id="24" name="TextBox 23">
              <a:extLst>
                <a:ext uri="{FF2B5EF4-FFF2-40B4-BE49-F238E27FC236}">
                  <a16:creationId xmlns:a16="http://schemas.microsoft.com/office/drawing/2014/main" id="{2AE586D6-C66E-F569-1A01-B34ECA1ABE5D}"/>
                </a:ext>
              </a:extLst>
            </p:cNvPr>
            <p:cNvSpPr txBox="1"/>
            <p:nvPr/>
          </p:nvSpPr>
          <p:spPr>
            <a:xfrm>
              <a:off x="2358634" y="2684622"/>
              <a:ext cx="1808796" cy="615640"/>
            </a:xfrm>
            <a:prstGeom prst="rect">
              <a:avLst/>
            </a:prstGeom>
            <a:noFill/>
          </p:spPr>
          <p:txBody>
            <a:bodyPr wrap="square" lIns="0" tIns="0" rIns="0" bIns="0" rtlCol="0">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a:ln>
                    <a:noFill/>
                  </a:ln>
                  <a:solidFill>
                    <a:srgbClr val="000000"/>
                  </a:solidFill>
                  <a:effectLst/>
                  <a:uLnTx/>
                  <a:uFillTx/>
                  <a:latin typeface="Segoe UI"/>
                  <a:ea typeface="+mn-ea"/>
                  <a:cs typeface="+mn-cs"/>
                </a:rPr>
                <a:t>Performance data</a:t>
              </a:r>
            </a:p>
          </p:txBody>
        </p:sp>
        <p:sp>
          <p:nvSpPr>
            <p:cNvPr id="25" name="TextBox 24">
              <a:extLst>
                <a:ext uri="{FF2B5EF4-FFF2-40B4-BE49-F238E27FC236}">
                  <a16:creationId xmlns:a16="http://schemas.microsoft.com/office/drawing/2014/main" id="{C719DD6E-1D9D-A43F-4F31-75A3928AAB0F}"/>
                </a:ext>
              </a:extLst>
            </p:cNvPr>
            <p:cNvSpPr txBox="1"/>
            <p:nvPr/>
          </p:nvSpPr>
          <p:spPr>
            <a:xfrm>
              <a:off x="1751547" y="3726645"/>
              <a:ext cx="1808796" cy="615640"/>
            </a:xfrm>
            <a:prstGeom prst="rect">
              <a:avLst/>
            </a:prstGeom>
            <a:noFill/>
          </p:spPr>
          <p:txBody>
            <a:bodyPr wrap="square" lIns="0" tIns="0" rIns="0" bIns="0" rtlCol="0">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a:ln>
                    <a:noFill/>
                  </a:ln>
                  <a:solidFill>
                    <a:srgbClr val="000000"/>
                  </a:solidFill>
                  <a:effectLst/>
                  <a:uLnTx/>
                  <a:uFillTx/>
                  <a:latin typeface="Segoe UI"/>
                  <a:ea typeface="+mn-ea"/>
                  <a:cs typeface="+mn-cs"/>
                </a:rPr>
                <a:t>Trends, summaries</a:t>
              </a:r>
            </a:p>
          </p:txBody>
        </p:sp>
        <p:sp>
          <p:nvSpPr>
            <p:cNvPr id="26" name="TextBox 25">
              <a:extLst>
                <a:ext uri="{FF2B5EF4-FFF2-40B4-BE49-F238E27FC236}">
                  <a16:creationId xmlns:a16="http://schemas.microsoft.com/office/drawing/2014/main" id="{CA37A257-5E29-1814-466D-CF540470B0C4}"/>
                </a:ext>
              </a:extLst>
            </p:cNvPr>
            <p:cNvSpPr txBox="1"/>
            <p:nvPr/>
          </p:nvSpPr>
          <p:spPr>
            <a:xfrm>
              <a:off x="1106520" y="4964294"/>
              <a:ext cx="1808796" cy="615640"/>
            </a:xfrm>
            <a:prstGeom prst="rect">
              <a:avLst/>
            </a:prstGeom>
            <a:noFill/>
          </p:spPr>
          <p:txBody>
            <a:bodyPr wrap="square" lIns="0" tIns="0" rIns="0" bIns="0" rtlCol="0">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a:ln>
                    <a:noFill/>
                  </a:ln>
                  <a:solidFill>
                    <a:srgbClr val="000000"/>
                  </a:solidFill>
                  <a:effectLst/>
                  <a:uLnTx/>
                  <a:uFillTx/>
                  <a:latin typeface="Segoe UI"/>
                  <a:ea typeface="+mn-ea"/>
                  <a:cs typeface="+mn-cs"/>
                </a:rPr>
                <a:t>Detailed </a:t>
              </a:r>
            </a:p>
            <a:p>
              <a:pPr marL="0" marR="0" lvl="0" indent="0" algn="l" defTabSz="914192"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a:ln>
                    <a:noFill/>
                  </a:ln>
                  <a:solidFill>
                    <a:srgbClr val="000000"/>
                  </a:solidFill>
                  <a:effectLst/>
                  <a:uLnTx/>
                  <a:uFillTx/>
                  <a:latin typeface="Segoe UI"/>
                  <a:ea typeface="+mn-ea"/>
                  <a:cs typeface="+mn-cs"/>
                </a:rPr>
                <a:t>data</a:t>
              </a:r>
            </a:p>
          </p:txBody>
        </p:sp>
        <p:pic>
          <p:nvPicPr>
            <p:cNvPr id="28" name="Graphic 27" descr="Electrician female with solid fill">
              <a:extLst>
                <a:ext uri="{FF2B5EF4-FFF2-40B4-BE49-F238E27FC236}">
                  <a16:creationId xmlns:a16="http://schemas.microsoft.com/office/drawing/2014/main" id="{09B23851-D617-5D3C-DA88-0C7B1D26587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862623" y="5105391"/>
              <a:ext cx="800817" cy="800817"/>
            </a:xfrm>
            <a:prstGeom prst="rect">
              <a:avLst/>
            </a:prstGeom>
          </p:spPr>
        </p:pic>
        <p:pic>
          <p:nvPicPr>
            <p:cNvPr id="18" name="Graphic 17" descr="Board Of Directors with solid fill">
              <a:extLst>
                <a:ext uri="{FF2B5EF4-FFF2-40B4-BE49-F238E27FC236}">
                  <a16:creationId xmlns:a16="http://schemas.microsoft.com/office/drawing/2014/main" id="{FDACD1C1-90DA-7D1D-B012-6A3108F514D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488980" y="2503405"/>
              <a:ext cx="678382" cy="678382"/>
            </a:xfrm>
            <a:prstGeom prst="rect">
              <a:avLst/>
            </a:prstGeom>
          </p:spPr>
        </p:pic>
        <p:pic>
          <p:nvPicPr>
            <p:cNvPr id="29" name="Graphic 28" descr="Desk with solid fill">
              <a:extLst>
                <a:ext uri="{FF2B5EF4-FFF2-40B4-BE49-F238E27FC236}">
                  <a16:creationId xmlns:a16="http://schemas.microsoft.com/office/drawing/2014/main" id="{F4E37B16-74B8-7452-9DDA-558F3C371BA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690938" y="3833860"/>
              <a:ext cx="719195" cy="719195"/>
            </a:xfrm>
            <a:prstGeom prst="rect">
              <a:avLst/>
            </a:prstGeom>
          </p:spPr>
        </p:pic>
        <p:pic>
          <p:nvPicPr>
            <p:cNvPr id="31" name="Graphic 30" descr="Group with solid fill">
              <a:extLst>
                <a:ext uri="{FF2B5EF4-FFF2-40B4-BE49-F238E27FC236}">
                  <a16:creationId xmlns:a16="http://schemas.microsoft.com/office/drawing/2014/main" id="{8694F882-475A-BB84-6F3F-6A4A7EA03228}"/>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379527" y="5020811"/>
              <a:ext cx="890811" cy="890811"/>
            </a:xfrm>
            <a:prstGeom prst="rect">
              <a:avLst/>
            </a:prstGeom>
          </p:spPr>
        </p:pic>
        <p:pic>
          <p:nvPicPr>
            <p:cNvPr id="33" name="Graphic 32" descr="Boardroom with solid fill">
              <a:extLst>
                <a:ext uri="{FF2B5EF4-FFF2-40B4-BE49-F238E27FC236}">
                  <a16:creationId xmlns:a16="http://schemas.microsoft.com/office/drawing/2014/main" id="{07076934-7964-C262-E0F1-8F83EBD83287}"/>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345355" y="3833859"/>
              <a:ext cx="719195" cy="719195"/>
            </a:xfrm>
            <a:prstGeom prst="rect">
              <a:avLst/>
            </a:prstGeom>
          </p:spPr>
        </p:pic>
        <p:pic>
          <p:nvPicPr>
            <p:cNvPr id="35" name="Graphic 34" descr="Group brainstorm with solid fill">
              <a:extLst>
                <a:ext uri="{FF2B5EF4-FFF2-40B4-BE49-F238E27FC236}">
                  <a16:creationId xmlns:a16="http://schemas.microsoft.com/office/drawing/2014/main" id="{7F45CDAD-6B3F-4EC7-7C0B-78101DF8A567}"/>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5942073" y="5128913"/>
              <a:ext cx="721653" cy="721653"/>
            </a:xfrm>
            <a:prstGeom prst="rect">
              <a:avLst/>
            </a:prstGeom>
          </p:spPr>
        </p:pic>
      </p:grpSp>
      <p:sp>
        <p:nvSpPr>
          <p:cNvPr id="36" name="TextBox 35">
            <a:extLst>
              <a:ext uri="{FF2B5EF4-FFF2-40B4-BE49-F238E27FC236}">
                <a16:creationId xmlns:a16="http://schemas.microsoft.com/office/drawing/2014/main" id="{1A91D2C7-447B-28E1-3000-7A69EA4BF555}"/>
              </a:ext>
            </a:extLst>
          </p:cNvPr>
          <p:cNvSpPr txBox="1"/>
          <p:nvPr/>
        </p:nvSpPr>
        <p:spPr>
          <a:xfrm>
            <a:off x="9250928" y="5157036"/>
            <a:ext cx="2813641" cy="845624"/>
          </a:xfrm>
          <a:prstGeom prst="rect">
            <a:avLst/>
          </a:prstGeom>
          <a:solidFill>
            <a:schemeClr val="bg1">
              <a:alpha val="87000"/>
            </a:schemeClr>
          </a:solidFill>
        </p:spPr>
        <p:txBody>
          <a:bodyPr wrap="square">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5B9BD5">
                    <a:lumMod val="75000"/>
                  </a:srgbClr>
                </a:solidFill>
                <a:effectLst/>
                <a:uLnTx/>
                <a:uFillTx/>
                <a:latin typeface="Calibri" panose="020F0502020204030204" pitchFamily="34" charset="0"/>
                <a:ea typeface="+mn-ea"/>
                <a:cs typeface="Arial" panose="020B0604020202020204" pitchFamily="34" charset="0"/>
              </a:rPr>
              <a:t>Operational reports</a:t>
            </a: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5B9BD5">
                    <a:lumMod val="75000"/>
                  </a:srgbClr>
                </a:solidFill>
                <a:effectLst/>
                <a:uLnTx/>
                <a:uFillTx/>
                <a:latin typeface="Calibri" panose="020F0502020204030204" pitchFamily="34" charset="0"/>
                <a:ea typeface="+mn-ea"/>
                <a:cs typeface="Arial" panose="020B0604020202020204" pitchFamily="34" charset="0"/>
              </a:rPr>
              <a:t>On-screen task data</a:t>
            </a:r>
          </a:p>
        </p:txBody>
      </p:sp>
      <p:sp>
        <p:nvSpPr>
          <p:cNvPr id="37" name="TextBox 36">
            <a:extLst>
              <a:ext uri="{FF2B5EF4-FFF2-40B4-BE49-F238E27FC236}">
                <a16:creationId xmlns:a16="http://schemas.microsoft.com/office/drawing/2014/main" id="{6A204B1B-87A6-76DB-285C-D219163CE586}"/>
              </a:ext>
            </a:extLst>
          </p:cNvPr>
          <p:cNvSpPr txBox="1"/>
          <p:nvPr/>
        </p:nvSpPr>
        <p:spPr>
          <a:xfrm>
            <a:off x="9229196" y="3892015"/>
            <a:ext cx="2775931" cy="845624"/>
          </a:xfrm>
          <a:prstGeom prst="rect">
            <a:avLst/>
          </a:prstGeom>
          <a:solidFill>
            <a:schemeClr val="bg1">
              <a:alpha val="87000"/>
            </a:schemeClr>
          </a:solidFill>
        </p:spPr>
        <p:txBody>
          <a:bodyPr wrap="square" lIns="91427" tIns="45713" rIns="91427" bIns="45713" anchor="t">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5B9BD5">
                    <a:lumMod val="75000"/>
                  </a:srgbClr>
                </a:solidFill>
                <a:effectLst/>
                <a:uLnTx/>
                <a:uFillTx/>
                <a:latin typeface="Calibri"/>
                <a:ea typeface="+mn-ea"/>
                <a:cs typeface="Arial"/>
              </a:rPr>
              <a:t>Managerial reports</a:t>
            </a: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5B9BD5">
                    <a:lumMod val="75000"/>
                  </a:srgbClr>
                </a:solidFill>
                <a:effectLst/>
                <a:uLnTx/>
                <a:uFillTx/>
                <a:latin typeface="Calibri"/>
                <a:ea typeface="+mn-ea"/>
                <a:cs typeface="Arial"/>
              </a:rPr>
              <a:t>Ad-hoc analysis</a:t>
            </a:r>
          </a:p>
        </p:txBody>
      </p:sp>
      <p:sp>
        <p:nvSpPr>
          <p:cNvPr id="38" name="TextBox 37">
            <a:extLst>
              <a:ext uri="{FF2B5EF4-FFF2-40B4-BE49-F238E27FC236}">
                <a16:creationId xmlns:a16="http://schemas.microsoft.com/office/drawing/2014/main" id="{D0FD0E4D-894D-D18E-9272-D62F57E7B563}"/>
              </a:ext>
            </a:extLst>
          </p:cNvPr>
          <p:cNvSpPr txBox="1"/>
          <p:nvPr/>
        </p:nvSpPr>
        <p:spPr>
          <a:xfrm>
            <a:off x="9250929" y="2153263"/>
            <a:ext cx="2754199" cy="1222278"/>
          </a:xfrm>
          <a:prstGeom prst="rect">
            <a:avLst/>
          </a:prstGeom>
          <a:solidFill>
            <a:schemeClr val="bg1">
              <a:alpha val="87000"/>
            </a:schemeClr>
          </a:solidFill>
        </p:spPr>
        <p:txBody>
          <a:bodyPr wrap="square">
            <a:spAutoFit/>
          </a:bodyPr>
          <a:lstStyle>
            <a:defPPr>
              <a:defRPr lang="en-DK"/>
            </a:defPPr>
            <a:lvl1pPr marR="0" lvl="0" indent="0" fontAlgn="auto">
              <a:lnSpc>
                <a:spcPct val="100000"/>
              </a:lnSpc>
              <a:spcBef>
                <a:spcPts val="0"/>
              </a:spcBef>
              <a:spcAft>
                <a:spcPts val="0"/>
              </a:spcAft>
              <a:buClrTx/>
              <a:buSzTx/>
              <a:buFontTx/>
              <a:buNone/>
              <a:tabLst/>
              <a:defRPr sz="2800" b="1">
                <a:solidFill>
                  <a:schemeClr val="accent5">
                    <a:lumMod val="75000"/>
                  </a:schemeClr>
                </a:solidFill>
                <a:latin typeface="Calibri" panose="020F0502020204030204" pitchFamily="34" charset="0"/>
                <a:cs typeface="Arial" panose="020B0604020202020204" pitchFamily="34" charset="0"/>
              </a:defRPr>
            </a:lvl1p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5B9BD5">
                    <a:lumMod val="75000"/>
                  </a:srgbClr>
                </a:solidFill>
                <a:effectLst/>
                <a:uLnTx/>
                <a:uFillTx/>
                <a:latin typeface="Calibri" panose="020F0502020204030204" pitchFamily="34" charset="0"/>
                <a:ea typeface="+mn-ea"/>
                <a:cs typeface="Arial" panose="020B0604020202020204" pitchFamily="34" charset="0"/>
              </a:rPr>
              <a:t>KPIs</a:t>
            </a: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5B9BD5">
                    <a:lumMod val="75000"/>
                  </a:srgbClr>
                </a:solidFill>
                <a:effectLst/>
                <a:uLnTx/>
                <a:uFillTx/>
                <a:latin typeface="Calibri" panose="020F0502020204030204" pitchFamily="34" charset="0"/>
                <a:ea typeface="+mn-ea"/>
                <a:cs typeface="Arial" panose="020B0604020202020204" pitchFamily="34" charset="0"/>
              </a:rPr>
              <a:t>Dashboards</a:t>
            </a: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5B9BD5">
                    <a:lumMod val="75000"/>
                  </a:srgbClr>
                </a:solidFill>
                <a:effectLst/>
                <a:uLnTx/>
                <a:uFillTx/>
                <a:latin typeface="Calibri" panose="020F0502020204030204" pitchFamily="34" charset="0"/>
                <a:ea typeface="+mn-ea"/>
                <a:cs typeface="Arial" panose="020B0604020202020204" pitchFamily="34" charset="0"/>
              </a:rPr>
              <a:t>Financial reports</a:t>
            </a:r>
          </a:p>
        </p:txBody>
      </p:sp>
      <p:pic>
        <p:nvPicPr>
          <p:cNvPr id="8" name="Graphic 48">
            <a:extLst>
              <a:ext uri="{FF2B5EF4-FFF2-40B4-BE49-F238E27FC236}">
                <a16:creationId xmlns:a16="http://schemas.microsoft.com/office/drawing/2014/main" id="{BAF8142F-60D1-A18B-72AA-AEACF72D7208}"/>
              </a:ext>
            </a:extLst>
          </p:cNvPr>
          <p:cNvPicPr>
            <a:picLocks noChangeAspect="1"/>
          </p:cNvPicPr>
          <p:nvPr/>
        </p:nvPicPr>
        <p:blipFill rotWithShape="1">
          <a:blip r:embed="rId17">
            <a:extLst>
              <a:ext uri="{96DAC541-7B7A-43D3-8B79-37D633B846F1}">
                <asvg:svgBlip xmlns:asvg="http://schemas.microsoft.com/office/drawing/2016/SVG/main" r:embed="rId18"/>
              </a:ext>
            </a:extLst>
          </a:blip>
          <a:srcRect l="-2453" r="-2453"/>
          <a:stretch/>
        </p:blipFill>
        <p:spPr>
          <a:xfrm>
            <a:off x="7272718" y="2725648"/>
            <a:ext cx="1289248" cy="1228307"/>
          </a:xfrm>
          <a:prstGeom prst="rect">
            <a:avLst/>
          </a:prstGeom>
        </p:spPr>
      </p:pic>
    </p:spTree>
    <p:extLst>
      <p:ext uri="{BB962C8B-B14F-4D97-AF65-F5344CB8AC3E}">
        <p14:creationId xmlns:p14="http://schemas.microsoft.com/office/powerpoint/2010/main" val="3695463837"/>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5C7984-9262-4340-AE7F-E9964D1EE98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E89C570-7B47-A050-F29E-D41FE87ED879}"/>
              </a:ext>
            </a:extLst>
          </p:cNvPr>
          <p:cNvSpPr>
            <a:spLocks noGrp="1"/>
          </p:cNvSpPr>
          <p:nvPr>
            <p:ph type="title"/>
          </p:nvPr>
        </p:nvSpPr>
        <p:spPr>
          <a:xfrm>
            <a:off x="475284" y="0"/>
            <a:ext cx="11018520" cy="553998"/>
          </a:xfrm>
        </p:spPr>
        <p:txBody>
          <a:bodyPr/>
          <a:lstStyle/>
          <a:p>
            <a:r>
              <a:rPr lang="en-GB"/>
              <a:t>Modernized: Capacity Task List</a:t>
            </a:r>
          </a:p>
        </p:txBody>
      </p:sp>
      <p:sp>
        <p:nvSpPr>
          <p:cNvPr id="10" name="Text Placeholder 9">
            <a:extLst>
              <a:ext uri="{FF2B5EF4-FFF2-40B4-BE49-F238E27FC236}">
                <a16:creationId xmlns:a16="http://schemas.microsoft.com/office/drawing/2014/main" id="{D772D23C-A02E-D5B9-370B-7EA7ED3065F8}"/>
              </a:ext>
            </a:extLst>
          </p:cNvPr>
          <p:cNvSpPr>
            <a:spLocks noGrp="1"/>
          </p:cNvSpPr>
          <p:nvPr>
            <p:ph type="body" sz="quarter" idx="16"/>
          </p:nvPr>
        </p:nvSpPr>
        <p:spPr/>
        <p:txBody>
          <a:bodyPr/>
          <a:lstStyle/>
          <a:p>
            <a:r>
              <a:rPr lang="en-US"/>
              <a:t>Word layout</a:t>
            </a:r>
            <a:endParaRPr lang="en-GB"/>
          </a:p>
        </p:txBody>
      </p:sp>
      <p:sp>
        <p:nvSpPr>
          <p:cNvPr id="8" name="Content Placeholder 7">
            <a:extLst>
              <a:ext uri="{FF2B5EF4-FFF2-40B4-BE49-F238E27FC236}">
                <a16:creationId xmlns:a16="http://schemas.microsoft.com/office/drawing/2014/main" id="{C66DCF76-F510-56F4-93F5-5BBD17C814BB}"/>
              </a:ext>
            </a:extLst>
          </p:cNvPr>
          <p:cNvSpPr>
            <a:spLocks noGrp="1"/>
          </p:cNvSpPr>
          <p:nvPr>
            <p:ph sz="quarter" idx="11"/>
          </p:nvPr>
        </p:nvSpPr>
        <p:spPr/>
        <p:txBody>
          <a:bodyPr/>
          <a:lstStyle/>
          <a:p>
            <a:endParaRPr lang="en-GB"/>
          </a:p>
        </p:txBody>
      </p:sp>
      <p:sp>
        <p:nvSpPr>
          <p:cNvPr id="11" name="Text Placeholder 10">
            <a:extLst>
              <a:ext uri="{FF2B5EF4-FFF2-40B4-BE49-F238E27FC236}">
                <a16:creationId xmlns:a16="http://schemas.microsoft.com/office/drawing/2014/main" id="{D8F1C631-BB6E-2FCF-8F2E-1EFD695F174D}"/>
              </a:ext>
            </a:extLst>
          </p:cNvPr>
          <p:cNvSpPr>
            <a:spLocks noGrp="1"/>
          </p:cNvSpPr>
          <p:nvPr>
            <p:ph type="body" sz="quarter" idx="17"/>
          </p:nvPr>
        </p:nvSpPr>
        <p:spPr>
          <a:xfrm>
            <a:off x="6397625" y="1436688"/>
            <a:ext cx="5219700" cy="430887"/>
          </a:xfrm>
        </p:spPr>
        <p:txBody>
          <a:bodyPr/>
          <a:lstStyle/>
          <a:p>
            <a:r>
              <a:rPr lang="en-US"/>
              <a:t>Excel layout</a:t>
            </a:r>
            <a:endParaRPr lang="en-GB"/>
          </a:p>
        </p:txBody>
      </p:sp>
      <p:pic>
        <p:nvPicPr>
          <p:cNvPr id="13" name="Content Placeholder 12">
            <a:extLst>
              <a:ext uri="{FF2B5EF4-FFF2-40B4-BE49-F238E27FC236}">
                <a16:creationId xmlns:a16="http://schemas.microsoft.com/office/drawing/2014/main" id="{41020337-2584-2BA5-5AE7-C23884BB9075}"/>
              </a:ext>
            </a:extLst>
          </p:cNvPr>
          <p:cNvPicPr>
            <a:picLocks noGrp="1" noChangeAspect="1"/>
          </p:cNvPicPr>
          <p:nvPr>
            <p:ph sz="quarter" idx="13"/>
          </p:nvPr>
        </p:nvPicPr>
        <p:blipFill>
          <a:blip r:embed="rId3">
            <a:extLst>
              <a:ext uri="{28A0092B-C50C-407E-A947-70E740481C1C}">
                <a14:useLocalDpi xmlns:a14="http://schemas.microsoft.com/office/drawing/2010/main" val="0"/>
              </a:ext>
            </a:extLst>
          </a:blip>
          <a:srcRect/>
          <a:stretch/>
        </p:blipFill>
        <p:spPr>
          <a:xfrm>
            <a:off x="6397624" y="2081211"/>
            <a:ext cx="5652973" cy="2969357"/>
          </a:xfrm>
        </p:spPr>
      </p:pic>
      <p:pic>
        <p:nvPicPr>
          <p:cNvPr id="7" name="Picture 6">
            <a:extLst>
              <a:ext uri="{FF2B5EF4-FFF2-40B4-BE49-F238E27FC236}">
                <a16:creationId xmlns:a16="http://schemas.microsoft.com/office/drawing/2014/main" id="{B6B4D33E-D3B1-4AC7-C9D9-7124FF25A00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72398" y="2037804"/>
            <a:ext cx="5231501" cy="3699880"/>
          </a:xfrm>
          <a:prstGeom prst="rect">
            <a:avLst/>
          </a:prstGeom>
        </p:spPr>
      </p:pic>
      <p:sp>
        <p:nvSpPr>
          <p:cNvPr id="15" name="TextBox 14">
            <a:extLst>
              <a:ext uri="{FF2B5EF4-FFF2-40B4-BE49-F238E27FC236}">
                <a16:creationId xmlns:a16="http://schemas.microsoft.com/office/drawing/2014/main" id="{602DB56E-D5D2-FF66-4A36-C5663BCAF1AD}"/>
              </a:ext>
            </a:extLst>
          </p:cNvPr>
          <p:cNvSpPr txBox="1"/>
          <p:nvPr/>
        </p:nvSpPr>
        <p:spPr>
          <a:xfrm>
            <a:off x="475284" y="866349"/>
            <a:ext cx="6763578"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Keep report, deprecate RDL layout, add </a:t>
            </a:r>
            <a:r>
              <a:rPr kumimoji="0" lang="en-US" sz="2000" b="0" i="0" u="none" strike="noStrike" kern="1200" cap="none" spc="0" normalizeH="0" baseline="0" noProof="0">
                <a:ln>
                  <a:noFill/>
                </a:ln>
                <a:solidFill>
                  <a:srgbClr val="000000"/>
                </a:solidFill>
                <a:effectLst/>
                <a:highlight>
                  <a:srgbClr val="0078D4"/>
                </a:highlight>
                <a:uLnTx/>
                <a:uFillTx/>
                <a:latin typeface="Segoe UI"/>
                <a:ea typeface="+mn-ea"/>
                <a:cs typeface="+mn-cs"/>
              </a:rPr>
              <a:t>Word</a:t>
            </a:r>
            <a:r>
              <a:rPr kumimoji="0" lang="en-US" sz="1800" b="0" i="0" u="none" strike="noStrike" kern="1200" cap="none" spc="0" normalizeH="0" baseline="0" noProof="0">
                <a:ln>
                  <a:noFill/>
                </a:ln>
                <a:solidFill>
                  <a:srgbClr val="000000"/>
                </a:solidFill>
                <a:effectLst/>
                <a:uLnTx/>
                <a:uFillTx/>
                <a:latin typeface="Segoe UI"/>
                <a:ea typeface="+mn-ea"/>
                <a:cs typeface="+mn-cs"/>
              </a:rPr>
              <a:t> + </a:t>
            </a:r>
            <a:r>
              <a:rPr kumimoji="0" lang="en-US" sz="1800" b="0" i="0" u="none" strike="noStrike" kern="1200" cap="none" spc="0" normalizeH="0" baseline="0" noProof="0">
                <a:ln>
                  <a:noFill/>
                </a:ln>
                <a:solidFill>
                  <a:srgbClr val="000000"/>
                </a:solidFill>
                <a:effectLst/>
                <a:highlight>
                  <a:srgbClr val="008000"/>
                </a:highlight>
                <a:uLnTx/>
                <a:uFillTx/>
                <a:latin typeface="Segoe UI"/>
                <a:ea typeface="+mn-ea"/>
                <a:cs typeface="+mn-cs"/>
              </a:rPr>
              <a:t>Excel</a:t>
            </a:r>
            <a:r>
              <a:rPr kumimoji="0" lang="en-US" sz="1800" b="0" i="0" u="none" strike="noStrike" kern="1200" cap="none" spc="0" normalizeH="0" baseline="0" noProof="0">
                <a:ln>
                  <a:noFill/>
                </a:ln>
                <a:solidFill>
                  <a:srgbClr val="000000"/>
                </a:solidFill>
                <a:effectLst/>
                <a:uLnTx/>
                <a:uFillTx/>
                <a:latin typeface="Segoe UI"/>
                <a:ea typeface="+mn-ea"/>
                <a:cs typeface="+mn-cs"/>
              </a:rPr>
              <a:t> layouts</a:t>
            </a: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210025805"/>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4FB630-8150-47F5-D625-5CC6448AF46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110A7A6-5B01-5A77-D82A-48F9D14A6B23}"/>
              </a:ext>
            </a:extLst>
          </p:cNvPr>
          <p:cNvSpPr>
            <a:spLocks noGrp="1"/>
          </p:cNvSpPr>
          <p:nvPr>
            <p:ph type="title"/>
          </p:nvPr>
        </p:nvSpPr>
        <p:spPr>
          <a:xfrm>
            <a:off x="106998" y="113276"/>
            <a:ext cx="11364566" cy="486116"/>
          </a:xfrm>
        </p:spPr>
        <p:txBody>
          <a:bodyPr wrap="square" anchor="ctr">
            <a:normAutofit fontScale="90000"/>
          </a:bodyPr>
          <a:lstStyle/>
          <a:p>
            <a:r>
              <a:rPr lang="en-GB"/>
              <a:t>Legacy: </a:t>
            </a:r>
            <a:r>
              <a:rPr lang="en-GB" sz="3600"/>
              <a:t>Subcontractor - Dispatch List</a:t>
            </a:r>
            <a:endParaRPr lang="en-GB"/>
          </a:p>
        </p:txBody>
      </p:sp>
      <p:pic>
        <p:nvPicPr>
          <p:cNvPr id="16" name="Picture 15">
            <a:extLst>
              <a:ext uri="{FF2B5EF4-FFF2-40B4-BE49-F238E27FC236}">
                <a16:creationId xmlns:a16="http://schemas.microsoft.com/office/drawing/2014/main" id="{2E205274-C2B1-9867-15B8-87BB4F2C0CB2}"/>
              </a:ext>
            </a:extLst>
          </p:cNvPr>
          <p:cNvPicPr>
            <a:picLocks noChangeAspect="1"/>
          </p:cNvPicPr>
          <p:nvPr/>
        </p:nvPicPr>
        <p:blipFill>
          <a:blip r:embed="rId3">
            <a:extLst>
              <a:ext uri="{28A0092B-C50C-407E-A947-70E740481C1C}">
                <a14:useLocalDpi xmlns:a14="http://schemas.microsoft.com/office/drawing/2010/main" val="0"/>
              </a:ext>
            </a:extLst>
          </a:blip>
          <a:srcRect b="23174"/>
          <a:stretch/>
        </p:blipFill>
        <p:spPr>
          <a:xfrm>
            <a:off x="683516" y="899943"/>
            <a:ext cx="10211530" cy="5904011"/>
          </a:xfrm>
          <a:prstGeom prst="rect">
            <a:avLst/>
          </a:prstGeom>
          <a:noFill/>
        </p:spPr>
      </p:pic>
    </p:spTree>
    <p:extLst>
      <p:ext uri="{BB962C8B-B14F-4D97-AF65-F5344CB8AC3E}">
        <p14:creationId xmlns:p14="http://schemas.microsoft.com/office/powerpoint/2010/main" val="220933236"/>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5E022F-9330-2CC3-F755-25AC1154D81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1D0BEFF-936A-423E-2D75-5AD7993F989D}"/>
              </a:ext>
            </a:extLst>
          </p:cNvPr>
          <p:cNvSpPr>
            <a:spLocks noGrp="1"/>
          </p:cNvSpPr>
          <p:nvPr>
            <p:ph type="title"/>
          </p:nvPr>
        </p:nvSpPr>
        <p:spPr>
          <a:xfrm>
            <a:off x="475284" y="0"/>
            <a:ext cx="11716716" cy="492443"/>
          </a:xfrm>
        </p:spPr>
        <p:txBody>
          <a:bodyPr/>
          <a:lstStyle/>
          <a:p>
            <a:r>
              <a:rPr lang="en-GB" sz="3200"/>
              <a:t>Modernized: Subcontractor - Dispatch List</a:t>
            </a:r>
          </a:p>
        </p:txBody>
      </p:sp>
      <p:sp>
        <p:nvSpPr>
          <p:cNvPr id="10" name="Text Placeholder 9">
            <a:extLst>
              <a:ext uri="{FF2B5EF4-FFF2-40B4-BE49-F238E27FC236}">
                <a16:creationId xmlns:a16="http://schemas.microsoft.com/office/drawing/2014/main" id="{94B39F4B-CEBA-73FB-5743-E8593FD88221}"/>
              </a:ext>
            </a:extLst>
          </p:cNvPr>
          <p:cNvSpPr>
            <a:spLocks noGrp="1"/>
          </p:cNvSpPr>
          <p:nvPr>
            <p:ph type="body" sz="quarter" idx="16"/>
          </p:nvPr>
        </p:nvSpPr>
        <p:spPr/>
        <p:txBody>
          <a:bodyPr/>
          <a:lstStyle/>
          <a:p>
            <a:r>
              <a:rPr lang="en-US"/>
              <a:t>Word layout</a:t>
            </a:r>
            <a:endParaRPr lang="en-GB"/>
          </a:p>
        </p:txBody>
      </p:sp>
      <p:sp>
        <p:nvSpPr>
          <p:cNvPr id="11" name="Text Placeholder 10">
            <a:extLst>
              <a:ext uri="{FF2B5EF4-FFF2-40B4-BE49-F238E27FC236}">
                <a16:creationId xmlns:a16="http://schemas.microsoft.com/office/drawing/2014/main" id="{866F63BC-BD02-B17F-A6F2-5CFBE370940F}"/>
              </a:ext>
            </a:extLst>
          </p:cNvPr>
          <p:cNvSpPr>
            <a:spLocks noGrp="1"/>
          </p:cNvSpPr>
          <p:nvPr>
            <p:ph type="body" sz="quarter" idx="17"/>
          </p:nvPr>
        </p:nvSpPr>
        <p:spPr>
          <a:xfrm>
            <a:off x="6397625" y="1436688"/>
            <a:ext cx="5219700" cy="430887"/>
          </a:xfrm>
        </p:spPr>
        <p:txBody>
          <a:bodyPr/>
          <a:lstStyle/>
          <a:p>
            <a:r>
              <a:rPr lang="en-US"/>
              <a:t>Excel layout</a:t>
            </a:r>
            <a:endParaRPr lang="en-GB"/>
          </a:p>
        </p:txBody>
      </p:sp>
      <p:pic>
        <p:nvPicPr>
          <p:cNvPr id="13" name="Content Placeholder 12">
            <a:extLst>
              <a:ext uri="{FF2B5EF4-FFF2-40B4-BE49-F238E27FC236}">
                <a16:creationId xmlns:a16="http://schemas.microsoft.com/office/drawing/2014/main" id="{25AF690D-24F3-5EA0-2A16-0E88E205C230}"/>
              </a:ext>
            </a:extLst>
          </p:cNvPr>
          <p:cNvPicPr>
            <a:picLocks noGrp="1" noChangeAspect="1"/>
          </p:cNvPicPr>
          <p:nvPr>
            <p:ph sz="quarter" idx="13"/>
          </p:nvPr>
        </p:nvPicPr>
        <p:blipFill>
          <a:blip r:embed="rId3">
            <a:extLst>
              <a:ext uri="{28A0092B-C50C-407E-A947-70E740481C1C}">
                <a14:useLocalDpi xmlns:a14="http://schemas.microsoft.com/office/drawing/2010/main" val="0"/>
              </a:ext>
            </a:extLst>
          </a:blip>
          <a:srcRect/>
          <a:stretch/>
        </p:blipFill>
        <p:spPr>
          <a:xfrm>
            <a:off x="6397624" y="2081211"/>
            <a:ext cx="5652973" cy="2969357"/>
          </a:xfrm>
        </p:spPr>
      </p:pic>
      <p:pic>
        <p:nvPicPr>
          <p:cNvPr id="7" name="Picture 6">
            <a:extLst>
              <a:ext uri="{FF2B5EF4-FFF2-40B4-BE49-F238E27FC236}">
                <a16:creationId xmlns:a16="http://schemas.microsoft.com/office/drawing/2014/main" id="{3F530333-88CC-548B-85DF-6E7C7EE6EE6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84200" y="2068582"/>
            <a:ext cx="3002504" cy="4187825"/>
          </a:xfrm>
          <a:prstGeom prst="rect">
            <a:avLst/>
          </a:prstGeom>
        </p:spPr>
      </p:pic>
      <p:sp>
        <p:nvSpPr>
          <p:cNvPr id="15" name="TextBox 14">
            <a:extLst>
              <a:ext uri="{FF2B5EF4-FFF2-40B4-BE49-F238E27FC236}">
                <a16:creationId xmlns:a16="http://schemas.microsoft.com/office/drawing/2014/main" id="{8A7BFCC3-5FEC-05EE-0909-3CA7638BF50D}"/>
              </a:ext>
            </a:extLst>
          </p:cNvPr>
          <p:cNvSpPr txBox="1"/>
          <p:nvPr/>
        </p:nvSpPr>
        <p:spPr>
          <a:xfrm>
            <a:off x="475284" y="866349"/>
            <a:ext cx="6763578"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Keep report, deprecate RDL layout, add </a:t>
            </a:r>
            <a:r>
              <a:rPr kumimoji="0" lang="en-US" sz="2000" b="0" i="0" u="none" strike="noStrike" kern="1200" cap="none" spc="0" normalizeH="0" baseline="0" noProof="0">
                <a:ln>
                  <a:noFill/>
                </a:ln>
                <a:solidFill>
                  <a:srgbClr val="000000"/>
                </a:solidFill>
                <a:effectLst/>
                <a:highlight>
                  <a:srgbClr val="0078D4"/>
                </a:highlight>
                <a:uLnTx/>
                <a:uFillTx/>
                <a:latin typeface="Segoe UI"/>
                <a:ea typeface="+mn-ea"/>
                <a:cs typeface="+mn-cs"/>
              </a:rPr>
              <a:t>Word</a:t>
            </a:r>
            <a:r>
              <a:rPr kumimoji="0" lang="en-US" sz="1800" b="0" i="0" u="none" strike="noStrike" kern="1200" cap="none" spc="0" normalizeH="0" baseline="0" noProof="0">
                <a:ln>
                  <a:noFill/>
                </a:ln>
                <a:solidFill>
                  <a:srgbClr val="000000"/>
                </a:solidFill>
                <a:effectLst/>
                <a:uLnTx/>
                <a:uFillTx/>
                <a:latin typeface="Segoe UI"/>
                <a:ea typeface="+mn-ea"/>
                <a:cs typeface="+mn-cs"/>
              </a:rPr>
              <a:t> + </a:t>
            </a:r>
            <a:r>
              <a:rPr kumimoji="0" lang="en-US" sz="1800" b="0" i="0" u="none" strike="noStrike" kern="1200" cap="none" spc="0" normalizeH="0" baseline="0" noProof="0">
                <a:ln>
                  <a:noFill/>
                </a:ln>
                <a:solidFill>
                  <a:srgbClr val="000000"/>
                </a:solidFill>
                <a:effectLst/>
                <a:highlight>
                  <a:srgbClr val="008000"/>
                </a:highlight>
                <a:uLnTx/>
                <a:uFillTx/>
                <a:latin typeface="Segoe UI"/>
                <a:ea typeface="+mn-ea"/>
                <a:cs typeface="+mn-cs"/>
              </a:rPr>
              <a:t>Excel</a:t>
            </a:r>
            <a:r>
              <a:rPr kumimoji="0" lang="en-US" sz="1800" b="0" i="0" u="none" strike="noStrike" kern="1200" cap="none" spc="0" normalizeH="0" baseline="0" noProof="0">
                <a:ln>
                  <a:noFill/>
                </a:ln>
                <a:solidFill>
                  <a:srgbClr val="000000"/>
                </a:solidFill>
                <a:effectLst/>
                <a:uLnTx/>
                <a:uFillTx/>
                <a:latin typeface="Segoe UI"/>
                <a:ea typeface="+mn-ea"/>
                <a:cs typeface="+mn-cs"/>
              </a:rPr>
              <a:t> layouts</a:t>
            </a:r>
            <a:endParaRPr kumimoji="0" lang="en-GB" sz="18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2198144739"/>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4CD0C3-1ED8-C8E3-B7A7-67ACCC1C058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CA033DC-9784-6EE4-EA13-2004A29DCDA1}"/>
              </a:ext>
            </a:extLst>
          </p:cNvPr>
          <p:cNvSpPr>
            <a:spLocks noGrp="1"/>
          </p:cNvSpPr>
          <p:nvPr>
            <p:ph type="title"/>
          </p:nvPr>
        </p:nvSpPr>
        <p:spPr>
          <a:xfrm>
            <a:off x="588263" y="585788"/>
            <a:ext cx="4159950" cy="5683249"/>
          </a:xfrm>
        </p:spPr>
        <p:txBody>
          <a:bodyPr wrap="square" anchor="ctr">
            <a:normAutofit/>
          </a:bodyPr>
          <a:lstStyle/>
          <a:p>
            <a:r>
              <a:rPr lang="en-GB"/>
              <a:t>Legacy: </a:t>
            </a:r>
            <a:r>
              <a:rPr lang="en-DK"/>
              <a:t>Where-Used (Top Level)</a:t>
            </a:r>
            <a:endParaRPr lang="en-GB"/>
          </a:p>
        </p:txBody>
      </p:sp>
      <p:pic>
        <p:nvPicPr>
          <p:cNvPr id="3" name="Picture 2">
            <a:extLst>
              <a:ext uri="{FF2B5EF4-FFF2-40B4-BE49-F238E27FC236}">
                <a16:creationId xmlns:a16="http://schemas.microsoft.com/office/drawing/2014/main" id="{D1A08D23-1AA6-6834-B38A-E3895CA430D8}"/>
              </a:ext>
            </a:extLst>
          </p:cNvPr>
          <p:cNvPicPr>
            <a:picLocks noChangeAspect="1"/>
          </p:cNvPicPr>
          <p:nvPr/>
        </p:nvPicPr>
        <p:blipFill>
          <a:blip r:embed="rId3">
            <a:extLst>
              <a:ext uri="{28A0092B-C50C-407E-A947-70E740481C1C}">
                <a14:useLocalDpi xmlns:a14="http://schemas.microsoft.com/office/drawing/2010/main" val="0"/>
              </a:ext>
            </a:extLst>
          </a:blip>
          <a:srcRect l="472" r="472"/>
          <a:stretch/>
        </p:blipFill>
        <p:spPr>
          <a:xfrm>
            <a:off x="5497033" y="1084521"/>
            <a:ext cx="6536074" cy="4837813"/>
          </a:xfrm>
          <a:prstGeom prst="rect">
            <a:avLst/>
          </a:prstGeom>
        </p:spPr>
      </p:pic>
    </p:spTree>
    <p:extLst>
      <p:ext uri="{BB962C8B-B14F-4D97-AF65-F5344CB8AC3E}">
        <p14:creationId xmlns:p14="http://schemas.microsoft.com/office/powerpoint/2010/main" val="2478022313"/>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B8CB72-76F3-B3EA-181C-903BE7F92D41}"/>
            </a:ext>
          </a:extLst>
        </p:cNvPr>
        <p:cNvGrpSpPr/>
        <p:nvPr/>
      </p:nvGrpSpPr>
      <p:grpSpPr>
        <a:xfrm>
          <a:off x="0" y="0"/>
          <a:ext cx="0" cy="0"/>
          <a:chOff x="0" y="0"/>
          <a:chExt cx="0" cy="0"/>
        </a:xfrm>
      </p:grpSpPr>
      <p:sp>
        <p:nvSpPr>
          <p:cNvPr id="9" name="Title 8">
            <a:extLst>
              <a:ext uri="{FF2B5EF4-FFF2-40B4-BE49-F238E27FC236}">
                <a16:creationId xmlns:a16="http://schemas.microsoft.com/office/drawing/2014/main" id="{C41720FF-BB31-FE53-431D-7B984281408C}"/>
              </a:ext>
            </a:extLst>
          </p:cNvPr>
          <p:cNvSpPr>
            <a:spLocks noGrp="1"/>
          </p:cNvSpPr>
          <p:nvPr>
            <p:ph type="title"/>
          </p:nvPr>
        </p:nvSpPr>
        <p:spPr>
          <a:xfrm>
            <a:off x="588262" y="457200"/>
            <a:ext cx="11500193" cy="553998"/>
          </a:xfrm>
        </p:spPr>
        <p:txBody>
          <a:bodyPr/>
          <a:lstStyle/>
          <a:p>
            <a:r>
              <a:rPr lang="en-DK"/>
              <a:t>Modernize</a:t>
            </a:r>
            <a:r>
              <a:rPr lang="en-US"/>
              <a:t>d:</a:t>
            </a:r>
            <a:r>
              <a:rPr lang="en-DK"/>
              <a:t> Where-Used (Top Level)</a:t>
            </a:r>
            <a:endParaRPr lang="en-GB" i="1"/>
          </a:p>
        </p:txBody>
      </p:sp>
      <p:sp>
        <p:nvSpPr>
          <p:cNvPr id="10" name="Content Placeholder 9">
            <a:extLst>
              <a:ext uri="{FF2B5EF4-FFF2-40B4-BE49-F238E27FC236}">
                <a16:creationId xmlns:a16="http://schemas.microsoft.com/office/drawing/2014/main" id="{E4477A84-82E5-4702-97D2-37700C050A00}"/>
              </a:ext>
            </a:extLst>
          </p:cNvPr>
          <p:cNvSpPr>
            <a:spLocks noGrp="1"/>
          </p:cNvSpPr>
          <p:nvPr>
            <p:ph sz="quarter" idx="12"/>
          </p:nvPr>
        </p:nvSpPr>
        <p:spPr>
          <a:xfrm>
            <a:off x="584200" y="1435100"/>
            <a:ext cx="3470965" cy="677108"/>
          </a:xfrm>
        </p:spPr>
        <p:txBody>
          <a:bodyPr/>
          <a:lstStyle/>
          <a:p>
            <a:pPr marL="0" indent="0">
              <a:buNone/>
            </a:pPr>
            <a:r>
              <a:rPr lang="en-GB" sz="2000"/>
              <a:t>Deprecate the RDLC layout</a:t>
            </a:r>
          </a:p>
          <a:p>
            <a:pPr marL="0" indent="0">
              <a:buNone/>
            </a:pPr>
            <a:r>
              <a:rPr lang="en-GB" sz="2000"/>
              <a:t>Add </a:t>
            </a:r>
            <a:r>
              <a:rPr lang="en-GB" sz="2000">
                <a:highlight>
                  <a:srgbClr val="008000"/>
                </a:highlight>
              </a:rPr>
              <a:t>Excel</a:t>
            </a:r>
            <a:r>
              <a:rPr lang="en-GB" sz="2000"/>
              <a:t> layout</a:t>
            </a:r>
            <a:endParaRPr lang="en-GB" sz="1600"/>
          </a:p>
        </p:txBody>
      </p:sp>
      <p:pic>
        <p:nvPicPr>
          <p:cNvPr id="13" name="Picture 12">
            <a:extLst>
              <a:ext uri="{FF2B5EF4-FFF2-40B4-BE49-F238E27FC236}">
                <a16:creationId xmlns:a16="http://schemas.microsoft.com/office/drawing/2014/main" id="{52BCC201-7A6D-D318-00DB-7508D2311274}"/>
              </a:ext>
            </a:extLst>
          </p:cNvPr>
          <p:cNvPicPr>
            <a:picLocks noChangeAspect="1"/>
          </p:cNvPicPr>
          <p:nvPr/>
        </p:nvPicPr>
        <p:blipFill>
          <a:blip r:embed="rId3">
            <a:extLst>
              <a:ext uri="{28A0092B-C50C-407E-A947-70E740481C1C}">
                <a14:useLocalDpi xmlns:a14="http://schemas.microsoft.com/office/drawing/2010/main" val="0"/>
              </a:ext>
            </a:extLst>
          </a:blip>
          <a:srcRect r="31919"/>
          <a:stretch/>
        </p:blipFill>
        <p:spPr>
          <a:xfrm>
            <a:off x="4578685" y="1435100"/>
            <a:ext cx="6732664" cy="5189402"/>
          </a:xfrm>
          <a:prstGeom prst="rect">
            <a:avLst/>
          </a:prstGeom>
        </p:spPr>
      </p:pic>
    </p:spTree>
    <p:extLst>
      <p:ext uri="{BB962C8B-B14F-4D97-AF65-F5344CB8AC3E}">
        <p14:creationId xmlns:p14="http://schemas.microsoft.com/office/powerpoint/2010/main" val="1391204960"/>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CB9755-2806-4C7F-C2DA-2EA676F8775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FDA378E-33EB-2BCF-D250-266B6B94BCE4}"/>
              </a:ext>
            </a:extLst>
          </p:cNvPr>
          <p:cNvSpPr>
            <a:spLocks noGrp="1"/>
          </p:cNvSpPr>
          <p:nvPr>
            <p:ph type="title"/>
          </p:nvPr>
        </p:nvSpPr>
        <p:spPr>
          <a:xfrm>
            <a:off x="588263" y="585788"/>
            <a:ext cx="4159950" cy="5683249"/>
          </a:xfrm>
        </p:spPr>
        <p:txBody>
          <a:bodyPr wrap="square" anchor="ctr">
            <a:normAutofit/>
          </a:bodyPr>
          <a:lstStyle/>
          <a:p>
            <a:r>
              <a:rPr lang="en-GB" err="1"/>
              <a:t>Lecacy</a:t>
            </a:r>
            <a:r>
              <a:rPr lang="en-GB"/>
              <a:t>: Item - Able to Make (Timeline)</a:t>
            </a:r>
          </a:p>
        </p:txBody>
      </p:sp>
      <p:pic>
        <p:nvPicPr>
          <p:cNvPr id="4" name="Picture 3" descr="A screenshot of a graph&#10;&#10;AI-generated content may be incorrect.">
            <a:extLst>
              <a:ext uri="{FF2B5EF4-FFF2-40B4-BE49-F238E27FC236}">
                <a16:creationId xmlns:a16="http://schemas.microsoft.com/office/drawing/2014/main" id="{8E0242F5-7781-AD32-16D9-7D0421B0ACDD}"/>
              </a:ext>
            </a:extLst>
          </p:cNvPr>
          <p:cNvPicPr>
            <a:picLocks noChangeAspect="1"/>
          </p:cNvPicPr>
          <p:nvPr/>
        </p:nvPicPr>
        <p:blipFill>
          <a:blip r:embed="rId3"/>
          <a:stretch>
            <a:fillRect/>
          </a:stretch>
        </p:blipFill>
        <p:spPr>
          <a:xfrm>
            <a:off x="5882640" y="0"/>
            <a:ext cx="5760720" cy="6858000"/>
          </a:xfrm>
          <a:prstGeom prst="rect">
            <a:avLst/>
          </a:prstGeom>
          <a:noFill/>
        </p:spPr>
      </p:pic>
    </p:spTree>
    <p:extLst>
      <p:ext uri="{BB962C8B-B14F-4D97-AF65-F5344CB8AC3E}">
        <p14:creationId xmlns:p14="http://schemas.microsoft.com/office/powerpoint/2010/main" val="1779719980"/>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640336-403C-9A5D-5A38-A8FA192FA58E}"/>
            </a:ext>
          </a:extLst>
        </p:cNvPr>
        <p:cNvGrpSpPr/>
        <p:nvPr/>
      </p:nvGrpSpPr>
      <p:grpSpPr>
        <a:xfrm>
          <a:off x="0" y="0"/>
          <a:ext cx="0" cy="0"/>
          <a:chOff x="0" y="0"/>
          <a:chExt cx="0" cy="0"/>
        </a:xfrm>
      </p:grpSpPr>
      <p:sp>
        <p:nvSpPr>
          <p:cNvPr id="9" name="Title 8">
            <a:extLst>
              <a:ext uri="{FF2B5EF4-FFF2-40B4-BE49-F238E27FC236}">
                <a16:creationId xmlns:a16="http://schemas.microsoft.com/office/drawing/2014/main" id="{5AF4770E-81EC-F017-2F79-B5F662618815}"/>
              </a:ext>
            </a:extLst>
          </p:cNvPr>
          <p:cNvSpPr>
            <a:spLocks noGrp="1"/>
          </p:cNvSpPr>
          <p:nvPr>
            <p:ph type="title"/>
          </p:nvPr>
        </p:nvSpPr>
        <p:spPr>
          <a:xfrm>
            <a:off x="588262" y="457200"/>
            <a:ext cx="11603737" cy="553998"/>
          </a:xfrm>
        </p:spPr>
        <p:txBody>
          <a:bodyPr/>
          <a:lstStyle/>
          <a:p>
            <a:r>
              <a:rPr lang="en-DK"/>
              <a:t>Modernize</a:t>
            </a:r>
            <a:r>
              <a:rPr lang="en-US"/>
              <a:t>d:</a:t>
            </a:r>
            <a:r>
              <a:rPr lang="en-DK"/>
              <a:t> </a:t>
            </a:r>
            <a:r>
              <a:rPr lang="en-GB"/>
              <a:t>Item - Able to Make (Timeline)</a:t>
            </a:r>
            <a:endParaRPr lang="en-GB" i="1"/>
          </a:p>
        </p:txBody>
      </p:sp>
      <p:sp>
        <p:nvSpPr>
          <p:cNvPr id="10" name="Content Placeholder 9">
            <a:extLst>
              <a:ext uri="{FF2B5EF4-FFF2-40B4-BE49-F238E27FC236}">
                <a16:creationId xmlns:a16="http://schemas.microsoft.com/office/drawing/2014/main" id="{EE5C46AF-68FA-4B91-D0AC-6508417579F3}"/>
              </a:ext>
            </a:extLst>
          </p:cNvPr>
          <p:cNvSpPr>
            <a:spLocks noGrp="1"/>
          </p:cNvSpPr>
          <p:nvPr>
            <p:ph sz="quarter" idx="12"/>
          </p:nvPr>
        </p:nvSpPr>
        <p:spPr>
          <a:xfrm>
            <a:off x="584200" y="1435100"/>
            <a:ext cx="3470965" cy="677108"/>
          </a:xfrm>
        </p:spPr>
        <p:txBody>
          <a:bodyPr/>
          <a:lstStyle/>
          <a:p>
            <a:pPr marL="0" indent="0">
              <a:buNone/>
            </a:pPr>
            <a:r>
              <a:rPr lang="en-GB" sz="2000"/>
              <a:t>Deprecate the RDLC layout</a:t>
            </a:r>
          </a:p>
          <a:p>
            <a:pPr marL="0" indent="0">
              <a:buNone/>
            </a:pPr>
            <a:r>
              <a:rPr lang="en-GB" sz="2000"/>
              <a:t>Add </a:t>
            </a:r>
            <a:r>
              <a:rPr lang="en-GB" sz="2000">
                <a:highlight>
                  <a:srgbClr val="008000"/>
                </a:highlight>
              </a:rPr>
              <a:t>Excel</a:t>
            </a:r>
            <a:r>
              <a:rPr lang="en-GB" sz="2000"/>
              <a:t> layout</a:t>
            </a:r>
            <a:endParaRPr lang="en-GB" sz="1600"/>
          </a:p>
        </p:txBody>
      </p:sp>
      <p:pic>
        <p:nvPicPr>
          <p:cNvPr id="13" name="Picture 12">
            <a:extLst>
              <a:ext uri="{FF2B5EF4-FFF2-40B4-BE49-F238E27FC236}">
                <a16:creationId xmlns:a16="http://schemas.microsoft.com/office/drawing/2014/main" id="{7EDEA97E-A67F-03A3-169A-BCAFF19DC0F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055165" y="1435100"/>
            <a:ext cx="8044686" cy="4213084"/>
          </a:xfrm>
          <a:prstGeom prst="rect">
            <a:avLst/>
          </a:prstGeom>
        </p:spPr>
      </p:pic>
    </p:spTree>
    <p:extLst>
      <p:ext uri="{BB962C8B-B14F-4D97-AF65-F5344CB8AC3E}">
        <p14:creationId xmlns:p14="http://schemas.microsoft.com/office/powerpoint/2010/main" val="726889123"/>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558D2ED-F5CC-6151-58B4-30FBA2C3E24C}"/>
              </a:ext>
            </a:extLst>
          </p:cNvPr>
          <p:cNvSpPr>
            <a:spLocks noGrp="1"/>
          </p:cNvSpPr>
          <p:nvPr>
            <p:ph type="title"/>
          </p:nvPr>
        </p:nvSpPr>
        <p:spPr>
          <a:xfrm>
            <a:off x="588263" y="457200"/>
            <a:ext cx="11018520" cy="1661993"/>
          </a:xfrm>
        </p:spPr>
        <p:txBody>
          <a:bodyPr/>
          <a:lstStyle/>
          <a:p>
            <a:r>
              <a:rPr lang="en-US"/>
              <a:t>Demo: Production Order – WIP</a:t>
            </a:r>
            <a:br>
              <a:rPr lang="en-US"/>
            </a:br>
            <a:r>
              <a:rPr lang="en-US"/>
              <a:t> </a:t>
            </a:r>
            <a:br>
              <a:rPr lang="en-US"/>
            </a:br>
            <a:r>
              <a:rPr lang="en-US"/>
              <a:t>5802</a:t>
            </a:r>
            <a:endParaRPr lang="en-GB"/>
          </a:p>
        </p:txBody>
      </p:sp>
    </p:spTree>
    <p:extLst>
      <p:ext uri="{BB962C8B-B14F-4D97-AF65-F5344CB8AC3E}">
        <p14:creationId xmlns:p14="http://schemas.microsoft.com/office/powerpoint/2010/main" val="3510436556"/>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7F4272-9633-D1D3-323F-03511694C07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A2C1852-9165-C8BF-95B6-ECCC066F5DB4}"/>
              </a:ext>
            </a:extLst>
          </p:cNvPr>
          <p:cNvSpPr>
            <a:spLocks noGrp="1"/>
          </p:cNvSpPr>
          <p:nvPr>
            <p:ph type="title"/>
          </p:nvPr>
        </p:nvSpPr>
        <p:spPr>
          <a:xfrm>
            <a:off x="588263" y="457200"/>
            <a:ext cx="11018520" cy="553998"/>
          </a:xfrm>
        </p:spPr>
        <p:txBody>
          <a:bodyPr/>
          <a:lstStyle/>
          <a:p>
            <a:pPr>
              <a:spcBef>
                <a:spcPts val="0"/>
              </a:spcBef>
              <a:buSzPct val="90000"/>
            </a:pPr>
            <a:r>
              <a:rPr lang="en-US" spc="0">
                <a:gradFill>
                  <a:gsLst>
                    <a:gs pos="0">
                      <a:schemeClr val="tx2">
                        <a:lumMod val="50000"/>
                      </a:schemeClr>
                    </a:gs>
                    <a:gs pos="82000">
                      <a:schemeClr val="accent4"/>
                    </a:gs>
                    <a:gs pos="45000">
                      <a:schemeClr val="tx2"/>
                    </a:gs>
                  </a:gsLst>
                  <a:lin ang="13500000" scaled="1"/>
                </a:gradFill>
              </a:rPr>
              <a:t>Updated manufacturing reports (26.2)</a:t>
            </a:r>
          </a:p>
        </p:txBody>
      </p:sp>
      <p:sp>
        <p:nvSpPr>
          <p:cNvPr id="18" name="Text Placeholder 17">
            <a:extLst>
              <a:ext uri="{FF2B5EF4-FFF2-40B4-BE49-F238E27FC236}">
                <a16:creationId xmlns:a16="http://schemas.microsoft.com/office/drawing/2014/main" id="{CB7501F2-474E-1ADF-0B2A-866BA89C30CB}"/>
              </a:ext>
            </a:extLst>
          </p:cNvPr>
          <p:cNvSpPr>
            <a:spLocks noGrp="1"/>
          </p:cNvSpPr>
          <p:nvPr>
            <p:ph type="body" sz="quarter" idx="10"/>
          </p:nvPr>
        </p:nvSpPr>
        <p:spPr>
          <a:xfrm>
            <a:off x="586390" y="1434370"/>
            <a:ext cx="11018520" cy="4038029"/>
          </a:xfrm>
        </p:spPr>
        <p:txBody>
          <a:bodyPr/>
          <a:lstStyle/>
          <a:p>
            <a:r>
              <a:rPr lang="en-US" sz="3200">
                <a:ln w="3175">
                  <a:noFill/>
                </a:ln>
                <a:latin typeface="+mj-lt"/>
              </a:rPr>
              <a:t>Production Order WIP</a:t>
            </a:r>
          </a:p>
          <a:p>
            <a:r>
              <a:rPr lang="en-US" sz="3200">
                <a:ln w="3175">
                  <a:noFill/>
                </a:ln>
                <a:latin typeface="+mj-lt"/>
              </a:rPr>
              <a:t>Production Order Statistics</a:t>
            </a:r>
          </a:p>
          <a:p>
            <a:r>
              <a:rPr lang="en-US" sz="3200">
                <a:ln w="3175">
                  <a:noFill/>
                </a:ln>
                <a:latin typeface="+mj-lt"/>
              </a:rPr>
              <a:t>Capacity Task List</a:t>
            </a:r>
          </a:p>
          <a:p>
            <a:r>
              <a:rPr lang="en-US" sz="3200">
                <a:ln w="3175">
                  <a:noFill/>
                </a:ln>
                <a:latin typeface="+mj-lt"/>
              </a:rPr>
              <a:t>Subcontractor - Dispatch List</a:t>
            </a:r>
          </a:p>
          <a:p>
            <a:r>
              <a:rPr lang="en-US" sz="3200">
                <a:ln w="3175">
                  <a:noFill/>
                </a:ln>
                <a:latin typeface="+mj-lt"/>
              </a:rPr>
              <a:t>Where-Used (Top Level)</a:t>
            </a:r>
          </a:p>
          <a:p>
            <a:r>
              <a:rPr lang="en-GB" sz="3200">
                <a:ln w="3175">
                  <a:noFill/>
                </a:ln>
                <a:latin typeface="+mj-lt"/>
              </a:rPr>
              <a:t>Item - Able to Make (Timeline)</a:t>
            </a:r>
            <a:endParaRPr lang="en-US" sz="3200">
              <a:ln w="3175">
                <a:noFill/>
              </a:ln>
              <a:latin typeface="+mj-lt"/>
            </a:endParaRPr>
          </a:p>
          <a:p>
            <a:endParaRPr lang="en-US" sz="3200">
              <a:ln w="3175">
                <a:noFill/>
              </a:ln>
              <a:latin typeface="+mj-lt"/>
            </a:endParaRPr>
          </a:p>
        </p:txBody>
      </p:sp>
    </p:spTree>
    <p:extLst>
      <p:ext uri="{BB962C8B-B14F-4D97-AF65-F5344CB8AC3E}">
        <p14:creationId xmlns:p14="http://schemas.microsoft.com/office/powerpoint/2010/main" val="15986288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60EFF6-5F70-4126-2A01-C32515B71E33}"/>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C86F0EE4-D6C4-9952-DFCD-6B2DFD66D1FF}"/>
              </a:ext>
            </a:extLst>
          </p:cNvPr>
          <p:cNvSpPr>
            <a:spLocks noGrp="1"/>
          </p:cNvSpPr>
          <p:nvPr>
            <p:ph type="title"/>
          </p:nvPr>
        </p:nvSpPr>
        <p:spPr>
          <a:xfrm>
            <a:off x="585216" y="1869828"/>
            <a:ext cx="4530748" cy="1661993"/>
          </a:xfrm>
        </p:spPr>
        <p:txBody>
          <a:bodyPr/>
          <a:lstStyle/>
          <a:p>
            <a:r>
              <a:rPr lang="en-US"/>
              <a:t>New</a:t>
            </a:r>
            <a:br>
              <a:rPr lang="en-US"/>
            </a:br>
            <a:r>
              <a:rPr lang="en-US"/>
              <a:t>Manufacturing reports</a:t>
            </a:r>
            <a:endParaRPr lang="en-GB"/>
          </a:p>
        </p:txBody>
      </p:sp>
      <p:sp>
        <p:nvSpPr>
          <p:cNvPr id="5" name="Text Placeholder 4">
            <a:extLst>
              <a:ext uri="{FF2B5EF4-FFF2-40B4-BE49-F238E27FC236}">
                <a16:creationId xmlns:a16="http://schemas.microsoft.com/office/drawing/2014/main" id="{8A637E2E-96C0-D0B4-0377-93C313BD9C06}"/>
              </a:ext>
            </a:extLst>
          </p:cNvPr>
          <p:cNvSpPr>
            <a:spLocks noGrp="1"/>
          </p:cNvSpPr>
          <p:nvPr>
            <p:ph type="body" sz="quarter" idx="12"/>
          </p:nvPr>
        </p:nvSpPr>
        <p:spPr/>
        <p:txBody>
          <a:bodyPr/>
          <a:lstStyle/>
          <a:p>
            <a:r>
              <a:rPr lang="en-US"/>
              <a:t>26.2</a:t>
            </a:r>
            <a:endParaRPr lang="en-GB"/>
          </a:p>
        </p:txBody>
      </p:sp>
    </p:spTree>
    <p:extLst>
      <p:ext uri="{BB962C8B-B14F-4D97-AF65-F5344CB8AC3E}">
        <p14:creationId xmlns:p14="http://schemas.microsoft.com/office/powerpoint/2010/main" val="2785555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0A1BC4-2CAF-DAAB-23C3-98A9CEBFC5EB}"/>
              </a:ext>
            </a:extLst>
          </p:cNvPr>
          <p:cNvSpPr>
            <a:spLocks noGrp="1"/>
          </p:cNvSpPr>
          <p:nvPr>
            <p:ph type="title"/>
          </p:nvPr>
        </p:nvSpPr>
        <p:spPr>
          <a:xfrm>
            <a:off x="585216" y="2537210"/>
            <a:ext cx="3948684" cy="997196"/>
          </a:xfrm>
        </p:spPr>
        <p:txBody>
          <a:bodyPr/>
          <a:lstStyle/>
          <a:p>
            <a:r>
              <a:rPr lang="en-GB"/>
              <a:t>Discover and explore reports</a:t>
            </a:r>
          </a:p>
        </p:txBody>
      </p:sp>
    </p:spTree>
    <p:extLst>
      <p:ext uri="{BB962C8B-B14F-4D97-AF65-F5344CB8AC3E}">
        <p14:creationId xmlns:p14="http://schemas.microsoft.com/office/powerpoint/2010/main" val="578720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41474E-D072-F6D6-8C64-65A0C2D7BCF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1CD0866-1832-3613-8ECB-21881587DC56}"/>
              </a:ext>
            </a:extLst>
          </p:cNvPr>
          <p:cNvSpPr>
            <a:spLocks noGrp="1"/>
          </p:cNvSpPr>
          <p:nvPr>
            <p:ph type="title"/>
          </p:nvPr>
        </p:nvSpPr>
        <p:spPr>
          <a:xfrm>
            <a:off x="588263" y="457200"/>
            <a:ext cx="11018520" cy="553998"/>
          </a:xfrm>
        </p:spPr>
        <p:txBody>
          <a:bodyPr/>
          <a:lstStyle/>
          <a:p>
            <a:pPr>
              <a:spcBef>
                <a:spcPts val="0"/>
              </a:spcBef>
              <a:buSzPct val="90000"/>
            </a:pPr>
            <a:r>
              <a:rPr lang="en-GB" spc="0"/>
              <a:t>Legacy </a:t>
            </a:r>
            <a:r>
              <a:rPr lang="en-GB" spc="0">
                <a:gradFill>
                  <a:gsLst>
                    <a:gs pos="0">
                      <a:schemeClr val="tx2">
                        <a:lumMod val="50000"/>
                      </a:schemeClr>
                    </a:gs>
                    <a:gs pos="82000">
                      <a:schemeClr val="accent4"/>
                    </a:gs>
                    <a:gs pos="45000">
                      <a:schemeClr val="tx2"/>
                    </a:gs>
                  </a:gsLst>
                  <a:lin ang="13500000" scaled="1"/>
                </a:gradFill>
              </a:rPr>
              <a:t>Production cost</a:t>
            </a:r>
            <a:r>
              <a:rPr lang="en-GB" i="1" spc="0"/>
              <a:t> </a:t>
            </a:r>
            <a:r>
              <a:rPr lang="en-GB" spc="0"/>
              <a:t>reports</a:t>
            </a:r>
            <a:endParaRPr lang="en-US" spc="0"/>
          </a:p>
        </p:txBody>
      </p:sp>
      <p:pic>
        <p:nvPicPr>
          <p:cNvPr id="3" name="Picture 2">
            <a:extLst>
              <a:ext uri="{FF2B5EF4-FFF2-40B4-BE49-F238E27FC236}">
                <a16:creationId xmlns:a16="http://schemas.microsoft.com/office/drawing/2014/main" id="{9EB7D9BC-39B9-8BC2-5702-CE3E19EED4A3}"/>
              </a:ext>
            </a:extLst>
          </p:cNvPr>
          <p:cNvPicPr>
            <a:picLocks noChangeAspect="1"/>
          </p:cNvPicPr>
          <p:nvPr/>
        </p:nvPicPr>
        <p:blipFill>
          <a:blip r:embed="rId3"/>
          <a:stretch>
            <a:fillRect/>
          </a:stretch>
        </p:blipFill>
        <p:spPr>
          <a:xfrm>
            <a:off x="764095" y="1461977"/>
            <a:ext cx="2964311" cy="4348719"/>
          </a:xfrm>
          <a:prstGeom prst="rect">
            <a:avLst/>
          </a:prstGeom>
          <a:ln>
            <a:solidFill>
              <a:schemeClr val="accent1"/>
            </a:solidFill>
          </a:ln>
          <a:effectLst>
            <a:outerShdw blurRad="50800" dist="38100" dir="2700000" algn="tl" rotWithShape="0">
              <a:prstClr val="black">
                <a:alpha val="40000"/>
              </a:prstClr>
            </a:outerShdw>
          </a:effectLst>
        </p:spPr>
      </p:pic>
      <p:pic>
        <p:nvPicPr>
          <p:cNvPr id="4" name="Picture 3">
            <a:extLst>
              <a:ext uri="{FF2B5EF4-FFF2-40B4-BE49-F238E27FC236}">
                <a16:creationId xmlns:a16="http://schemas.microsoft.com/office/drawing/2014/main" id="{39912954-B5F7-651E-AF6B-DE090A75617D}"/>
              </a:ext>
            </a:extLst>
          </p:cNvPr>
          <p:cNvPicPr>
            <a:picLocks noChangeAspect="1"/>
          </p:cNvPicPr>
          <p:nvPr/>
        </p:nvPicPr>
        <p:blipFill>
          <a:blip r:embed="rId4"/>
          <a:srcRect b="8594"/>
          <a:stretch/>
        </p:blipFill>
        <p:spPr>
          <a:xfrm>
            <a:off x="2785851" y="2197293"/>
            <a:ext cx="2812717" cy="3788837"/>
          </a:xfrm>
          <a:prstGeom prst="rect">
            <a:avLst/>
          </a:prstGeom>
          <a:ln>
            <a:solidFill>
              <a:schemeClr val="accent1"/>
            </a:solidFill>
          </a:ln>
          <a:effectLst>
            <a:outerShdw blurRad="50800" dist="38100" dir="2700000" algn="tl" rotWithShape="0">
              <a:prstClr val="black">
                <a:alpha val="40000"/>
              </a:prstClr>
            </a:outerShdw>
          </a:effectLst>
        </p:spPr>
      </p:pic>
      <p:pic>
        <p:nvPicPr>
          <p:cNvPr id="10" name="Picture 9">
            <a:extLst>
              <a:ext uri="{FF2B5EF4-FFF2-40B4-BE49-F238E27FC236}">
                <a16:creationId xmlns:a16="http://schemas.microsoft.com/office/drawing/2014/main" id="{D6007329-6E24-3FE9-F10B-F3178291C502}"/>
              </a:ext>
            </a:extLst>
          </p:cNvPr>
          <p:cNvPicPr>
            <a:picLocks noChangeAspect="1"/>
          </p:cNvPicPr>
          <p:nvPr/>
        </p:nvPicPr>
        <p:blipFill>
          <a:blip r:embed="rId5"/>
          <a:stretch>
            <a:fillRect/>
          </a:stretch>
        </p:blipFill>
        <p:spPr>
          <a:xfrm>
            <a:off x="5027554" y="1662022"/>
            <a:ext cx="3228422" cy="4063613"/>
          </a:xfrm>
          <a:prstGeom prst="rect">
            <a:avLst/>
          </a:prstGeom>
          <a:ln>
            <a:solidFill>
              <a:schemeClr val="accent1"/>
            </a:solidFill>
          </a:ln>
          <a:effectLst>
            <a:outerShdw blurRad="50800" dist="38100" dir="2700000" algn="tl" rotWithShape="0">
              <a:prstClr val="black">
                <a:alpha val="40000"/>
              </a:prstClr>
            </a:outerShdw>
          </a:effectLst>
        </p:spPr>
      </p:pic>
      <p:pic>
        <p:nvPicPr>
          <p:cNvPr id="6" name="Picture 5">
            <a:extLst>
              <a:ext uri="{FF2B5EF4-FFF2-40B4-BE49-F238E27FC236}">
                <a16:creationId xmlns:a16="http://schemas.microsoft.com/office/drawing/2014/main" id="{813B54FD-9D64-E63E-0EA0-6A40033A65BF}"/>
              </a:ext>
            </a:extLst>
          </p:cNvPr>
          <p:cNvPicPr>
            <a:picLocks noChangeAspect="1"/>
          </p:cNvPicPr>
          <p:nvPr/>
        </p:nvPicPr>
        <p:blipFill>
          <a:blip r:embed="rId6"/>
          <a:stretch>
            <a:fillRect/>
          </a:stretch>
        </p:blipFill>
        <p:spPr>
          <a:xfrm>
            <a:off x="7975112" y="1461977"/>
            <a:ext cx="3160024" cy="4642734"/>
          </a:xfrm>
          <a:prstGeom prst="rect">
            <a:avLst/>
          </a:prstGeom>
          <a:ln>
            <a:solidFill>
              <a:schemeClr val="accent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95784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DD70C9-0A0B-237B-882D-B9342783DD0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E0BC487-289B-2553-137F-14EC131F89FD}"/>
              </a:ext>
            </a:extLst>
          </p:cNvPr>
          <p:cNvSpPr>
            <a:spLocks noGrp="1"/>
          </p:cNvSpPr>
          <p:nvPr>
            <p:ph type="title"/>
          </p:nvPr>
        </p:nvSpPr>
        <p:spPr>
          <a:xfrm>
            <a:off x="588263" y="457200"/>
            <a:ext cx="11018520" cy="553998"/>
          </a:xfrm>
        </p:spPr>
        <p:txBody>
          <a:bodyPr/>
          <a:lstStyle/>
          <a:p>
            <a:pPr>
              <a:spcBef>
                <a:spcPts val="0"/>
              </a:spcBef>
              <a:buSzPct val="90000"/>
            </a:pPr>
            <a:r>
              <a:rPr lang="en-GB" spc="0">
                <a:gradFill>
                  <a:gsLst>
                    <a:gs pos="0">
                      <a:schemeClr val="tx2">
                        <a:lumMod val="50000"/>
                      </a:schemeClr>
                    </a:gs>
                    <a:gs pos="82000">
                      <a:schemeClr val="accent4"/>
                    </a:gs>
                    <a:gs pos="45000">
                      <a:schemeClr val="tx2"/>
                    </a:gs>
                  </a:gsLst>
                  <a:lin ang="13500000" scaled="1"/>
                </a:gradFill>
              </a:rPr>
              <a:t>Replaced: </a:t>
            </a:r>
            <a:r>
              <a:rPr lang="en-GB" spc="0"/>
              <a:t>New</a:t>
            </a:r>
            <a:r>
              <a:rPr lang="en-GB" spc="0">
                <a:gradFill>
                  <a:gsLst>
                    <a:gs pos="0">
                      <a:schemeClr val="tx2">
                        <a:lumMod val="50000"/>
                      </a:schemeClr>
                    </a:gs>
                    <a:gs pos="82000">
                      <a:schemeClr val="accent4"/>
                    </a:gs>
                    <a:gs pos="45000">
                      <a:schemeClr val="tx2"/>
                    </a:gs>
                  </a:gsLst>
                  <a:lin ang="13500000" scaled="1"/>
                </a:gradFill>
              </a:rPr>
              <a:t> </a:t>
            </a:r>
            <a:r>
              <a:rPr lang="en-GB" i="1" spc="0">
                <a:gradFill>
                  <a:gsLst>
                    <a:gs pos="0">
                      <a:schemeClr val="tx2">
                        <a:lumMod val="50000"/>
                      </a:schemeClr>
                    </a:gs>
                    <a:gs pos="82000">
                      <a:schemeClr val="accent4"/>
                    </a:gs>
                    <a:gs pos="45000">
                      <a:schemeClr val="tx2"/>
                    </a:gs>
                  </a:gsLst>
                  <a:lin ang="13500000" scaled="1"/>
                </a:gradFill>
              </a:rPr>
              <a:t>Production Cost Shares</a:t>
            </a:r>
            <a:r>
              <a:rPr lang="en-GB" i="1" spc="0"/>
              <a:t> </a:t>
            </a:r>
            <a:r>
              <a:rPr lang="en-GB" spc="0"/>
              <a:t>report</a:t>
            </a:r>
            <a:endParaRPr lang="en-US" spc="0"/>
          </a:p>
        </p:txBody>
      </p:sp>
      <p:sp>
        <p:nvSpPr>
          <p:cNvPr id="18" name="Text Placeholder 17">
            <a:extLst>
              <a:ext uri="{FF2B5EF4-FFF2-40B4-BE49-F238E27FC236}">
                <a16:creationId xmlns:a16="http://schemas.microsoft.com/office/drawing/2014/main" id="{EDE87836-DA3C-9537-B8A3-9FAC70B8DEC0}"/>
              </a:ext>
            </a:extLst>
          </p:cNvPr>
          <p:cNvSpPr>
            <a:spLocks noGrp="1"/>
          </p:cNvSpPr>
          <p:nvPr>
            <p:ph type="body" sz="quarter" idx="10"/>
          </p:nvPr>
        </p:nvSpPr>
        <p:spPr>
          <a:xfrm>
            <a:off x="586390" y="1434370"/>
            <a:ext cx="5030639" cy="1969770"/>
          </a:xfrm>
        </p:spPr>
        <p:txBody>
          <a:bodyPr/>
          <a:lstStyle/>
          <a:p>
            <a:r>
              <a:rPr lang="en-GB" sz="3200">
                <a:ln w="3175">
                  <a:noFill/>
                </a:ln>
                <a:latin typeface="+mj-lt"/>
              </a:rPr>
              <a:t>Replacing </a:t>
            </a:r>
          </a:p>
          <a:p>
            <a:r>
              <a:rPr lang="en-GB" sz="2000"/>
              <a:t>BOM Cost Share Distribution</a:t>
            </a:r>
          </a:p>
          <a:p>
            <a:r>
              <a:rPr lang="en-GB" sz="2000"/>
              <a:t>Cost Share Reports</a:t>
            </a:r>
          </a:p>
          <a:p>
            <a:r>
              <a:rPr lang="en-GB" sz="2000"/>
              <a:t>Detailed Calculation reports</a:t>
            </a:r>
          </a:p>
          <a:p>
            <a:r>
              <a:rPr lang="en-GB" sz="2000"/>
              <a:t>Quantity Explosion of BOM</a:t>
            </a:r>
            <a:endParaRPr lang="en-GB" sz="2400">
              <a:ln w="3175">
                <a:noFill/>
              </a:ln>
            </a:endParaRPr>
          </a:p>
        </p:txBody>
      </p:sp>
      <p:pic>
        <p:nvPicPr>
          <p:cNvPr id="3" name="Picture 2">
            <a:extLst>
              <a:ext uri="{FF2B5EF4-FFF2-40B4-BE49-F238E27FC236}">
                <a16:creationId xmlns:a16="http://schemas.microsoft.com/office/drawing/2014/main" id="{37C6B336-5ED1-1B6C-3049-F7D8BD147BAF}"/>
              </a:ext>
            </a:extLst>
          </p:cNvPr>
          <p:cNvPicPr>
            <a:picLocks noChangeAspect="1"/>
          </p:cNvPicPr>
          <p:nvPr/>
        </p:nvPicPr>
        <p:blipFill>
          <a:blip r:embed="rId3"/>
          <a:srcRect r="10746"/>
          <a:stretch/>
        </p:blipFill>
        <p:spPr>
          <a:xfrm>
            <a:off x="4408641" y="1434370"/>
            <a:ext cx="7021359" cy="4124005"/>
          </a:xfrm>
          <a:prstGeom prst="rect">
            <a:avLst/>
          </a:prstGeom>
        </p:spPr>
      </p:pic>
    </p:spTree>
    <p:extLst>
      <p:ext uri="{BB962C8B-B14F-4D97-AF65-F5344CB8AC3E}">
        <p14:creationId xmlns:p14="http://schemas.microsoft.com/office/powerpoint/2010/main" val="489190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CB321A-8067-5263-BD2C-F51D418ED3E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D5B8C00-0A29-C967-F5A7-0A5FA7B8E1BD}"/>
              </a:ext>
            </a:extLst>
          </p:cNvPr>
          <p:cNvSpPr>
            <a:spLocks noGrp="1"/>
          </p:cNvSpPr>
          <p:nvPr>
            <p:ph type="title"/>
          </p:nvPr>
        </p:nvSpPr>
        <p:spPr>
          <a:xfrm>
            <a:off x="588263" y="457200"/>
            <a:ext cx="11018520" cy="553998"/>
          </a:xfrm>
        </p:spPr>
        <p:txBody>
          <a:bodyPr/>
          <a:lstStyle/>
          <a:p>
            <a:pPr>
              <a:spcBef>
                <a:spcPts val="0"/>
              </a:spcBef>
              <a:buSzPct val="90000"/>
            </a:pPr>
            <a:r>
              <a:rPr lang="en-GB" spc="0"/>
              <a:t>Legacy </a:t>
            </a:r>
            <a:r>
              <a:rPr lang="en-GB" spc="0">
                <a:gradFill>
                  <a:gsLst>
                    <a:gs pos="0">
                      <a:schemeClr val="tx2">
                        <a:lumMod val="50000"/>
                      </a:schemeClr>
                    </a:gs>
                    <a:gs pos="82000">
                      <a:schemeClr val="accent4"/>
                    </a:gs>
                    <a:gs pos="45000">
                      <a:schemeClr val="tx2"/>
                    </a:gs>
                  </a:gsLst>
                  <a:lin ang="13500000" scaled="1"/>
                </a:gradFill>
              </a:rPr>
              <a:t>Work/Machine </a:t>
            </a:r>
            <a:r>
              <a:rPr lang="en-GB" spc="0" err="1">
                <a:gradFill>
                  <a:gsLst>
                    <a:gs pos="0">
                      <a:schemeClr val="tx2">
                        <a:lumMod val="50000"/>
                      </a:schemeClr>
                    </a:gs>
                    <a:gs pos="82000">
                      <a:schemeClr val="accent4"/>
                    </a:gs>
                    <a:gs pos="45000">
                      <a:schemeClr val="tx2"/>
                    </a:gs>
                  </a:gsLst>
                  <a:lin ang="13500000" scaled="1"/>
                </a:gradFill>
              </a:rPr>
              <a:t>Center</a:t>
            </a:r>
            <a:r>
              <a:rPr lang="en-GB" spc="0">
                <a:gradFill>
                  <a:gsLst>
                    <a:gs pos="0">
                      <a:schemeClr val="tx2">
                        <a:lumMod val="50000"/>
                      </a:schemeClr>
                    </a:gs>
                    <a:gs pos="82000">
                      <a:schemeClr val="accent4"/>
                    </a:gs>
                    <a:gs pos="45000">
                      <a:schemeClr val="tx2"/>
                    </a:gs>
                  </a:gsLst>
                  <a:lin ang="13500000" scaled="1"/>
                </a:gradFill>
              </a:rPr>
              <a:t> Load</a:t>
            </a:r>
            <a:r>
              <a:rPr lang="en-GB" i="1" spc="0"/>
              <a:t> </a:t>
            </a:r>
            <a:r>
              <a:rPr lang="en-GB" spc="0"/>
              <a:t>reports</a:t>
            </a:r>
            <a:endParaRPr lang="en-US" spc="0"/>
          </a:p>
        </p:txBody>
      </p:sp>
      <p:pic>
        <p:nvPicPr>
          <p:cNvPr id="5" name="Picture 4">
            <a:extLst>
              <a:ext uri="{FF2B5EF4-FFF2-40B4-BE49-F238E27FC236}">
                <a16:creationId xmlns:a16="http://schemas.microsoft.com/office/drawing/2014/main" id="{06C59910-AE57-496B-1139-2D89E622C55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02963" y="1718536"/>
            <a:ext cx="3528194" cy="3420927"/>
          </a:xfrm>
          <a:prstGeom prst="rect">
            <a:avLst/>
          </a:prstGeom>
          <a:ln>
            <a:solidFill>
              <a:schemeClr val="accent1"/>
            </a:solidFill>
          </a:ln>
          <a:effectLst>
            <a:outerShdw blurRad="50800" dist="38100" dir="2700000" algn="tl" rotWithShape="0">
              <a:prstClr val="black">
                <a:alpha val="40000"/>
              </a:prstClr>
            </a:outerShdw>
          </a:effectLst>
        </p:spPr>
      </p:pic>
      <p:pic>
        <p:nvPicPr>
          <p:cNvPr id="9" name="Picture 8">
            <a:extLst>
              <a:ext uri="{FF2B5EF4-FFF2-40B4-BE49-F238E27FC236}">
                <a16:creationId xmlns:a16="http://schemas.microsoft.com/office/drawing/2014/main" id="{BDF906F7-61E6-DFF6-F15A-16096C58284F}"/>
              </a:ext>
            </a:extLst>
          </p:cNvPr>
          <p:cNvPicPr>
            <a:picLocks noChangeAspect="1"/>
          </p:cNvPicPr>
          <p:nvPr/>
        </p:nvPicPr>
        <p:blipFill>
          <a:blip r:embed="rId4">
            <a:extLst>
              <a:ext uri="{28A0092B-C50C-407E-A947-70E740481C1C}">
                <a14:useLocalDpi xmlns:a14="http://schemas.microsoft.com/office/drawing/2010/main" val="0"/>
              </a:ext>
            </a:extLst>
          </a:blip>
          <a:srcRect r="2531"/>
          <a:stretch/>
        </p:blipFill>
        <p:spPr>
          <a:xfrm>
            <a:off x="2467060" y="1903151"/>
            <a:ext cx="3745282" cy="4238682"/>
          </a:xfrm>
          <a:prstGeom prst="rect">
            <a:avLst/>
          </a:prstGeom>
          <a:ln>
            <a:solidFill>
              <a:schemeClr val="accent1"/>
            </a:solidFill>
          </a:ln>
          <a:effectLst>
            <a:outerShdw blurRad="50800" dist="38100" dir="2700000" algn="tl" rotWithShape="0">
              <a:prstClr val="black">
                <a:alpha val="40000"/>
              </a:prstClr>
            </a:outerShdw>
          </a:effectLst>
        </p:spPr>
      </p:pic>
      <p:pic>
        <p:nvPicPr>
          <p:cNvPr id="7" name="Picture 6">
            <a:extLst>
              <a:ext uri="{FF2B5EF4-FFF2-40B4-BE49-F238E27FC236}">
                <a16:creationId xmlns:a16="http://schemas.microsoft.com/office/drawing/2014/main" id="{F90E163E-3F0B-7251-DA2A-FF1B65872C7F}"/>
              </a:ext>
            </a:extLst>
          </p:cNvPr>
          <p:cNvPicPr>
            <a:picLocks noChangeAspect="1"/>
          </p:cNvPicPr>
          <p:nvPr/>
        </p:nvPicPr>
        <p:blipFill>
          <a:blip r:embed="rId5">
            <a:extLst>
              <a:ext uri="{28A0092B-C50C-407E-A947-70E740481C1C}">
                <a14:useLocalDpi xmlns:a14="http://schemas.microsoft.com/office/drawing/2010/main" val="0"/>
              </a:ext>
            </a:extLst>
          </a:blip>
          <a:srcRect b="33696"/>
          <a:stretch/>
        </p:blipFill>
        <p:spPr>
          <a:xfrm>
            <a:off x="4912192" y="1601216"/>
            <a:ext cx="3347763" cy="3219631"/>
          </a:xfrm>
          <a:prstGeom prst="rect">
            <a:avLst/>
          </a:prstGeom>
          <a:ln>
            <a:solidFill>
              <a:schemeClr val="accent1"/>
            </a:solidFill>
          </a:ln>
          <a:effectLst>
            <a:outerShdw blurRad="50800" dist="38100" dir="2700000" algn="tl" rotWithShape="0">
              <a:prstClr val="black">
                <a:alpha val="40000"/>
              </a:prstClr>
            </a:outerShdw>
          </a:effectLst>
        </p:spPr>
      </p:pic>
      <p:pic>
        <p:nvPicPr>
          <p:cNvPr id="8" name="Picture 7">
            <a:extLst>
              <a:ext uri="{FF2B5EF4-FFF2-40B4-BE49-F238E27FC236}">
                <a16:creationId xmlns:a16="http://schemas.microsoft.com/office/drawing/2014/main" id="{6E5CAF40-E5BB-1D52-C250-A8E63BA3F289}"/>
              </a:ext>
            </a:extLst>
          </p:cNvPr>
          <p:cNvPicPr>
            <a:picLocks noChangeAspect="1"/>
          </p:cNvPicPr>
          <p:nvPr/>
        </p:nvPicPr>
        <p:blipFill>
          <a:blip r:embed="rId6">
            <a:extLst>
              <a:ext uri="{28A0092B-C50C-407E-A947-70E740481C1C}">
                <a14:useLocalDpi xmlns:a14="http://schemas.microsoft.com/office/drawing/2010/main" val="0"/>
              </a:ext>
            </a:extLst>
          </a:blip>
          <a:srcRect l="2777" b="18078"/>
          <a:stretch/>
        </p:blipFill>
        <p:spPr>
          <a:xfrm>
            <a:off x="7471195" y="1471392"/>
            <a:ext cx="3641274" cy="4526899"/>
          </a:xfrm>
          <a:prstGeom prst="rect">
            <a:avLst/>
          </a:prstGeom>
          <a:ln>
            <a:solidFill>
              <a:schemeClr val="accent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555418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7920E7-20A1-EDEB-66BC-4012886FF24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B42B7C5-B9D0-4037-28BE-D250EC90C764}"/>
              </a:ext>
            </a:extLst>
          </p:cNvPr>
          <p:cNvSpPr>
            <a:spLocks noGrp="1"/>
          </p:cNvSpPr>
          <p:nvPr>
            <p:ph type="title"/>
          </p:nvPr>
        </p:nvSpPr>
        <p:spPr>
          <a:xfrm>
            <a:off x="588263" y="457200"/>
            <a:ext cx="11018520" cy="553998"/>
          </a:xfrm>
        </p:spPr>
        <p:txBody>
          <a:bodyPr/>
          <a:lstStyle/>
          <a:p>
            <a:pPr>
              <a:spcBef>
                <a:spcPts val="0"/>
              </a:spcBef>
              <a:buSzPct val="90000"/>
            </a:pPr>
            <a:r>
              <a:rPr lang="en-GB" spc="0">
                <a:gradFill>
                  <a:gsLst>
                    <a:gs pos="0">
                      <a:schemeClr val="tx2">
                        <a:lumMod val="50000"/>
                      </a:schemeClr>
                    </a:gs>
                    <a:gs pos="82000">
                      <a:schemeClr val="accent4"/>
                    </a:gs>
                    <a:gs pos="45000">
                      <a:schemeClr val="tx2"/>
                    </a:gs>
                  </a:gsLst>
                  <a:lin ang="13500000" scaled="1"/>
                </a:gradFill>
              </a:rPr>
              <a:t>Replaced: </a:t>
            </a:r>
            <a:r>
              <a:rPr lang="en-GB" spc="0"/>
              <a:t>New</a:t>
            </a:r>
            <a:r>
              <a:rPr lang="en-GB" spc="0">
                <a:gradFill>
                  <a:gsLst>
                    <a:gs pos="0">
                      <a:schemeClr val="tx2">
                        <a:lumMod val="50000"/>
                      </a:schemeClr>
                    </a:gs>
                    <a:gs pos="82000">
                      <a:schemeClr val="accent4"/>
                    </a:gs>
                    <a:gs pos="45000">
                      <a:schemeClr val="tx2"/>
                    </a:gs>
                  </a:gsLst>
                  <a:lin ang="13500000" scaled="1"/>
                </a:gradFill>
              </a:rPr>
              <a:t> </a:t>
            </a:r>
            <a:r>
              <a:rPr lang="en-GB" i="1" spc="0">
                <a:gradFill>
                  <a:gsLst>
                    <a:gs pos="0">
                      <a:schemeClr val="tx2">
                        <a:lumMod val="50000"/>
                      </a:schemeClr>
                    </a:gs>
                    <a:gs pos="82000">
                      <a:schemeClr val="accent4"/>
                    </a:gs>
                    <a:gs pos="45000">
                      <a:schemeClr val="tx2"/>
                    </a:gs>
                  </a:gsLst>
                  <a:lin ang="13500000" scaled="1"/>
                </a:gradFill>
              </a:rPr>
              <a:t>Work/Machine </a:t>
            </a:r>
            <a:r>
              <a:rPr lang="en-GB" i="1" spc="0" err="1">
                <a:gradFill>
                  <a:gsLst>
                    <a:gs pos="0">
                      <a:schemeClr val="tx2">
                        <a:lumMod val="50000"/>
                      </a:schemeClr>
                    </a:gs>
                    <a:gs pos="82000">
                      <a:schemeClr val="accent4"/>
                    </a:gs>
                    <a:gs pos="45000">
                      <a:schemeClr val="tx2"/>
                    </a:gs>
                  </a:gsLst>
                  <a:lin ang="13500000" scaled="1"/>
                </a:gradFill>
              </a:rPr>
              <a:t>Center</a:t>
            </a:r>
            <a:r>
              <a:rPr lang="en-GB" i="1" spc="0">
                <a:gradFill>
                  <a:gsLst>
                    <a:gs pos="0">
                      <a:schemeClr val="tx2">
                        <a:lumMod val="50000"/>
                      </a:schemeClr>
                    </a:gs>
                    <a:gs pos="82000">
                      <a:schemeClr val="accent4"/>
                    </a:gs>
                    <a:gs pos="45000">
                      <a:schemeClr val="tx2"/>
                    </a:gs>
                  </a:gsLst>
                  <a:lin ang="13500000" scaled="1"/>
                </a:gradFill>
              </a:rPr>
              <a:t> Load</a:t>
            </a:r>
            <a:r>
              <a:rPr lang="en-GB" i="1" spc="0"/>
              <a:t> </a:t>
            </a:r>
            <a:r>
              <a:rPr lang="en-GB" spc="0"/>
              <a:t>report</a:t>
            </a:r>
            <a:endParaRPr lang="en-US" spc="0"/>
          </a:p>
        </p:txBody>
      </p:sp>
      <p:sp>
        <p:nvSpPr>
          <p:cNvPr id="18" name="Text Placeholder 17">
            <a:extLst>
              <a:ext uri="{FF2B5EF4-FFF2-40B4-BE49-F238E27FC236}">
                <a16:creationId xmlns:a16="http://schemas.microsoft.com/office/drawing/2014/main" id="{2495547C-1353-52B8-EDF8-6DD093314485}"/>
              </a:ext>
            </a:extLst>
          </p:cNvPr>
          <p:cNvSpPr>
            <a:spLocks noGrp="1"/>
          </p:cNvSpPr>
          <p:nvPr>
            <p:ph type="body" sz="quarter" idx="10"/>
          </p:nvPr>
        </p:nvSpPr>
        <p:spPr>
          <a:xfrm>
            <a:off x="586390" y="1434370"/>
            <a:ext cx="5030639" cy="1969770"/>
          </a:xfrm>
        </p:spPr>
        <p:txBody>
          <a:bodyPr/>
          <a:lstStyle/>
          <a:p>
            <a:r>
              <a:rPr lang="en-GB" sz="3200">
                <a:ln w="3175">
                  <a:noFill/>
                </a:ln>
                <a:latin typeface="+mj-lt"/>
              </a:rPr>
              <a:t>Replacing </a:t>
            </a:r>
          </a:p>
          <a:p>
            <a:r>
              <a:rPr lang="en-GB" sz="2000">
                <a:ln w="3175">
                  <a:noFill/>
                </a:ln>
              </a:rPr>
              <a:t>Work </a:t>
            </a:r>
            <a:r>
              <a:rPr lang="en-GB" sz="2000" err="1">
                <a:ln w="3175">
                  <a:noFill/>
                </a:ln>
              </a:rPr>
              <a:t>Center</a:t>
            </a:r>
            <a:r>
              <a:rPr lang="en-GB" sz="2000">
                <a:ln w="3175">
                  <a:noFill/>
                </a:ln>
              </a:rPr>
              <a:t> Load</a:t>
            </a:r>
          </a:p>
          <a:p>
            <a:r>
              <a:rPr lang="en-GB" sz="2000">
                <a:ln w="3175">
                  <a:noFill/>
                </a:ln>
              </a:rPr>
              <a:t>Machine </a:t>
            </a:r>
            <a:r>
              <a:rPr lang="en-GB" sz="2000" err="1">
                <a:ln w="3175">
                  <a:noFill/>
                </a:ln>
              </a:rPr>
              <a:t>Center</a:t>
            </a:r>
            <a:r>
              <a:rPr lang="en-GB" sz="2000">
                <a:ln w="3175">
                  <a:noFill/>
                </a:ln>
              </a:rPr>
              <a:t> Load</a:t>
            </a:r>
          </a:p>
          <a:p>
            <a:r>
              <a:rPr lang="en-GB" sz="2000">
                <a:ln w="3175">
                  <a:noFill/>
                </a:ln>
              </a:rPr>
              <a:t>Work </a:t>
            </a:r>
            <a:r>
              <a:rPr lang="en-GB" sz="2000" err="1">
                <a:ln w="3175">
                  <a:noFill/>
                </a:ln>
              </a:rPr>
              <a:t>Center</a:t>
            </a:r>
            <a:r>
              <a:rPr lang="en-GB" sz="2000">
                <a:ln w="3175">
                  <a:noFill/>
                </a:ln>
              </a:rPr>
              <a:t> Load/Bar</a:t>
            </a:r>
          </a:p>
          <a:p>
            <a:r>
              <a:rPr lang="en-GB" sz="2000">
                <a:ln w="3175">
                  <a:noFill/>
                </a:ln>
              </a:rPr>
              <a:t>Machine </a:t>
            </a:r>
            <a:r>
              <a:rPr lang="en-GB" sz="2000" err="1">
                <a:ln w="3175">
                  <a:noFill/>
                </a:ln>
              </a:rPr>
              <a:t>Center</a:t>
            </a:r>
            <a:r>
              <a:rPr lang="en-GB" sz="2000">
                <a:ln w="3175">
                  <a:noFill/>
                </a:ln>
              </a:rPr>
              <a:t> Load/Bar</a:t>
            </a:r>
            <a:endParaRPr lang="en-GB" sz="2400">
              <a:ln w="3175">
                <a:noFill/>
              </a:ln>
            </a:endParaRPr>
          </a:p>
        </p:txBody>
      </p:sp>
      <p:pic>
        <p:nvPicPr>
          <p:cNvPr id="6" name="Picture 5">
            <a:extLst>
              <a:ext uri="{FF2B5EF4-FFF2-40B4-BE49-F238E27FC236}">
                <a16:creationId xmlns:a16="http://schemas.microsoft.com/office/drawing/2014/main" id="{64771C58-02B5-248E-610B-D62BBB444A52}"/>
              </a:ext>
            </a:extLst>
          </p:cNvPr>
          <p:cNvPicPr>
            <a:picLocks noChangeAspect="1"/>
          </p:cNvPicPr>
          <p:nvPr/>
        </p:nvPicPr>
        <p:blipFill>
          <a:blip r:embed="rId3"/>
          <a:srcRect r="17391"/>
          <a:stretch/>
        </p:blipFill>
        <p:spPr>
          <a:xfrm>
            <a:off x="3934047" y="1358481"/>
            <a:ext cx="7474688" cy="4733975"/>
          </a:xfrm>
          <a:prstGeom prst="rect">
            <a:avLst/>
          </a:prstGeom>
        </p:spPr>
      </p:pic>
    </p:spTree>
    <p:extLst>
      <p:ext uri="{BB962C8B-B14F-4D97-AF65-F5344CB8AC3E}">
        <p14:creationId xmlns:p14="http://schemas.microsoft.com/office/powerpoint/2010/main" val="1565989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86711E-2865-F91E-1B68-107C554E9B4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EC0342-144A-DFB1-A579-7C92C7659643}"/>
              </a:ext>
            </a:extLst>
          </p:cNvPr>
          <p:cNvSpPr>
            <a:spLocks noGrp="1"/>
          </p:cNvSpPr>
          <p:nvPr>
            <p:ph type="title"/>
          </p:nvPr>
        </p:nvSpPr>
        <p:spPr>
          <a:xfrm>
            <a:off x="588263" y="457200"/>
            <a:ext cx="11018520" cy="553998"/>
          </a:xfrm>
        </p:spPr>
        <p:txBody>
          <a:bodyPr/>
          <a:lstStyle/>
          <a:p>
            <a:pPr>
              <a:spcBef>
                <a:spcPts val="0"/>
              </a:spcBef>
              <a:buSzPct val="90000"/>
            </a:pPr>
            <a:r>
              <a:rPr lang="en-US" spc="0">
                <a:gradFill>
                  <a:gsLst>
                    <a:gs pos="0">
                      <a:schemeClr val="tx2">
                        <a:lumMod val="50000"/>
                      </a:schemeClr>
                    </a:gs>
                    <a:gs pos="82000">
                      <a:schemeClr val="accent4"/>
                    </a:gs>
                    <a:gs pos="45000">
                      <a:schemeClr val="tx2"/>
                    </a:gs>
                  </a:gsLst>
                  <a:lin ang="13500000" scaled="1"/>
                </a:gradFill>
              </a:rPr>
              <a:t>New manufacturing reports (26.2)</a:t>
            </a:r>
          </a:p>
        </p:txBody>
      </p:sp>
      <p:sp>
        <p:nvSpPr>
          <p:cNvPr id="18" name="Text Placeholder 17">
            <a:extLst>
              <a:ext uri="{FF2B5EF4-FFF2-40B4-BE49-F238E27FC236}">
                <a16:creationId xmlns:a16="http://schemas.microsoft.com/office/drawing/2014/main" id="{42562A20-C7C8-AC4F-27AA-42A6E587A6BF}"/>
              </a:ext>
            </a:extLst>
          </p:cNvPr>
          <p:cNvSpPr>
            <a:spLocks noGrp="1"/>
          </p:cNvSpPr>
          <p:nvPr>
            <p:ph type="body" sz="quarter" idx="10"/>
          </p:nvPr>
        </p:nvSpPr>
        <p:spPr>
          <a:xfrm>
            <a:off x="586390" y="1434370"/>
            <a:ext cx="11018520" cy="1083374"/>
          </a:xfrm>
        </p:spPr>
        <p:txBody>
          <a:bodyPr/>
          <a:lstStyle/>
          <a:p>
            <a:r>
              <a:rPr lang="en-US" sz="3200">
                <a:ln w="3175">
                  <a:noFill/>
                </a:ln>
                <a:latin typeface="+mj-lt"/>
              </a:rPr>
              <a:t>Production Cost Shares</a:t>
            </a:r>
          </a:p>
          <a:p>
            <a:r>
              <a:rPr lang="en-US" sz="3200">
                <a:ln w="3175">
                  <a:noFill/>
                </a:ln>
                <a:latin typeface="+mj-lt"/>
              </a:rPr>
              <a:t>Work/Machine Center Load</a:t>
            </a:r>
          </a:p>
        </p:txBody>
      </p:sp>
    </p:spTree>
    <p:extLst>
      <p:ext uri="{BB962C8B-B14F-4D97-AF65-F5344CB8AC3E}">
        <p14:creationId xmlns:p14="http://schemas.microsoft.com/office/powerpoint/2010/main" val="2148031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55909D-C67C-F73E-B99D-66C6DD57C885}"/>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E4B4BCB1-6B87-2589-562D-A3A23523FA22}"/>
              </a:ext>
            </a:extLst>
          </p:cNvPr>
          <p:cNvSpPr>
            <a:spLocks noGrp="1"/>
          </p:cNvSpPr>
          <p:nvPr>
            <p:ph type="title"/>
          </p:nvPr>
        </p:nvSpPr>
        <p:spPr>
          <a:xfrm>
            <a:off x="585216" y="1869828"/>
            <a:ext cx="4530748" cy="1661993"/>
          </a:xfrm>
        </p:spPr>
        <p:txBody>
          <a:bodyPr/>
          <a:lstStyle/>
          <a:p>
            <a:r>
              <a:rPr lang="en-US"/>
              <a:t>Obsolete</a:t>
            </a:r>
            <a:br>
              <a:rPr lang="en-US"/>
            </a:br>
            <a:r>
              <a:rPr lang="en-US"/>
              <a:t>Manufacturing reports</a:t>
            </a:r>
            <a:endParaRPr lang="en-GB"/>
          </a:p>
        </p:txBody>
      </p:sp>
      <p:sp>
        <p:nvSpPr>
          <p:cNvPr id="5" name="Text Placeholder 4">
            <a:extLst>
              <a:ext uri="{FF2B5EF4-FFF2-40B4-BE49-F238E27FC236}">
                <a16:creationId xmlns:a16="http://schemas.microsoft.com/office/drawing/2014/main" id="{9C388450-18BC-7716-83F8-C84A8B42FCA0}"/>
              </a:ext>
            </a:extLst>
          </p:cNvPr>
          <p:cNvSpPr>
            <a:spLocks noGrp="1"/>
          </p:cNvSpPr>
          <p:nvPr>
            <p:ph type="body" sz="quarter" idx="12"/>
          </p:nvPr>
        </p:nvSpPr>
        <p:spPr/>
        <p:txBody>
          <a:bodyPr/>
          <a:lstStyle/>
          <a:p>
            <a:endParaRPr lang="en-GB"/>
          </a:p>
        </p:txBody>
      </p:sp>
    </p:spTree>
    <p:extLst>
      <p:ext uri="{BB962C8B-B14F-4D97-AF65-F5344CB8AC3E}">
        <p14:creationId xmlns:p14="http://schemas.microsoft.com/office/powerpoint/2010/main" val="162981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336EF7-AA04-A94F-B685-733F249CC7B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AF9F757-4A29-AFEC-1BCF-2BDEF28B4DC5}"/>
              </a:ext>
            </a:extLst>
          </p:cNvPr>
          <p:cNvSpPr>
            <a:spLocks noGrp="1"/>
          </p:cNvSpPr>
          <p:nvPr>
            <p:ph type="title"/>
          </p:nvPr>
        </p:nvSpPr>
        <p:spPr>
          <a:xfrm>
            <a:off x="588263" y="457200"/>
            <a:ext cx="11018520" cy="553998"/>
          </a:xfrm>
        </p:spPr>
        <p:txBody>
          <a:bodyPr/>
          <a:lstStyle/>
          <a:p>
            <a:pPr>
              <a:spcBef>
                <a:spcPts val="0"/>
              </a:spcBef>
              <a:buSzPct val="90000"/>
            </a:pPr>
            <a:r>
              <a:rPr lang="en-US" spc="0">
                <a:gradFill>
                  <a:gsLst>
                    <a:gs pos="0">
                      <a:schemeClr val="tx2">
                        <a:lumMod val="50000"/>
                      </a:schemeClr>
                    </a:gs>
                    <a:gs pos="82000">
                      <a:schemeClr val="accent4"/>
                    </a:gs>
                    <a:gs pos="45000">
                      <a:schemeClr val="tx2"/>
                    </a:gs>
                  </a:gsLst>
                  <a:lin ang="13500000" scaled="1"/>
                </a:gradFill>
              </a:rPr>
              <a:t>Obsolete manufacturing reports (warning)</a:t>
            </a:r>
          </a:p>
        </p:txBody>
      </p:sp>
      <p:sp>
        <p:nvSpPr>
          <p:cNvPr id="18" name="Text Placeholder 17">
            <a:extLst>
              <a:ext uri="{FF2B5EF4-FFF2-40B4-BE49-F238E27FC236}">
                <a16:creationId xmlns:a16="http://schemas.microsoft.com/office/drawing/2014/main" id="{1C9499C2-9656-D1E8-EC19-C21573F28BFF}"/>
              </a:ext>
            </a:extLst>
          </p:cNvPr>
          <p:cNvSpPr>
            <a:spLocks noGrp="1"/>
          </p:cNvSpPr>
          <p:nvPr>
            <p:ph type="body" sz="quarter" idx="10"/>
          </p:nvPr>
        </p:nvSpPr>
        <p:spPr>
          <a:xfrm>
            <a:off x="586390" y="1434370"/>
            <a:ext cx="5030639" cy="4038029"/>
          </a:xfrm>
        </p:spPr>
        <p:txBody>
          <a:bodyPr/>
          <a:lstStyle/>
          <a:p>
            <a:r>
              <a:rPr lang="en-GB" sz="3200">
                <a:ln w="3175">
                  <a:noFill/>
                </a:ln>
                <a:latin typeface="+mj-lt"/>
              </a:rPr>
              <a:t>Rolled-up Cost Shares</a:t>
            </a:r>
          </a:p>
          <a:p>
            <a:r>
              <a:rPr lang="en-GB" sz="3200">
                <a:ln w="3175">
                  <a:noFill/>
                </a:ln>
                <a:latin typeface="+mj-lt"/>
              </a:rPr>
              <a:t>Single-level Cost Shares</a:t>
            </a:r>
          </a:p>
          <a:p>
            <a:r>
              <a:rPr lang="en-GB" sz="3200">
                <a:ln w="3175">
                  <a:noFill/>
                </a:ln>
                <a:latin typeface="+mj-lt"/>
              </a:rPr>
              <a:t>Detailed Calculation</a:t>
            </a:r>
          </a:p>
          <a:p>
            <a:r>
              <a:rPr lang="en-GB" sz="3200">
                <a:ln w="3175">
                  <a:noFill/>
                </a:ln>
                <a:latin typeface="+mj-lt"/>
              </a:rPr>
              <a:t>Compare List</a:t>
            </a:r>
          </a:p>
          <a:p>
            <a:r>
              <a:rPr lang="en-GB" sz="3200">
                <a:ln w="3175">
                  <a:noFill/>
                </a:ln>
                <a:latin typeface="+mj-lt"/>
              </a:rPr>
              <a:t>Work </a:t>
            </a:r>
            <a:r>
              <a:rPr lang="en-GB" sz="3200" err="1">
                <a:ln w="3175">
                  <a:noFill/>
                </a:ln>
                <a:latin typeface="+mj-lt"/>
              </a:rPr>
              <a:t>Center</a:t>
            </a:r>
            <a:r>
              <a:rPr lang="en-GB" sz="3200">
                <a:ln w="3175">
                  <a:noFill/>
                </a:ln>
                <a:latin typeface="+mj-lt"/>
              </a:rPr>
              <a:t> List</a:t>
            </a:r>
          </a:p>
          <a:p>
            <a:r>
              <a:rPr lang="en-GB" sz="3200">
                <a:ln w="3175">
                  <a:noFill/>
                </a:ln>
                <a:latin typeface="+mj-lt"/>
              </a:rPr>
              <a:t>Machine </a:t>
            </a:r>
            <a:r>
              <a:rPr lang="en-GB" sz="3200" err="1">
                <a:ln w="3175">
                  <a:noFill/>
                </a:ln>
                <a:latin typeface="+mj-lt"/>
              </a:rPr>
              <a:t>Center</a:t>
            </a:r>
            <a:r>
              <a:rPr lang="en-GB" sz="3200">
                <a:ln w="3175">
                  <a:noFill/>
                </a:ln>
                <a:latin typeface="+mj-lt"/>
              </a:rPr>
              <a:t> List</a:t>
            </a:r>
          </a:p>
          <a:p>
            <a:r>
              <a:rPr lang="en-GB" sz="3200">
                <a:ln w="3175">
                  <a:noFill/>
                </a:ln>
                <a:latin typeface="+mj-lt"/>
              </a:rPr>
              <a:t>Prod. Order - Calculation</a:t>
            </a:r>
          </a:p>
        </p:txBody>
      </p:sp>
      <p:sp>
        <p:nvSpPr>
          <p:cNvPr id="3" name="Text Placeholder 17">
            <a:extLst>
              <a:ext uri="{FF2B5EF4-FFF2-40B4-BE49-F238E27FC236}">
                <a16:creationId xmlns:a16="http://schemas.microsoft.com/office/drawing/2014/main" id="{83EBD429-5559-0B06-CBC1-0F4B7E239AF5}"/>
              </a:ext>
            </a:extLst>
          </p:cNvPr>
          <p:cNvSpPr txBox="1">
            <a:spLocks/>
          </p:cNvSpPr>
          <p:nvPr/>
        </p:nvSpPr>
        <p:spPr>
          <a:xfrm>
            <a:off x="6375915" y="1434370"/>
            <a:ext cx="5030639" cy="2265236"/>
          </a:xfrm>
          <a:prstGeom prst="rect">
            <a:avLst/>
          </a:prstGeom>
        </p:spPr>
        <p:txBody>
          <a:bodyPr vert="horz" wrap="square" lIns="18288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GB" sz="3200" b="0" i="0" u="none" strike="noStrike" kern="1200" cap="none" spc="0" normalizeH="0" baseline="0" noProof="0">
                <a:ln w="3175">
                  <a:noFill/>
                </a:ln>
                <a:solidFill>
                  <a:srgbClr val="000000"/>
                </a:solidFill>
                <a:effectLst/>
                <a:uLnTx/>
                <a:uFillTx/>
                <a:latin typeface="Segoe UI Semibold"/>
                <a:ea typeface="+mn-ea"/>
                <a:cs typeface="Segoe UI" panose="020B0502040204020203" pitchFamily="34" charset="0"/>
              </a:rPr>
              <a:t>Work </a:t>
            </a:r>
            <a:r>
              <a:rPr kumimoji="0" lang="en-GB" sz="3200" b="0" i="0" u="none" strike="noStrike" kern="1200" cap="none" spc="0" normalizeH="0" baseline="0" noProof="0" err="1">
                <a:ln w="3175">
                  <a:noFill/>
                </a:ln>
                <a:solidFill>
                  <a:srgbClr val="000000"/>
                </a:solidFill>
                <a:effectLst/>
                <a:uLnTx/>
                <a:uFillTx/>
                <a:latin typeface="Segoe UI Semibold"/>
                <a:ea typeface="+mn-ea"/>
                <a:cs typeface="Segoe UI" panose="020B0502040204020203" pitchFamily="34" charset="0"/>
              </a:rPr>
              <a:t>Center</a:t>
            </a:r>
            <a:r>
              <a:rPr kumimoji="0" lang="en-GB" sz="3200" b="0" i="0" u="none" strike="noStrike" kern="1200" cap="none" spc="0" normalizeH="0" baseline="0" noProof="0">
                <a:ln w="3175">
                  <a:noFill/>
                </a:ln>
                <a:solidFill>
                  <a:srgbClr val="000000"/>
                </a:solidFill>
                <a:effectLst/>
                <a:uLnTx/>
                <a:uFillTx/>
                <a:latin typeface="Segoe UI Semibold"/>
                <a:ea typeface="+mn-ea"/>
                <a:cs typeface="Segoe UI" panose="020B0502040204020203" pitchFamily="34" charset="0"/>
              </a:rPr>
              <a:t> Load</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GB" sz="3200" b="0" i="0" u="none" strike="noStrike" kern="1200" cap="none" spc="0" normalizeH="0" baseline="0" noProof="0">
                <a:ln w="3175">
                  <a:noFill/>
                </a:ln>
                <a:solidFill>
                  <a:srgbClr val="000000"/>
                </a:solidFill>
                <a:effectLst/>
                <a:uLnTx/>
                <a:uFillTx/>
                <a:latin typeface="Segoe UI Semibold"/>
                <a:ea typeface="+mn-ea"/>
                <a:cs typeface="Segoe UI" panose="020B0502040204020203" pitchFamily="34" charset="0"/>
              </a:rPr>
              <a:t>Machine </a:t>
            </a:r>
            <a:r>
              <a:rPr kumimoji="0" lang="en-GB" sz="3200" b="0" i="0" u="none" strike="noStrike" kern="1200" cap="none" spc="0" normalizeH="0" baseline="0" noProof="0" err="1">
                <a:ln w="3175">
                  <a:noFill/>
                </a:ln>
                <a:solidFill>
                  <a:srgbClr val="000000"/>
                </a:solidFill>
                <a:effectLst/>
                <a:uLnTx/>
                <a:uFillTx/>
                <a:latin typeface="Segoe UI Semibold"/>
                <a:ea typeface="+mn-ea"/>
                <a:cs typeface="Segoe UI" panose="020B0502040204020203" pitchFamily="34" charset="0"/>
              </a:rPr>
              <a:t>Center</a:t>
            </a:r>
            <a:r>
              <a:rPr kumimoji="0" lang="en-GB" sz="3200" b="0" i="0" u="none" strike="noStrike" kern="1200" cap="none" spc="0" normalizeH="0" baseline="0" noProof="0">
                <a:ln w="3175">
                  <a:noFill/>
                </a:ln>
                <a:solidFill>
                  <a:srgbClr val="000000"/>
                </a:solidFill>
                <a:effectLst/>
                <a:uLnTx/>
                <a:uFillTx/>
                <a:latin typeface="Segoe UI Semibold"/>
                <a:ea typeface="+mn-ea"/>
                <a:cs typeface="Segoe UI" panose="020B0502040204020203" pitchFamily="34" charset="0"/>
              </a:rPr>
              <a:t> Load</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GB" sz="3200" b="0" i="0" u="none" strike="noStrike" kern="1200" cap="none" spc="0" normalizeH="0" baseline="0" noProof="0">
                <a:ln w="3175">
                  <a:noFill/>
                </a:ln>
                <a:solidFill>
                  <a:srgbClr val="000000"/>
                </a:solidFill>
                <a:effectLst/>
                <a:uLnTx/>
                <a:uFillTx/>
                <a:latin typeface="Segoe UI Semibold"/>
                <a:ea typeface="+mn-ea"/>
                <a:cs typeface="Segoe UI" panose="020B0502040204020203" pitchFamily="34" charset="0"/>
              </a:rPr>
              <a:t>Work </a:t>
            </a:r>
            <a:r>
              <a:rPr kumimoji="0" lang="en-GB" sz="3200" b="0" i="0" u="none" strike="noStrike" kern="1200" cap="none" spc="0" normalizeH="0" baseline="0" noProof="0" err="1">
                <a:ln w="3175">
                  <a:noFill/>
                </a:ln>
                <a:solidFill>
                  <a:srgbClr val="000000"/>
                </a:solidFill>
                <a:effectLst/>
                <a:uLnTx/>
                <a:uFillTx/>
                <a:latin typeface="Segoe UI Semibold"/>
                <a:ea typeface="+mn-ea"/>
                <a:cs typeface="Segoe UI" panose="020B0502040204020203" pitchFamily="34" charset="0"/>
              </a:rPr>
              <a:t>Center</a:t>
            </a:r>
            <a:r>
              <a:rPr kumimoji="0" lang="en-GB" sz="3200" b="0" i="0" u="none" strike="noStrike" kern="1200" cap="none" spc="0" normalizeH="0" baseline="0" noProof="0">
                <a:ln w="3175">
                  <a:noFill/>
                </a:ln>
                <a:solidFill>
                  <a:srgbClr val="000000"/>
                </a:solidFill>
                <a:effectLst/>
                <a:uLnTx/>
                <a:uFillTx/>
                <a:latin typeface="Segoe UI Semibold"/>
                <a:ea typeface="+mn-ea"/>
                <a:cs typeface="Segoe UI" panose="020B0502040204020203" pitchFamily="34" charset="0"/>
              </a:rPr>
              <a:t> Load/Bar</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GB" sz="3200" b="0" i="0" u="none" strike="noStrike" kern="1200" cap="none" spc="0" normalizeH="0" baseline="0" noProof="0">
                <a:ln w="3175">
                  <a:noFill/>
                </a:ln>
                <a:solidFill>
                  <a:srgbClr val="000000"/>
                </a:solidFill>
                <a:effectLst/>
                <a:uLnTx/>
                <a:uFillTx/>
                <a:latin typeface="Segoe UI Semibold"/>
                <a:ea typeface="+mn-ea"/>
                <a:cs typeface="Segoe UI" panose="020B0502040204020203" pitchFamily="34" charset="0"/>
              </a:rPr>
              <a:t>Machine </a:t>
            </a:r>
            <a:r>
              <a:rPr kumimoji="0" lang="en-GB" sz="3200" b="0" i="0" u="none" strike="noStrike" kern="1200" cap="none" spc="0" normalizeH="0" baseline="0" noProof="0" err="1">
                <a:ln w="3175">
                  <a:noFill/>
                </a:ln>
                <a:solidFill>
                  <a:srgbClr val="000000"/>
                </a:solidFill>
                <a:effectLst/>
                <a:uLnTx/>
                <a:uFillTx/>
                <a:latin typeface="Segoe UI Semibold"/>
                <a:ea typeface="+mn-ea"/>
                <a:cs typeface="Segoe UI" panose="020B0502040204020203" pitchFamily="34" charset="0"/>
              </a:rPr>
              <a:t>Center</a:t>
            </a:r>
            <a:r>
              <a:rPr kumimoji="0" lang="en-GB" sz="3200" b="0" i="0" u="none" strike="noStrike" kern="1200" cap="none" spc="0" normalizeH="0" baseline="0" noProof="0">
                <a:ln w="3175">
                  <a:noFill/>
                </a:ln>
                <a:solidFill>
                  <a:srgbClr val="000000"/>
                </a:solidFill>
                <a:effectLst/>
                <a:uLnTx/>
                <a:uFillTx/>
                <a:latin typeface="Segoe UI Semibold"/>
                <a:ea typeface="+mn-ea"/>
                <a:cs typeface="Segoe UI" panose="020B0502040204020203" pitchFamily="34" charset="0"/>
              </a:rPr>
              <a:t> Load/Bar</a:t>
            </a:r>
          </a:p>
        </p:txBody>
      </p:sp>
    </p:spTree>
    <p:extLst>
      <p:ext uri="{BB962C8B-B14F-4D97-AF65-F5344CB8AC3E}">
        <p14:creationId xmlns:p14="http://schemas.microsoft.com/office/powerpoint/2010/main" val="11793346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ADCC23E-A46F-7A70-96C0-1C71A1322CCA}"/>
              </a:ext>
            </a:extLst>
          </p:cNvPr>
          <p:cNvSpPr>
            <a:spLocks noGrp="1"/>
          </p:cNvSpPr>
          <p:nvPr>
            <p:ph type="title"/>
          </p:nvPr>
        </p:nvSpPr>
        <p:spPr>
          <a:xfrm>
            <a:off x="588263" y="457200"/>
            <a:ext cx="11018520" cy="553998"/>
          </a:xfrm>
        </p:spPr>
        <p:txBody>
          <a:bodyPr/>
          <a:lstStyle/>
          <a:p>
            <a:r>
              <a:rPr lang="en-US">
                <a:solidFill>
                  <a:schemeClr val="accent1">
                    <a:lumMod val="75000"/>
                  </a:schemeClr>
                </a:solidFill>
              </a:rPr>
              <a:t>Finance </a:t>
            </a:r>
            <a:r>
              <a:rPr lang="en-US"/>
              <a:t>Excel reports now generally available</a:t>
            </a:r>
            <a:endParaRPr lang="en-GB"/>
          </a:p>
        </p:txBody>
      </p:sp>
      <p:sp>
        <p:nvSpPr>
          <p:cNvPr id="5" name="Text Placeholder 4">
            <a:extLst>
              <a:ext uri="{FF2B5EF4-FFF2-40B4-BE49-F238E27FC236}">
                <a16:creationId xmlns:a16="http://schemas.microsoft.com/office/drawing/2014/main" id="{361BA3C3-6468-04E9-8376-DB41A8D94E31}"/>
              </a:ext>
            </a:extLst>
          </p:cNvPr>
          <p:cNvSpPr>
            <a:spLocks noGrp="1"/>
          </p:cNvSpPr>
          <p:nvPr>
            <p:ph type="body" sz="quarter" idx="10"/>
          </p:nvPr>
        </p:nvSpPr>
        <p:spPr>
          <a:xfrm>
            <a:off x="586390" y="1434370"/>
            <a:ext cx="11018520" cy="5084469"/>
          </a:xfrm>
        </p:spPr>
        <p:txBody>
          <a:bodyPr/>
          <a:lstStyle/>
          <a:p>
            <a:r>
              <a:rPr lang="en-US"/>
              <a:t>Trial balance</a:t>
            </a:r>
          </a:p>
          <a:p>
            <a:r>
              <a:rPr lang="en-US"/>
              <a:t>Trial balance/budget</a:t>
            </a:r>
          </a:p>
          <a:p>
            <a:r>
              <a:rPr lang="en-US"/>
              <a:t>Trial balance by period</a:t>
            </a:r>
          </a:p>
          <a:p>
            <a:r>
              <a:rPr lang="en-US"/>
              <a:t>Trial balance/previous year</a:t>
            </a:r>
          </a:p>
          <a:p>
            <a:endParaRPr lang="en-US"/>
          </a:p>
          <a:p>
            <a:r>
              <a:rPr lang="en-US"/>
              <a:t>Consolidated trial balance</a:t>
            </a:r>
          </a:p>
          <a:p>
            <a:endParaRPr lang="en-US"/>
          </a:p>
          <a:p>
            <a:r>
              <a:rPr lang="en-US"/>
              <a:t>Aged Accounts Receivable</a:t>
            </a:r>
          </a:p>
          <a:p>
            <a:r>
              <a:rPr lang="en-US"/>
              <a:t>Aged Accounts Payables</a:t>
            </a:r>
          </a:p>
          <a:p>
            <a:endParaRPr lang="en-US"/>
          </a:p>
        </p:txBody>
      </p:sp>
    </p:spTree>
    <p:extLst>
      <p:ext uri="{BB962C8B-B14F-4D97-AF65-F5344CB8AC3E}">
        <p14:creationId xmlns:p14="http://schemas.microsoft.com/office/powerpoint/2010/main" val="2809818169"/>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B1022D-7481-EEF7-269D-6816FDAE0C3F}"/>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7828FCD7-5839-0C4B-26B7-BAE804A82789}"/>
              </a:ext>
            </a:extLst>
          </p:cNvPr>
          <p:cNvSpPr>
            <a:spLocks noGrp="1"/>
          </p:cNvSpPr>
          <p:nvPr>
            <p:ph type="title"/>
          </p:nvPr>
        </p:nvSpPr>
        <p:spPr>
          <a:xfrm>
            <a:off x="588262" y="457200"/>
            <a:ext cx="11348633" cy="1046440"/>
          </a:xfrm>
        </p:spPr>
        <p:txBody>
          <a:bodyPr/>
          <a:lstStyle/>
          <a:p>
            <a:r>
              <a:rPr lang="en-US" sz="3400">
                <a:solidFill>
                  <a:schemeClr val="accent1">
                    <a:lumMod val="75000"/>
                  </a:schemeClr>
                </a:solidFill>
              </a:rPr>
              <a:t>Sales</a:t>
            </a:r>
            <a:r>
              <a:rPr lang="en-US" sz="3400"/>
              <a:t> and </a:t>
            </a:r>
            <a:r>
              <a:rPr lang="en-US" sz="3400">
                <a:solidFill>
                  <a:schemeClr val="accent1">
                    <a:lumMod val="75000"/>
                  </a:schemeClr>
                </a:solidFill>
              </a:rPr>
              <a:t>purchasing </a:t>
            </a:r>
            <a:r>
              <a:rPr lang="en-US" sz="3400"/>
              <a:t>Excel reports now generally available</a:t>
            </a:r>
            <a:endParaRPr lang="en-GB" sz="3400"/>
          </a:p>
        </p:txBody>
      </p:sp>
      <p:sp>
        <p:nvSpPr>
          <p:cNvPr id="5" name="Text Placeholder 4">
            <a:extLst>
              <a:ext uri="{FF2B5EF4-FFF2-40B4-BE49-F238E27FC236}">
                <a16:creationId xmlns:a16="http://schemas.microsoft.com/office/drawing/2014/main" id="{95F12F74-6C84-661F-E53C-01C2113EA79D}"/>
              </a:ext>
            </a:extLst>
          </p:cNvPr>
          <p:cNvSpPr>
            <a:spLocks noGrp="1"/>
          </p:cNvSpPr>
          <p:nvPr>
            <p:ph type="body" sz="quarter" idx="10"/>
          </p:nvPr>
        </p:nvSpPr>
        <p:spPr>
          <a:xfrm>
            <a:off x="586390" y="1434370"/>
            <a:ext cx="11018520" cy="2499146"/>
          </a:xfrm>
        </p:spPr>
        <p:txBody>
          <a:bodyPr/>
          <a:lstStyle/>
          <a:p>
            <a:r>
              <a:rPr lang="en-US"/>
              <a:t>Customer - Top 10 List</a:t>
            </a:r>
          </a:p>
          <a:p>
            <a:r>
              <a:rPr lang="en-US"/>
              <a:t>Vendor - Top 10 List</a:t>
            </a:r>
          </a:p>
          <a:p>
            <a:endParaRPr lang="en-US"/>
          </a:p>
          <a:p>
            <a:r>
              <a:rPr lang="en-US"/>
              <a:t>(Aged Accounts Receivable)</a:t>
            </a:r>
          </a:p>
          <a:p>
            <a:r>
              <a:rPr lang="en-US"/>
              <a:t>(Aged Accounts Payables)</a:t>
            </a:r>
          </a:p>
        </p:txBody>
      </p:sp>
    </p:spTree>
    <p:extLst>
      <p:ext uri="{BB962C8B-B14F-4D97-AF65-F5344CB8AC3E}">
        <p14:creationId xmlns:p14="http://schemas.microsoft.com/office/powerpoint/2010/main" val="1109667482"/>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E1DC54-6994-6091-0002-E4539271A977}"/>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09F023C9-ABA2-633B-886A-CFCECD701A41}"/>
              </a:ext>
            </a:extLst>
          </p:cNvPr>
          <p:cNvSpPr>
            <a:spLocks noGrp="1"/>
          </p:cNvSpPr>
          <p:nvPr>
            <p:ph type="title"/>
          </p:nvPr>
        </p:nvSpPr>
        <p:spPr>
          <a:xfrm>
            <a:off x="588262" y="457200"/>
            <a:ext cx="11348633" cy="523220"/>
          </a:xfrm>
        </p:spPr>
        <p:txBody>
          <a:bodyPr/>
          <a:lstStyle/>
          <a:p>
            <a:r>
              <a:rPr lang="en-US" sz="3400">
                <a:solidFill>
                  <a:schemeClr val="accent1">
                    <a:lumMod val="75000"/>
                  </a:schemeClr>
                </a:solidFill>
              </a:rPr>
              <a:t>Sales</a:t>
            </a:r>
            <a:r>
              <a:rPr lang="en-US" sz="3400"/>
              <a:t> and </a:t>
            </a:r>
            <a:r>
              <a:rPr lang="en-US" sz="3400">
                <a:solidFill>
                  <a:schemeClr val="accent1">
                    <a:lumMod val="75000"/>
                  </a:schemeClr>
                </a:solidFill>
              </a:rPr>
              <a:t>purchasing </a:t>
            </a:r>
            <a:r>
              <a:rPr lang="en-US" sz="3400"/>
              <a:t>data analysis (26.1)</a:t>
            </a:r>
            <a:endParaRPr lang="en-GB" sz="3400"/>
          </a:p>
        </p:txBody>
      </p:sp>
      <p:sp>
        <p:nvSpPr>
          <p:cNvPr id="5" name="Text Placeholder 4">
            <a:extLst>
              <a:ext uri="{FF2B5EF4-FFF2-40B4-BE49-F238E27FC236}">
                <a16:creationId xmlns:a16="http://schemas.microsoft.com/office/drawing/2014/main" id="{E6CC8C7A-F410-E5AD-8B7F-9E40648C6ADB}"/>
              </a:ext>
            </a:extLst>
          </p:cNvPr>
          <p:cNvSpPr>
            <a:spLocks noGrp="1"/>
          </p:cNvSpPr>
          <p:nvPr>
            <p:ph type="body" sz="quarter" idx="10"/>
          </p:nvPr>
        </p:nvSpPr>
        <p:spPr>
          <a:xfrm>
            <a:off x="586390" y="1434370"/>
            <a:ext cx="11018520" cy="1465016"/>
          </a:xfrm>
        </p:spPr>
        <p:txBody>
          <a:bodyPr/>
          <a:lstStyle/>
          <a:p>
            <a:r>
              <a:rPr lang="en-US"/>
              <a:t>Sales Order Performance Analysis (query)</a:t>
            </a:r>
          </a:p>
          <a:p>
            <a:endParaRPr lang="en-US"/>
          </a:p>
          <a:p>
            <a:r>
              <a:rPr lang="en-US"/>
              <a:t>Purchase Order Performance Analysis (query)</a:t>
            </a:r>
          </a:p>
        </p:txBody>
      </p:sp>
    </p:spTree>
    <p:extLst>
      <p:ext uri="{BB962C8B-B14F-4D97-AF65-F5344CB8AC3E}">
        <p14:creationId xmlns:p14="http://schemas.microsoft.com/office/powerpoint/2010/main" val="649282010"/>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2121CF-D71E-210E-D02C-33AD8438D1E8}"/>
              </a:ext>
            </a:extLst>
          </p:cNvPr>
          <p:cNvSpPr>
            <a:spLocks noGrp="1"/>
          </p:cNvSpPr>
          <p:nvPr>
            <p:ph type="title"/>
          </p:nvPr>
        </p:nvSpPr>
        <p:spPr/>
        <p:txBody>
          <a:bodyPr/>
          <a:lstStyle/>
          <a:p>
            <a:r>
              <a:rPr lang="en-US"/>
              <a:t>Demo</a:t>
            </a:r>
            <a:endParaRPr lang="en-GB"/>
          </a:p>
        </p:txBody>
      </p:sp>
      <p:sp>
        <p:nvSpPr>
          <p:cNvPr id="3" name="Text Placeholder 2">
            <a:extLst>
              <a:ext uri="{FF2B5EF4-FFF2-40B4-BE49-F238E27FC236}">
                <a16:creationId xmlns:a16="http://schemas.microsoft.com/office/drawing/2014/main" id="{34CCA714-F3F5-1174-F0E3-3C3C764A767C}"/>
              </a:ext>
            </a:extLst>
          </p:cNvPr>
          <p:cNvSpPr>
            <a:spLocks noGrp="1"/>
          </p:cNvSpPr>
          <p:nvPr>
            <p:ph type="body" sz="quarter" idx="12"/>
          </p:nvPr>
        </p:nvSpPr>
        <p:spPr/>
        <p:txBody>
          <a:bodyPr/>
          <a:lstStyle/>
          <a:p>
            <a:r>
              <a:rPr lang="en-US"/>
              <a:t>Enhanced report explorer in 2025 release wave 1</a:t>
            </a:r>
            <a:endParaRPr lang="en-GB"/>
          </a:p>
        </p:txBody>
      </p:sp>
    </p:spTree>
    <p:extLst>
      <p:ext uri="{BB962C8B-B14F-4D97-AF65-F5344CB8AC3E}">
        <p14:creationId xmlns:p14="http://schemas.microsoft.com/office/powerpoint/2010/main" val="1432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605AB2-45BE-4158-1D1C-3468E7BA8DA5}"/>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26A83D77-0B4B-03B7-1962-F335EB3E77BB}"/>
              </a:ext>
            </a:extLst>
          </p:cNvPr>
          <p:cNvSpPr>
            <a:spLocks noGrp="1"/>
          </p:cNvSpPr>
          <p:nvPr>
            <p:ph type="title"/>
          </p:nvPr>
        </p:nvSpPr>
        <p:spPr>
          <a:xfrm>
            <a:off x="588263" y="457200"/>
            <a:ext cx="11018520" cy="553998"/>
          </a:xfrm>
        </p:spPr>
        <p:txBody>
          <a:bodyPr/>
          <a:lstStyle/>
          <a:p>
            <a:r>
              <a:rPr lang="en-US">
                <a:solidFill>
                  <a:schemeClr val="accent1">
                    <a:lumMod val="75000"/>
                  </a:schemeClr>
                </a:solidFill>
              </a:rPr>
              <a:t>Fixed assets </a:t>
            </a:r>
            <a:r>
              <a:rPr lang="en-US"/>
              <a:t>Excel reports now generally available</a:t>
            </a:r>
            <a:endParaRPr lang="en-GB"/>
          </a:p>
        </p:txBody>
      </p:sp>
      <p:sp>
        <p:nvSpPr>
          <p:cNvPr id="5" name="Text Placeholder 4">
            <a:extLst>
              <a:ext uri="{FF2B5EF4-FFF2-40B4-BE49-F238E27FC236}">
                <a16:creationId xmlns:a16="http://schemas.microsoft.com/office/drawing/2014/main" id="{DA634B10-93FB-25CD-F930-DEF656DAC6A8}"/>
              </a:ext>
            </a:extLst>
          </p:cNvPr>
          <p:cNvSpPr>
            <a:spLocks noGrp="1"/>
          </p:cNvSpPr>
          <p:nvPr>
            <p:ph type="body" sz="quarter" idx="10"/>
          </p:nvPr>
        </p:nvSpPr>
        <p:spPr>
          <a:xfrm>
            <a:off x="586390" y="1434370"/>
            <a:ext cx="11018520" cy="1465016"/>
          </a:xfrm>
        </p:spPr>
        <p:txBody>
          <a:bodyPr/>
          <a:lstStyle/>
          <a:p>
            <a:r>
              <a:rPr lang="en-US"/>
              <a:t>Fixed Asset Analysis</a:t>
            </a:r>
          </a:p>
          <a:p>
            <a:r>
              <a:rPr lang="en-US"/>
              <a:t>Fixed Asset Details</a:t>
            </a:r>
          </a:p>
          <a:p>
            <a:r>
              <a:rPr lang="en-US"/>
              <a:t>Fixed Asset Projected Value</a:t>
            </a:r>
          </a:p>
        </p:txBody>
      </p:sp>
    </p:spTree>
    <p:extLst>
      <p:ext uri="{BB962C8B-B14F-4D97-AF65-F5344CB8AC3E}">
        <p14:creationId xmlns:p14="http://schemas.microsoft.com/office/powerpoint/2010/main" val="3519104244"/>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35201A-E222-59BD-AC51-BD9B3794CCB5}"/>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460C720B-02F4-DF4A-191B-C6677A8FD896}"/>
              </a:ext>
            </a:extLst>
          </p:cNvPr>
          <p:cNvSpPr>
            <a:spLocks noGrp="1"/>
          </p:cNvSpPr>
          <p:nvPr>
            <p:ph type="title"/>
          </p:nvPr>
        </p:nvSpPr>
        <p:spPr>
          <a:xfrm>
            <a:off x="588262" y="457200"/>
            <a:ext cx="11348633" cy="523220"/>
          </a:xfrm>
        </p:spPr>
        <p:txBody>
          <a:bodyPr/>
          <a:lstStyle/>
          <a:p>
            <a:r>
              <a:rPr lang="en-US" sz="3200">
                <a:solidFill>
                  <a:schemeClr val="accent1">
                    <a:lumMod val="75000"/>
                  </a:schemeClr>
                </a:solidFill>
              </a:rPr>
              <a:t>Fixed assets</a:t>
            </a:r>
            <a:r>
              <a:rPr lang="en-US" sz="3400">
                <a:solidFill>
                  <a:schemeClr val="accent1">
                    <a:lumMod val="75000"/>
                  </a:schemeClr>
                </a:solidFill>
              </a:rPr>
              <a:t> </a:t>
            </a:r>
            <a:r>
              <a:rPr lang="en-US" sz="3400"/>
              <a:t>data analysis (25.3)</a:t>
            </a:r>
            <a:endParaRPr lang="en-GB" sz="3400"/>
          </a:p>
        </p:txBody>
      </p:sp>
      <p:sp>
        <p:nvSpPr>
          <p:cNvPr id="5" name="Text Placeholder 4">
            <a:extLst>
              <a:ext uri="{FF2B5EF4-FFF2-40B4-BE49-F238E27FC236}">
                <a16:creationId xmlns:a16="http://schemas.microsoft.com/office/drawing/2014/main" id="{48A98C18-6C40-D262-634E-975A98BBF70A}"/>
              </a:ext>
            </a:extLst>
          </p:cNvPr>
          <p:cNvSpPr>
            <a:spLocks noGrp="1"/>
          </p:cNvSpPr>
          <p:nvPr>
            <p:ph type="body" sz="quarter" idx="10"/>
          </p:nvPr>
        </p:nvSpPr>
        <p:spPr>
          <a:xfrm>
            <a:off x="586390" y="1434370"/>
            <a:ext cx="11018520" cy="430887"/>
          </a:xfrm>
        </p:spPr>
        <p:txBody>
          <a:bodyPr/>
          <a:lstStyle/>
          <a:p>
            <a:r>
              <a:rPr lang="en-US"/>
              <a:t>Fixed Assets Ad-hoc Analysis (query)</a:t>
            </a:r>
          </a:p>
        </p:txBody>
      </p:sp>
    </p:spTree>
    <p:extLst>
      <p:ext uri="{BB962C8B-B14F-4D97-AF65-F5344CB8AC3E}">
        <p14:creationId xmlns:p14="http://schemas.microsoft.com/office/powerpoint/2010/main" val="2847869428"/>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124FC0-4920-E5FA-70E0-11E04E2A25F6}"/>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E273BAC5-7132-C7D5-5E31-3EA7ACE2F667}"/>
              </a:ext>
            </a:extLst>
          </p:cNvPr>
          <p:cNvSpPr>
            <a:spLocks noGrp="1"/>
          </p:cNvSpPr>
          <p:nvPr>
            <p:ph type="title"/>
          </p:nvPr>
        </p:nvSpPr>
        <p:spPr>
          <a:xfrm>
            <a:off x="588263" y="457200"/>
            <a:ext cx="11018520" cy="553998"/>
          </a:xfrm>
        </p:spPr>
        <p:txBody>
          <a:bodyPr/>
          <a:lstStyle/>
          <a:p>
            <a:r>
              <a:rPr lang="en-US">
                <a:solidFill>
                  <a:schemeClr val="accent1">
                    <a:lumMod val="75000"/>
                  </a:schemeClr>
                </a:solidFill>
              </a:rPr>
              <a:t>Sustainability </a:t>
            </a:r>
            <a:r>
              <a:rPr lang="en-US"/>
              <a:t>Excel reports (updated layouts)</a:t>
            </a:r>
            <a:endParaRPr lang="en-GB"/>
          </a:p>
        </p:txBody>
      </p:sp>
      <p:sp>
        <p:nvSpPr>
          <p:cNvPr id="5" name="Text Placeholder 4">
            <a:extLst>
              <a:ext uri="{FF2B5EF4-FFF2-40B4-BE49-F238E27FC236}">
                <a16:creationId xmlns:a16="http://schemas.microsoft.com/office/drawing/2014/main" id="{238549E4-3896-FA10-C058-0EA008ED386A}"/>
              </a:ext>
            </a:extLst>
          </p:cNvPr>
          <p:cNvSpPr>
            <a:spLocks noGrp="1"/>
          </p:cNvSpPr>
          <p:nvPr>
            <p:ph type="body" sz="quarter" idx="10"/>
          </p:nvPr>
        </p:nvSpPr>
        <p:spPr>
          <a:xfrm>
            <a:off x="586390" y="1434370"/>
            <a:ext cx="11018520" cy="1465016"/>
          </a:xfrm>
        </p:spPr>
        <p:txBody>
          <a:bodyPr/>
          <a:lstStyle/>
          <a:p>
            <a:r>
              <a:rPr lang="en-US"/>
              <a:t>Total Emissions</a:t>
            </a:r>
          </a:p>
          <a:p>
            <a:r>
              <a:rPr lang="en-US"/>
              <a:t>Emission by Category</a:t>
            </a:r>
          </a:p>
          <a:p>
            <a:r>
              <a:rPr lang="en-US"/>
              <a:t>Emission Per Facility</a:t>
            </a:r>
          </a:p>
        </p:txBody>
      </p:sp>
    </p:spTree>
    <p:extLst>
      <p:ext uri="{BB962C8B-B14F-4D97-AF65-F5344CB8AC3E}">
        <p14:creationId xmlns:p14="http://schemas.microsoft.com/office/powerpoint/2010/main" val="4118627898"/>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BB0875-0BEF-C368-7A7A-EEDA52A874A1}"/>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BAC5210F-45DD-DB23-1E9A-4AF95C08D140}"/>
              </a:ext>
            </a:extLst>
          </p:cNvPr>
          <p:cNvSpPr>
            <a:spLocks noGrp="1"/>
          </p:cNvSpPr>
          <p:nvPr>
            <p:ph type="title"/>
          </p:nvPr>
        </p:nvSpPr>
        <p:spPr/>
        <p:txBody>
          <a:bodyPr/>
          <a:lstStyle/>
          <a:p>
            <a:r>
              <a:rPr lang="en-GB"/>
              <a:t>Legacy Excel reports have been obsoleted</a:t>
            </a:r>
          </a:p>
        </p:txBody>
      </p:sp>
      <p:sp>
        <p:nvSpPr>
          <p:cNvPr id="10" name="Text Placeholder 9">
            <a:extLst>
              <a:ext uri="{FF2B5EF4-FFF2-40B4-BE49-F238E27FC236}">
                <a16:creationId xmlns:a16="http://schemas.microsoft.com/office/drawing/2014/main" id="{8593B26E-298C-A3BA-B2FA-045A2FE8C2B4}"/>
              </a:ext>
            </a:extLst>
          </p:cNvPr>
          <p:cNvSpPr>
            <a:spLocks noGrp="1"/>
          </p:cNvSpPr>
          <p:nvPr>
            <p:ph type="body" sz="quarter" idx="10"/>
          </p:nvPr>
        </p:nvSpPr>
        <p:spPr>
          <a:xfrm>
            <a:off x="586390" y="1434370"/>
            <a:ext cx="11018520" cy="4050340"/>
          </a:xfrm>
        </p:spPr>
        <p:txBody>
          <a:bodyPr/>
          <a:lstStyle/>
          <a:p>
            <a:r>
              <a:rPr lang="en-GB"/>
              <a:t>Balance Sheet</a:t>
            </a:r>
          </a:p>
          <a:p>
            <a:r>
              <a:rPr lang="en-GB"/>
              <a:t>Income Statement</a:t>
            </a:r>
          </a:p>
          <a:p>
            <a:r>
              <a:rPr lang="en-GB"/>
              <a:t>Statement of Cash Flow</a:t>
            </a:r>
          </a:p>
          <a:p>
            <a:r>
              <a:rPr lang="en-GB"/>
              <a:t>Statement of Retained Earnings</a:t>
            </a:r>
          </a:p>
          <a:p>
            <a:r>
              <a:rPr lang="en-GB"/>
              <a:t>Sales Taxes Collected</a:t>
            </a:r>
          </a:p>
          <a:p>
            <a:r>
              <a:rPr lang="en-GB"/>
              <a:t>Customer Statements</a:t>
            </a:r>
          </a:p>
          <a:p>
            <a:r>
              <a:rPr lang="en-GB"/>
              <a:t>Aged Accounts Payable</a:t>
            </a:r>
          </a:p>
          <a:p>
            <a:r>
              <a:rPr lang="en-GB"/>
              <a:t>Aged Accounts Receivable</a:t>
            </a:r>
          </a:p>
        </p:txBody>
      </p:sp>
    </p:spTree>
    <p:extLst>
      <p:ext uri="{BB962C8B-B14F-4D97-AF65-F5344CB8AC3E}">
        <p14:creationId xmlns:p14="http://schemas.microsoft.com/office/powerpoint/2010/main" val="649060639"/>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76FD24-6166-F31B-8C9B-A32A1AE85EF4}"/>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C29B491F-D2BB-4F29-BE95-13A2C8A2CCCC}"/>
              </a:ext>
            </a:extLst>
          </p:cNvPr>
          <p:cNvSpPr>
            <a:spLocks noGrp="1"/>
          </p:cNvSpPr>
          <p:nvPr>
            <p:ph type="title"/>
          </p:nvPr>
        </p:nvSpPr>
        <p:spPr/>
        <p:txBody>
          <a:bodyPr/>
          <a:lstStyle/>
          <a:p>
            <a:r>
              <a:rPr lang="en-GB"/>
              <a:t>Reports that have been obsoleted</a:t>
            </a:r>
          </a:p>
        </p:txBody>
      </p:sp>
      <p:sp>
        <p:nvSpPr>
          <p:cNvPr id="2" name="Text Placeholder 1">
            <a:extLst>
              <a:ext uri="{FF2B5EF4-FFF2-40B4-BE49-F238E27FC236}">
                <a16:creationId xmlns:a16="http://schemas.microsoft.com/office/drawing/2014/main" id="{F5601513-D1A4-2C31-7797-CBD9CA5FBBF0}"/>
              </a:ext>
            </a:extLst>
          </p:cNvPr>
          <p:cNvSpPr>
            <a:spLocks noGrp="1"/>
          </p:cNvSpPr>
          <p:nvPr>
            <p:ph type="body" sz="quarter" idx="10"/>
          </p:nvPr>
        </p:nvSpPr>
        <p:spPr>
          <a:xfrm>
            <a:off x="584200" y="1435100"/>
            <a:ext cx="5212080" cy="4832092"/>
          </a:xfrm>
        </p:spPr>
        <p:txBody>
          <a:bodyPr/>
          <a:lstStyle/>
          <a:p>
            <a:r>
              <a:rPr lang="en-GB">
                <a:latin typeface="+mn-lt"/>
              </a:rPr>
              <a:t>Finance reports</a:t>
            </a:r>
          </a:p>
          <a:p>
            <a:pPr marL="457200" indent="-457200">
              <a:buFont typeface="Arial" panose="020B0604020202020204" pitchFamily="34" charset="0"/>
              <a:buChar char="•"/>
            </a:pPr>
            <a:r>
              <a:rPr lang="en-GB" sz="2000">
                <a:latin typeface="+mn-lt"/>
              </a:rPr>
              <a:t>Aged Accounts Receivables (Legacy)</a:t>
            </a:r>
          </a:p>
          <a:p>
            <a:pPr marL="457200" indent="-457200">
              <a:buFont typeface="Arial" panose="020B0604020202020204" pitchFamily="34" charset="0"/>
              <a:buChar char="•"/>
            </a:pPr>
            <a:r>
              <a:rPr lang="en-GB" sz="2000">
                <a:latin typeface="+mn-lt"/>
              </a:rPr>
              <a:t>Aged Accounts Payable (legacy)</a:t>
            </a:r>
          </a:p>
          <a:p>
            <a:pPr marL="457200" indent="-457200">
              <a:buFont typeface="Arial" panose="020B0604020202020204" pitchFamily="34" charset="0"/>
              <a:buChar char="•"/>
            </a:pPr>
            <a:r>
              <a:rPr lang="en-GB" sz="2000">
                <a:latin typeface="+mn-lt"/>
              </a:rPr>
              <a:t>Trial Balance (legacy)</a:t>
            </a:r>
          </a:p>
          <a:p>
            <a:pPr marL="457200" indent="-457200">
              <a:buFont typeface="Arial" panose="020B0604020202020204" pitchFamily="34" charset="0"/>
              <a:buChar char="•"/>
            </a:pPr>
            <a:r>
              <a:rPr lang="en-GB" sz="2000">
                <a:latin typeface="+mn-lt"/>
              </a:rPr>
              <a:t>Trial Balance/Budget (legacy)</a:t>
            </a:r>
            <a:endParaRPr lang="en-GB">
              <a:latin typeface="+mn-lt"/>
            </a:endParaRPr>
          </a:p>
          <a:p>
            <a:endParaRPr lang="en-GB">
              <a:latin typeface="+mn-lt"/>
            </a:endParaRPr>
          </a:p>
          <a:p>
            <a:r>
              <a:rPr lang="en-GB">
                <a:latin typeface="+mn-lt"/>
              </a:rPr>
              <a:t>Fixed Assets reports</a:t>
            </a:r>
          </a:p>
          <a:p>
            <a:pPr marL="457200" indent="-457200">
              <a:buFont typeface="Arial" panose="020B0604020202020204" pitchFamily="34" charset="0"/>
              <a:buChar char="•"/>
            </a:pPr>
            <a:r>
              <a:rPr lang="en-GB" sz="2000">
                <a:latin typeface="+mn-lt"/>
              </a:rPr>
              <a:t>Fixed Asset Analysis (legacy)</a:t>
            </a:r>
          </a:p>
          <a:p>
            <a:pPr marL="457200" indent="-457200">
              <a:buFont typeface="Arial" panose="020B0604020202020204" pitchFamily="34" charset="0"/>
              <a:buChar char="•"/>
            </a:pPr>
            <a:r>
              <a:rPr lang="en-GB" sz="2000">
                <a:latin typeface="+mn-lt"/>
              </a:rPr>
              <a:t>Fixed Asset Details (legacy)</a:t>
            </a:r>
          </a:p>
          <a:p>
            <a:pPr marL="457200" indent="-457200">
              <a:buFont typeface="Arial" panose="020B0604020202020204" pitchFamily="34" charset="0"/>
              <a:buChar char="•"/>
            </a:pPr>
            <a:r>
              <a:rPr lang="en-GB" sz="2000">
                <a:latin typeface="+mn-lt"/>
              </a:rPr>
              <a:t>Fixed Asset Projected Value (legacy)</a:t>
            </a:r>
            <a:endParaRPr lang="en-GB">
              <a:latin typeface="+mn-lt"/>
            </a:endParaRPr>
          </a:p>
        </p:txBody>
      </p:sp>
      <p:sp>
        <p:nvSpPr>
          <p:cNvPr id="3" name="Text Placeholder 2">
            <a:extLst>
              <a:ext uri="{FF2B5EF4-FFF2-40B4-BE49-F238E27FC236}">
                <a16:creationId xmlns:a16="http://schemas.microsoft.com/office/drawing/2014/main" id="{69696C17-1109-475F-6B32-B4DFCA8E2F27}"/>
              </a:ext>
            </a:extLst>
          </p:cNvPr>
          <p:cNvSpPr>
            <a:spLocks noGrp="1"/>
          </p:cNvSpPr>
          <p:nvPr>
            <p:ph type="body" sz="quarter" idx="12"/>
          </p:nvPr>
        </p:nvSpPr>
        <p:spPr>
          <a:xfrm>
            <a:off x="6397171" y="1435100"/>
            <a:ext cx="5212080" cy="4739759"/>
          </a:xfrm>
        </p:spPr>
        <p:txBody>
          <a:bodyPr/>
          <a:lstStyle/>
          <a:p>
            <a:r>
              <a:rPr lang="en-GB">
                <a:latin typeface="+mn-lt"/>
              </a:rPr>
              <a:t>Sales reports</a:t>
            </a:r>
          </a:p>
          <a:p>
            <a:pPr marL="457200" indent="-457200">
              <a:buFont typeface="Arial" panose="020B0604020202020204" pitchFamily="34" charset="0"/>
              <a:buChar char="•"/>
            </a:pPr>
            <a:r>
              <a:rPr lang="en-GB" sz="2000">
                <a:latin typeface="+mn-lt"/>
              </a:rPr>
              <a:t>Customer - Top 10 List (legacy)</a:t>
            </a:r>
          </a:p>
          <a:p>
            <a:endParaRPr lang="en-GB">
              <a:latin typeface="+mn-lt"/>
            </a:endParaRPr>
          </a:p>
          <a:p>
            <a:r>
              <a:rPr lang="en-GB">
                <a:latin typeface="+mn-lt"/>
              </a:rPr>
              <a:t>Purchasing reports</a:t>
            </a:r>
          </a:p>
          <a:p>
            <a:pPr marL="457200" indent="-457200">
              <a:buFont typeface="Arial" panose="020B0604020202020204" pitchFamily="34" charset="0"/>
              <a:buChar char="•"/>
            </a:pPr>
            <a:r>
              <a:rPr lang="en-GB" sz="2000">
                <a:latin typeface="+mn-lt"/>
              </a:rPr>
              <a:t>Vendor - List (legacy)</a:t>
            </a:r>
          </a:p>
          <a:p>
            <a:pPr marL="457200" indent="-457200">
              <a:buFont typeface="Arial" panose="020B0604020202020204" pitchFamily="34" charset="0"/>
              <a:buChar char="•"/>
            </a:pPr>
            <a:r>
              <a:rPr lang="en-GB" sz="2000">
                <a:latin typeface="+mn-lt"/>
              </a:rPr>
              <a:t>Vendor - Summary Aging (legacy)</a:t>
            </a:r>
            <a:endParaRPr lang="en-GB">
              <a:latin typeface="+mn-lt"/>
            </a:endParaRPr>
          </a:p>
          <a:p>
            <a:endParaRPr lang="en-GB"/>
          </a:p>
          <a:p>
            <a:r>
              <a:rPr lang="en-GB"/>
              <a:t>Manufacturing reports</a:t>
            </a:r>
          </a:p>
          <a:p>
            <a:pPr marL="457200" indent="-457200">
              <a:buFont typeface="Arial" panose="020B0604020202020204" pitchFamily="34" charset="0"/>
              <a:buChar char="•"/>
            </a:pPr>
            <a:r>
              <a:rPr lang="en-GB" sz="2000"/>
              <a:t>See other video</a:t>
            </a:r>
          </a:p>
        </p:txBody>
      </p:sp>
    </p:spTree>
    <p:extLst>
      <p:ext uri="{BB962C8B-B14F-4D97-AF65-F5344CB8AC3E}">
        <p14:creationId xmlns:p14="http://schemas.microsoft.com/office/powerpoint/2010/main" val="1750123413"/>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0D8C3E-53C5-1D13-E772-44ED711542A6}"/>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B02387F4-208F-B704-5A3C-0CC6D2227541}"/>
              </a:ext>
            </a:extLst>
          </p:cNvPr>
          <p:cNvSpPr>
            <a:spLocks noGrp="1"/>
          </p:cNvSpPr>
          <p:nvPr>
            <p:ph type="title"/>
          </p:nvPr>
        </p:nvSpPr>
        <p:spPr/>
        <p:txBody>
          <a:bodyPr/>
          <a:lstStyle/>
          <a:p>
            <a:r>
              <a:rPr lang="en-GB"/>
              <a:t>Obsoleted features and reports</a:t>
            </a:r>
          </a:p>
        </p:txBody>
      </p:sp>
      <p:sp>
        <p:nvSpPr>
          <p:cNvPr id="2" name="Text Placeholder 1">
            <a:extLst>
              <a:ext uri="{FF2B5EF4-FFF2-40B4-BE49-F238E27FC236}">
                <a16:creationId xmlns:a16="http://schemas.microsoft.com/office/drawing/2014/main" id="{EC895C02-AD6E-7775-0C8B-98039524C5F3}"/>
              </a:ext>
            </a:extLst>
          </p:cNvPr>
          <p:cNvSpPr>
            <a:spLocks noGrp="1"/>
          </p:cNvSpPr>
          <p:nvPr>
            <p:ph type="body" sz="quarter" idx="11"/>
          </p:nvPr>
        </p:nvSpPr>
        <p:spPr/>
        <p:txBody>
          <a:bodyPr/>
          <a:lstStyle/>
          <a:p>
            <a:r>
              <a:rPr lang="en-US"/>
              <a:t>Find them in our documentation</a:t>
            </a:r>
            <a:endParaRPr lang="en-GB"/>
          </a:p>
        </p:txBody>
      </p:sp>
      <p:pic>
        <p:nvPicPr>
          <p:cNvPr id="5" name="Picture 4">
            <a:extLst>
              <a:ext uri="{FF2B5EF4-FFF2-40B4-BE49-F238E27FC236}">
                <a16:creationId xmlns:a16="http://schemas.microsoft.com/office/drawing/2014/main" id="{89ECE5B5-E618-E037-CD19-2C779177CFF6}"/>
              </a:ext>
            </a:extLst>
          </p:cNvPr>
          <p:cNvPicPr>
            <a:picLocks noChangeAspect="1"/>
          </p:cNvPicPr>
          <p:nvPr/>
        </p:nvPicPr>
        <p:blipFill>
          <a:blip r:embed="rId2"/>
          <a:stretch>
            <a:fillRect/>
          </a:stretch>
        </p:blipFill>
        <p:spPr>
          <a:xfrm>
            <a:off x="5212704" y="685799"/>
            <a:ext cx="7111818" cy="5253534"/>
          </a:xfrm>
          <a:prstGeom prst="rect">
            <a:avLst/>
          </a:prstGeom>
        </p:spPr>
      </p:pic>
    </p:spTree>
    <p:extLst>
      <p:ext uri="{BB962C8B-B14F-4D97-AF65-F5344CB8AC3E}">
        <p14:creationId xmlns:p14="http://schemas.microsoft.com/office/powerpoint/2010/main" val="915241248"/>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019253-50CC-39D3-D1D7-EAD3D92D1FA7}"/>
              </a:ext>
            </a:extLst>
          </p:cNvPr>
          <p:cNvSpPr>
            <a:spLocks noGrp="1"/>
          </p:cNvSpPr>
          <p:nvPr>
            <p:ph type="title"/>
          </p:nvPr>
        </p:nvSpPr>
        <p:spPr/>
        <p:txBody>
          <a:bodyPr/>
          <a:lstStyle/>
          <a:p>
            <a:r>
              <a:rPr lang="en-US"/>
              <a:t>Bonus: </a:t>
            </a:r>
            <a:r>
              <a:rPr lang="en-GB">
                <a:solidFill>
                  <a:schemeClr val="accent1">
                    <a:lumMod val="75000"/>
                  </a:schemeClr>
                </a:solidFill>
              </a:rPr>
              <a:t>Inventory</a:t>
            </a:r>
            <a:r>
              <a:rPr lang="en-GB"/>
              <a:t> data analysis (26.1)</a:t>
            </a:r>
          </a:p>
        </p:txBody>
      </p:sp>
      <p:sp>
        <p:nvSpPr>
          <p:cNvPr id="3" name="Text Placeholder 2">
            <a:extLst>
              <a:ext uri="{FF2B5EF4-FFF2-40B4-BE49-F238E27FC236}">
                <a16:creationId xmlns:a16="http://schemas.microsoft.com/office/drawing/2014/main" id="{E3BE91C8-0FC8-FDBA-431A-7E6B45504555}"/>
              </a:ext>
            </a:extLst>
          </p:cNvPr>
          <p:cNvSpPr>
            <a:spLocks noGrp="1"/>
          </p:cNvSpPr>
          <p:nvPr>
            <p:ph type="body" sz="quarter" idx="10"/>
          </p:nvPr>
        </p:nvSpPr>
        <p:spPr>
          <a:xfrm>
            <a:off x="586390" y="1434370"/>
            <a:ext cx="11018520" cy="430887"/>
          </a:xfrm>
        </p:spPr>
        <p:txBody>
          <a:bodyPr/>
          <a:lstStyle/>
          <a:p>
            <a:r>
              <a:rPr lang="en-GB"/>
              <a:t>Inventory by Location Analysis (query)</a:t>
            </a:r>
          </a:p>
        </p:txBody>
      </p:sp>
    </p:spTree>
    <p:extLst>
      <p:ext uri="{BB962C8B-B14F-4D97-AF65-F5344CB8AC3E}">
        <p14:creationId xmlns:p14="http://schemas.microsoft.com/office/powerpoint/2010/main" val="1387551986"/>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A22AE3-CCE2-E45D-0E56-ADC4644E2E1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8E0AA86-CFDF-763E-1C42-71246DF9186F}"/>
              </a:ext>
            </a:extLst>
          </p:cNvPr>
          <p:cNvSpPr>
            <a:spLocks noGrp="1"/>
          </p:cNvSpPr>
          <p:nvPr>
            <p:ph type="title"/>
          </p:nvPr>
        </p:nvSpPr>
        <p:spPr/>
        <p:txBody>
          <a:bodyPr/>
          <a:lstStyle/>
          <a:p>
            <a:r>
              <a:rPr lang="en-US"/>
              <a:t>Bonus: </a:t>
            </a:r>
            <a:r>
              <a:rPr lang="en-GB">
                <a:solidFill>
                  <a:schemeClr val="accent1">
                    <a:lumMod val="75000"/>
                  </a:schemeClr>
                </a:solidFill>
              </a:rPr>
              <a:t>Project</a:t>
            </a:r>
            <a:r>
              <a:rPr lang="en-GB"/>
              <a:t> data analysis (26.1)</a:t>
            </a:r>
          </a:p>
        </p:txBody>
      </p:sp>
      <p:sp>
        <p:nvSpPr>
          <p:cNvPr id="3" name="Text Placeholder 2">
            <a:extLst>
              <a:ext uri="{FF2B5EF4-FFF2-40B4-BE49-F238E27FC236}">
                <a16:creationId xmlns:a16="http://schemas.microsoft.com/office/drawing/2014/main" id="{4B48224D-7918-D0DE-75CC-39A25BD3E970}"/>
              </a:ext>
            </a:extLst>
          </p:cNvPr>
          <p:cNvSpPr>
            <a:spLocks noGrp="1"/>
          </p:cNvSpPr>
          <p:nvPr>
            <p:ph type="body" sz="quarter" idx="10"/>
          </p:nvPr>
        </p:nvSpPr>
        <p:spPr>
          <a:xfrm>
            <a:off x="586390" y="1434370"/>
            <a:ext cx="11018520" cy="430887"/>
          </a:xfrm>
        </p:spPr>
        <p:txBody>
          <a:bodyPr/>
          <a:lstStyle/>
          <a:p>
            <a:r>
              <a:rPr lang="en-GB"/>
              <a:t>Project Planning Analysis (query)</a:t>
            </a:r>
          </a:p>
        </p:txBody>
      </p:sp>
    </p:spTree>
    <p:extLst>
      <p:ext uri="{BB962C8B-B14F-4D97-AF65-F5344CB8AC3E}">
        <p14:creationId xmlns:p14="http://schemas.microsoft.com/office/powerpoint/2010/main" val="3943233503"/>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AFCBF0-207D-FB9C-0896-110A44BF65B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9C9CD03-1AE2-5319-4C9D-D12F8BC070DF}"/>
              </a:ext>
            </a:extLst>
          </p:cNvPr>
          <p:cNvSpPr>
            <a:spLocks noGrp="1"/>
          </p:cNvSpPr>
          <p:nvPr>
            <p:ph type="title"/>
          </p:nvPr>
        </p:nvSpPr>
        <p:spPr>
          <a:xfrm>
            <a:off x="585216" y="2537210"/>
            <a:ext cx="3948684" cy="997196"/>
          </a:xfrm>
        </p:spPr>
        <p:txBody>
          <a:bodyPr/>
          <a:lstStyle/>
          <a:p>
            <a:r>
              <a:rPr lang="en-GB"/>
              <a:t>Data analysis new features</a:t>
            </a:r>
          </a:p>
        </p:txBody>
      </p:sp>
    </p:spTree>
    <p:extLst>
      <p:ext uri="{BB962C8B-B14F-4D97-AF65-F5344CB8AC3E}">
        <p14:creationId xmlns:p14="http://schemas.microsoft.com/office/powerpoint/2010/main" val="3594059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762409D7-C0AD-8CD3-84FA-1D3ACDE03B55}"/>
              </a:ext>
            </a:extLst>
          </p:cNvPr>
          <p:cNvSpPr>
            <a:spLocks noGrp="1"/>
          </p:cNvSpPr>
          <p:nvPr>
            <p:ph type="title"/>
          </p:nvPr>
        </p:nvSpPr>
        <p:spPr>
          <a:xfrm>
            <a:off x="588263" y="415679"/>
            <a:ext cx="4086479" cy="1107996"/>
          </a:xfrm>
        </p:spPr>
        <p:txBody>
          <a:bodyPr/>
          <a:lstStyle/>
          <a:p>
            <a:r>
              <a:rPr lang="en-US">
                <a:solidFill>
                  <a:schemeClr val="tx1"/>
                </a:solidFill>
              </a:rPr>
              <a:t>Flashback 2023RW2</a:t>
            </a:r>
            <a:br>
              <a:rPr lang="en-US">
                <a:solidFill>
                  <a:schemeClr val="tx1"/>
                </a:solidFill>
              </a:rPr>
            </a:br>
            <a:r>
              <a:rPr lang="en-US">
                <a:solidFill>
                  <a:schemeClr val="tx1"/>
                </a:solidFill>
              </a:rPr>
              <a:t>List page analysis </a:t>
            </a:r>
            <a:endParaRPr lang="en-DK">
              <a:solidFill>
                <a:schemeClr val="tx1"/>
              </a:solidFill>
            </a:endParaRPr>
          </a:p>
        </p:txBody>
      </p:sp>
      <p:sp>
        <p:nvSpPr>
          <p:cNvPr id="16" name="Text Placeholder 15">
            <a:extLst>
              <a:ext uri="{FF2B5EF4-FFF2-40B4-BE49-F238E27FC236}">
                <a16:creationId xmlns:a16="http://schemas.microsoft.com/office/drawing/2014/main" id="{FA81C6CC-E98E-12E3-A763-700BAB416EEB}"/>
              </a:ext>
            </a:extLst>
          </p:cNvPr>
          <p:cNvSpPr>
            <a:spLocks noGrp="1"/>
          </p:cNvSpPr>
          <p:nvPr>
            <p:ph type="body" sz="quarter" idx="11"/>
          </p:nvPr>
        </p:nvSpPr>
        <p:spPr>
          <a:xfrm>
            <a:off x="588263" y="2022396"/>
            <a:ext cx="3856737" cy="3754874"/>
          </a:xfrm>
        </p:spPr>
        <p:txBody>
          <a:bodyPr/>
          <a:lstStyle/>
          <a:p>
            <a:r>
              <a:rPr lang="en-GB" sz="2400" b="1">
                <a:solidFill>
                  <a:srgbClr val="000000"/>
                </a:solidFill>
                <a:latin typeface="Segoe UI" panose="020B0502040204020203" pitchFamily="34" charset="0"/>
              </a:rPr>
              <a:t>E</a:t>
            </a:r>
            <a:r>
              <a:rPr lang="en-GB" sz="2400" b="1" i="0" u="none" strike="noStrike">
                <a:solidFill>
                  <a:srgbClr val="000000"/>
                </a:solidFill>
                <a:effectLst/>
                <a:latin typeface="Segoe UI" panose="020B0502040204020203" pitchFamily="34" charset="0"/>
              </a:rPr>
              <a:t>xtract insights</a:t>
            </a:r>
            <a:r>
              <a:rPr lang="en-GB" sz="2400" b="0" i="0" u="none" strike="noStrike">
                <a:solidFill>
                  <a:srgbClr val="000000"/>
                </a:solidFill>
                <a:effectLst/>
                <a:latin typeface="Segoe UI" panose="020B0502040204020203" pitchFamily="34" charset="0"/>
              </a:rPr>
              <a:t> from your data directly in Business Central with </a:t>
            </a:r>
            <a:r>
              <a:rPr lang="en-GB" sz="2400" b="1" i="0" u="none" strike="noStrike">
                <a:solidFill>
                  <a:srgbClr val="000000"/>
                </a:solidFill>
                <a:effectLst/>
                <a:latin typeface="Segoe UI" panose="020B0502040204020203" pitchFamily="34" charset="0"/>
              </a:rPr>
              <a:t>no need to involve developers</a:t>
            </a:r>
            <a:r>
              <a:rPr lang="en-US" sz="2400" b="0" i="0">
                <a:solidFill>
                  <a:srgbClr val="000000"/>
                </a:solidFill>
                <a:effectLst/>
                <a:latin typeface="Segoe UI" panose="020B0502040204020203" pitchFamily="34" charset="0"/>
              </a:rPr>
              <a:t>​</a:t>
            </a:r>
          </a:p>
          <a:p>
            <a:endParaRPr lang="en-US" sz="2400"/>
          </a:p>
          <a:p>
            <a:r>
              <a:rPr lang="en-US" sz="2400"/>
              <a:t>Great </a:t>
            </a:r>
            <a:r>
              <a:rPr lang="en-US" sz="2400" b="1"/>
              <a:t>success</a:t>
            </a:r>
            <a:r>
              <a:rPr lang="en-US" sz="2400"/>
              <a:t>!</a:t>
            </a:r>
          </a:p>
          <a:p>
            <a:endParaRPr lang="en-US" sz="2400"/>
          </a:p>
          <a:p>
            <a:r>
              <a:rPr lang="en-US" sz="2400" b="1"/>
              <a:t>Challenge</a:t>
            </a:r>
            <a:r>
              <a:rPr lang="en-US" sz="2400"/>
              <a:t>: Complex cross-entity analysis</a:t>
            </a:r>
            <a:endParaRPr lang="en-DK" sz="2400"/>
          </a:p>
        </p:txBody>
      </p:sp>
      <p:pic>
        <p:nvPicPr>
          <p:cNvPr id="1026" name="Picture 2" descr="Table&#10;&#10;Description automatically generated">
            <a:extLst>
              <a:ext uri="{FF2B5EF4-FFF2-40B4-BE49-F238E27FC236}">
                <a16:creationId xmlns:a16="http://schemas.microsoft.com/office/drawing/2014/main" id="{B6503D4E-0738-2BF7-631A-8A5D7625B30B}"/>
              </a:ext>
            </a:extLst>
          </p:cNvPr>
          <p:cNvPicPr>
            <a:picLocks noGrp="1" noChangeAspect="1" noChangeArrowheads="1"/>
          </p:cNvPicPr>
          <p:nvPr>
            <p:ph type="pic" sz="quarter" idx="12"/>
          </p:nvPr>
        </p:nvPicPr>
        <p:blipFill>
          <a:blip r:embed="rId3">
            <a:extLst>
              <a:ext uri="{28A0092B-C50C-407E-A947-70E740481C1C}">
                <a14:useLocalDpi xmlns:a14="http://schemas.microsoft.com/office/drawing/2010/main" val="0"/>
              </a:ext>
            </a:extLst>
          </a:blip>
          <a:srcRect t="1501" b="1501"/>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45184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xEl>
                                              <p:pRg st="2" end="2"/>
                                            </p:txEl>
                                          </p:spTgt>
                                        </p:tgtEl>
                                        <p:attrNameLst>
                                          <p:attrName>style.visibility</p:attrName>
                                        </p:attrNameLst>
                                      </p:cBhvr>
                                      <p:to>
                                        <p:strVal val="visible"/>
                                      </p:to>
                                    </p:set>
                                    <p:animEffect transition="in" filter="fade">
                                      <p:cBhvr>
                                        <p:cTn id="7" dur="500"/>
                                        <p:tgtEl>
                                          <p:spTgt spid="16">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
                                            <p:txEl>
                                              <p:pRg st="4" end="4"/>
                                            </p:txEl>
                                          </p:spTgt>
                                        </p:tgtEl>
                                        <p:attrNameLst>
                                          <p:attrName>style.visibility</p:attrName>
                                        </p:attrNameLst>
                                      </p:cBhvr>
                                      <p:to>
                                        <p:strVal val="visible"/>
                                      </p:to>
                                    </p:set>
                                    <p:animEffect transition="in" filter="fade">
                                      <p:cBhvr>
                                        <p:cTn id="12" dur="500"/>
                                        <p:tgtEl>
                                          <p:spTgt spid="1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5BECCA-0141-3857-CE60-5FD867758087}"/>
              </a:ext>
            </a:extLst>
          </p:cNvPr>
          <p:cNvSpPr>
            <a:spLocks noGrp="1"/>
          </p:cNvSpPr>
          <p:nvPr>
            <p:ph type="title"/>
          </p:nvPr>
        </p:nvSpPr>
        <p:spPr>
          <a:xfrm>
            <a:off x="585216" y="1484614"/>
            <a:ext cx="3948684" cy="2049792"/>
          </a:xfrm>
        </p:spPr>
        <p:txBody>
          <a:bodyPr/>
          <a:lstStyle/>
          <a:p>
            <a:r>
              <a:rPr lang="en-GB"/>
              <a:t>What’s new in…</a:t>
            </a:r>
            <a:br>
              <a:rPr lang="en-GB"/>
            </a:br>
            <a:r>
              <a:rPr lang="en-GB" sz="2800"/>
              <a:t>Finance</a:t>
            </a:r>
            <a:br>
              <a:rPr lang="en-GB" sz="2800"/>
            </a:br>
            <a:r>
              <a:rPr lang="en-GB" sz="2800"/>
              <a:t>Manufacturing</a:t>
            </a:r>
            <a:br>
              <a:rPr lang="en-GB" sz="2800"/>
            </a:br>
            <a:r>
              <a:rPr lang="en-GB" sz="2800"/>
              <a:t>Sales</a:t>
            </a:r>
            <a:br>
              <a:rPr lang="en-GB" sz="2800"/>
            </a:br>
            <a:r>
              <a:rPr lang="en-GB" sz="2800"/>
              <a:t>…</a:t>
            </a:r>
            <a:endParaRPr lang="en-GB"/>
          </a:p>
        </p:txBody>
      </p:sp>
    </p:spTree>
    <p:extLst>
      <p:ext uri="{BB962C8B-B14F-4D97-AF65-F5344CB8AC3E}">
        <p14:creationId xmlns:p14="http://schemas.microsoft.com/office/powerpoint/2010/main" val="848943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649950-0850-BEEB-2AA7-63601C63804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39C554E-916B-D408-1F95-FCC01C8D23A7}"/>
              </a:ext>
            </a:extLst>
          </p:cNvPr>
          <p:cNvSpPr>
            <a:spLocks noGrp="1"/>
          </p:cNvSpPr>
          <p:nvPr>
            <p:ph type="title"/>
          </p:nvPr>
        </p:nvSpPr>
        <p:spPr>
          <a:xfrm>
            <a:off x="588263" y="457200"/>
            <a:ext cx="4071201" cy="1107996"/>
          </a:xfrm>
        </p:spPr>
        <p:txBody>
          <a:bodyPr wrap="square" anchor="t">
            <a:normAutofit fontScale="90000"/>
          </a:bodyPr>
          <a:lstStyle/>
          <a:p>
            <a:r>
              <a:rPr lang="en-US">
                <a:solidFill>
                  <a:schemeClr val="tx1"/>
                </a:solidFill>
              </a:rPr>
              <a:t>Add fields from related tables in Analysis Mode</a:t>
            </a:r>
            <a:endParaRPr lang="LID4096">
              <a:solidFill>
                <a:schemeClr val="tx1"/>
              </a:solidFill>
            </a:endParaRPr>
          </a:p>
        </p:txBody>
      </p:sp>
      <p:sp>
        <p:nvSpPr>
          <p:cNvPr id="13" name="Text Placeholder 12">
            <a:extLst>
              <a:ext uri="{FF2B5EF4-FFF2-40B4-BE49-F238E27FC236}">
                <a16:creationId xmlns:a16="http://schemas.microsoft.com/office/drawing/2014/main" id="{998C16AB-C195-FE2A-DCB7-CEC3D9E0A612}"/>
              </a:ext>
            </a:extLst>
          </p:cNvPr>
          <p:cNvSpPr>
            <a:spLocks noGrp="1"/>
          </p:cNvSpPr>
          <p:nvPr>
            <p:ph type="body" sz="quarter" idx="11"/>
          </p:nvPr>
        </p:nvSpPr>
        <p:spPr>
          <a:xfrm>
            <a:off x="588263" y="2714239"/>
            <a:ext cx="3856037" cy="2782300"/>
          </a:xfrm>
        </p:spPr>
        <p:txBody>
          <a:bodyPr/>
          <a:lstStyle/>
          <a:p>
            <a:r>
              <a:rPr lang="en-US" sz="2400"/>
              <a:t>Coming in</a:t>
            </a:r>
            <a:r>
              <a:rPr lang="en-DK" sz="2400"/>
              <a:t> 202</a:t>
            </a:r>
            <a:r>
              <a:rPr lang="en-US" sz="2400"/>
              <a:t>5</a:t>
            </a:r>
            <a:r>
              <a:rPr lang="en-DK" sz="2400"/>
              <a:t> release wave </a:t>
            </a:r>
            <a:r>
              <a:rPr lang="en-US" sz="2400"/>
              <a:t>1</a:t>
            </a:r>
            <a:r>
              <a:rPr lang="en-DK" sz="2400"/>
              <a:t> (2</a:t>
            </a:r>
            <a:r>
              <a:rPr lang="en-US" sz="2400"/>
              <a:t>6</a:t>
            </a:r>
            <a:r>
              <a:rPr lang="en-DK" sz="2400"/>
              <a:t>.</a:t>
            </a:r>
            <a:r>
              <a:rPr lang="en-US" sz="2400"/>
              <a:t>2</a:t>
            </a:r>
            <a:r>
              <a:rPr lang="en-DK" sz="2400"/>
              <a:t>)</a:t>
            </a:r>
            <a:endParaRPr lang="en-US" sz="2400"/>
          </a:p>
          <a:p>
            <a:endParaRPr lang="en-US" sz="2400"/>
          </a:p>
          <a:p>
            <a:r>
              <a:rPr lang="en-US"/>
              <a:t>Users can add </a:t>
            </a:r>
            <a:r>
              <a:rPr lang="en-US" b="1"/>
              <a:t>additional fields </a:t>
            </a:r>
            <a:r>
              <a:rPr lang="en-US"/>
              <a:t>from </a:t>
            </a:r>
            <a:r>
              <a:rPr lang="en-US" b="1"/>
              <a:t>related pages </a:t>
            </a:r>
            <a:r>
              <a:rPr lang="en-US"/>
              <a:t>(tables) in analysis mode to build and analyze views across related data sources.</a:t>
            </a:r>
          </a:p>
        </p:txBody>
      </p:sp>
      <p:pic>
        <p:nvPicPr>
          <p:cNvPr id="24" name="Content Placeholder 9">
            <a:extLst>
              <a:ext uri="{FF2B5EF4-FFF2-40B4-BE49-F238E27FC236}">
                <a16:creationId xmlns:a16="http://schemas.microsoft.com/office/drawing/2014/main" id="{64AC73F2-7290-19E7-B308-3943ED713336}"/>
              </a:ext>
            </a:extLst>
          </p:cNvPr>
          <p:cNvPicPr>
            <a:picLocks noChangeAspect="1"/>
          </p:cNvPicPr>
          <p:nvPr/>
        </p:nvPicPr>
        <p:blipFill>
          <a:blip r:embed="rId3">
            <a:extLst>
              <a:ext uri="{28A0092B-C50C-407E-A947-70E740481C1C}">
                <a14:useLocalDpi xmlns:a14="http://schemas.microsoft.com/office/drawing/2010/main" val="0"/>
              </a:ext>
            </a:extLst>
          </a:blip>
          <a:srcRect l="9737" r="9737"/>
          <a:stretch/>
        </p:blipFill>
        <p:spPr>
          <a:xfrm>
            <a:off x="5202937" y="1464400"/>
            <a:ext cx="6989063" cy="3929199"/>
          </a:xfrm>
          <a:prstGeom prst="roundRect">
            <a:avLst>
              <a:gd name="adj" fmla="val 0"/>
            </a:avLst>
          </a:prstGeom>
          <a:noFill/>
        </p:spPr>
      </p:pic>
    </p:spTree>
    <p:extLst>
      <p:ext uri="{BB962C8B-B14F-4D97-AF65-F5344CB8AC3E}">
        <p14:creationId xmlns:p14="http://schemas.microsoft.com/office/powerpoint/2010/main" val="1014615121"/>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D4F3772-3A7B-3F6E-DBFD-7365523B09C9}"/>
              </a:ext>
            </a:extLst>
          </p:cNvPr>
          <p:cNvSpPr>
            <a:spLocks noGrp="1"/>
          </p:cNvSpPr>
          <p:nvPr>
            <p:ph type="title"/>
          </p:nvPr>
        </p:nvSpPr>
        <p:spPr/>
        <p:txBody>
          <a:bodyPr/>
          <a:lstStyle/>
          <a:p>
            <a:r>
              <a:rPr lang="en-US"/>
              <a:t>Demo</a:t>
            </a:r>
            <a:endParaRPr lang="LID4096"/>
          </a:p>
        </p:txBody>
      </p:sp>
      <p:sp>
        <p:nvSpPr>
          <p:cNvPr id="2" name="Text Placeholder 1">
            <a:extLst>
              <a:ext uri="{FF2B5EF4-FFF2-40B4-BE49-F238E27FC236}">
                <a16:creationId xmlns:a16="http://schemas.microsoft.com/office/drawing/2014/main" id="{9BDF5874-D676-CA16-EB12-81BBBF3D42B4}"/>
              </a:ext>
            </a:extLst>
          </p:cNvPr>
          <p:cNvSpPr>
            <a:spLocks noGrp="1"/>
          </p:cNvSpPr>
          <p:nvPr>
            <p:ph type="body" sz="quarter" idx="12"/>
          </p:nvPr>
        </p:nvSpPr>
        <p:spPr>
          <a:xfrm>
            <a:off x="585216" y="3977319"/>
            <a:ext cx="4530748" cy="492443"/>
          </a:xfrm>
        </p:spPr>
        <p:txBody>
          <a:bodyPr vert="horz" wrap="square" lIns="0" tIns="0" rIns="0" bIns="0" rtlCol="0" anchor="t">
            <a:spAutoFit/>
          </a:bodyPr>
          <a:lstStyle/>
          <a:p>
            <a:r>
              <a:rPr lang="en-US">
                <a:cs typeface="Segoe UI"/>
              </a:rPr>
              <a:t>Add fields from the Sales Orders list and from the Customer List pages to the Sales Line page!</a:t>
            </a:r>
            <a:endParaRPr lang="LID4096"/>
          </a:p>
        </p:txBody>
      </p:sp>
    </p:spTree>
    <p:extLst>
      <p:ext uri="{BB962C8B-B14F-4D97-AF65-F5344CB8AC3E}">
        <p14:creationId xmlns:p14="http://schemas.microsoft.com/office/powerpoint/2010/main" val="719850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FD5DD8D6-81D6-5DEF-3824-CC06669614C6}"/>
              </a:ext>
            </a:extLst>
          </p:cNvPr>
          <p:cNvSpPr>
            <a:spLocks noGrp="1"/>
          </p:cNvSpPr>
          <p:nvPr>
            <p:ph type="title"/>
          </p:nvPr>
        </p:nvSpPr>
        <p:spPr/>
        <p:txBody>
          <a:bodyPr/>
          <a:lstStyle/>
          <a:p>
            <a:r>
              <a:rPr lang="en-US">
                <a:solidFill>
                  <a:srgbClr val="003C6A"/>
                </a:solidFill>
                <a:cs typeface="Segoe UI Semibold"/>
              </a:rPr>
              <a:t>Recap: </a:t>
            </a:r>
            <a:r>
              <a:rPr lang="en-US" b="1">
                <a:cs typeface="Segoe UI Semibold"/>
              </a:rPr>
              <a:t>Adding fields from related tables</a:t>
            </a:r>
            <a:endParaRPr lang="en-US">
              <a:cs typeface="Segoe UI Semibold"/>
            </a:endParaRPr>
          </a:p>
        </p:txBody>
      </p:sp>
      <p:sp>
        <p:nvSpPr>
          <p:cNvPr id="15" name="Text Placeholder 14">
            <a:extLst>
              <a:ext uri="{FF2B5EF4-FFF2-40B4-BE49-F238E27FC236}">
                <a16:creationId xmlns:a16="http://schemas.microsoft.com/office/drawing/2014/main" id="{50F7EA4B-9DD5-2DEA-DE15-E0F022058B50}"/>
              </a:ext>
            </a:extLst>
          </p:cNvPr>
          <p:cNvSpPr>
            <a:spLocks noGrp="1"/>
          </p:cNvSpPr>
          <p:nvPr>
            <p:ph type="body" sz="quarter" idx="19"/>
          </p:nvPr>
        </p:nvSpPr>
        <p:spPr>
          <a:xfrm>
            <a:off x="584200" y="2084388"/>
            <a:ext cx="5219700" cy="3775393"/>
          </a:xfrm>
        </p:spPr>
        <p:txBody>
          <a:bodyPr vert="horz" wrap="square" lIns="182880" tIns="91440" rIns="0" bIns="0" rtlCol="0" anchor="t">
            <a:spAutoFit/>
          </a:bodyPr>
          <a:lstStyle/>
          <a:p>
            <a:pPr marL="285750" indent="-285750">
              <a:spcBef>
                <a:spcPts val="1600"/>
              </a:spcBef>
              <a:buFont typeface="Arial" panose="020B0604020202020204" pitchFamily="34" charset="0"/>
              <a:buChar char="•"/>
            </a:pPr>
            <a:r>
              <a:rPr lang="en-US" sz="1600">
                <a:cs typeface="Segoe UI"/>
              </a:rPr>
              <a:t>Get started by adding related columns from the Analysis View tab menu or the column menu.</a:t>
            </a:r>
            <a:endParaRPr lang="en-US"/>
          </a:p>
          <a:p>
            <a:pPr marL="285750" indent="-285750">
              <a:spcBef>
                <a:spcPts val="1600"/>
              </a:spcBef>
              <a:buFont typeface="Arial" panose="020B0604020202020204" pitchFamily="34" charset="0"/>
              <a:buChar char="•"/>
            </a:pPr>
            <a:r>
              <a:rPr lang="en-US" sz="1600" noProof="0">
                <a:cs typeface="Segoe UI"/>
              </a:rPr>
              <a:t>The suggested related tables are those that have a </a:t>
            </a:r>
            <a:r>
              <a:rPr lang="en-US" sz="1600" b="1" noProof="0">
                <a:cs typeface="Segoe UI"/>
              </a:rPr>
              <a:t>table relation with the source table </a:t>
            </a:r>
            <a:r>
              <a:rPr lang="en-US" sz="1600" noProof="0">
                <a:cs typeface="Segoe UI"/>
              </a:rPr>
              <a:t>of the </a:t>
            </a:r>
            <a:r>
              <a:rPr lang="en-US" sz="1600">
                <a:cs typeface="Segoe UI"/>
              </a:rPr>
              <a:t>current page in AL. </a:t>
            </a:r>
            <a:endParaRPr lang="en-US" sz="1600" noProof="0">
              <a:cs typeface="Segoe UI"/>
            </a:endParaRPr>
          </a:p>
          <a:p>
            <a:pPr marL="514350" lvl="1" indent="-285750">
              <a:spcBef>
                <a:spcPts val="1600"/>
              </a:spcBef>
              <a:buFont typeface="Arial" panose="020B0604020202020204" pitchFamily="34" charset="0"/>
              <a:buChar char="•"/>
            </a:pPr>
            <a:r>
              <a:rPr lang="en-US" sz="1400"/>
              <a:t>We only suggest the </a:t>
            </a:r>
            <a:r>
              <a:rPr lang="en-US" sz="1400" b="1"/>
              <a:t>tables that are available </a:t>
            </a:r>
            <a:r>
              <a:rPr lang="en-US" sz="1400"/>
              <a:t>(not obsoleted, not temporary, not internal…) and where the </a:t>
            </a:r>
            <a:r>
              <a:rPr lang="en-US" sz="1400" b="1"/>
              <a:t>user has permissions </a:t>
            </a:r>
            <a:r>
              <a:rPr lang="en-US" sz="1400"/>
              <a:t>to read the data.</a:t>
            </a:r>
            <a:endParaRPr lang="en-US" sz="1400" noProof="0">
              <a:cs typeface="Segoe UI"/>
            </a:endParaRPr>
          </a:p>
          <a:p>
            <a:pPr marL="285750" indent="-285750">
              <a:spcBef>
                <a:spcPts val="1600"/>
              </a:spcBef>
              <a:buFont typeface="Arial" panose="020B0604020202020204" pitchFamily="34" charset="0"/>
              <a:buChar char="•"/>
            </a:pPr>
            <a:r>
              <a:rPr lang="en-US" sz="1600" noProof="0">
                <a:cs typeface="Segoe UI"/>
              </a:rPr>
              <a:t>When joining with other tables, we perform a </a:t>
            </a:r>
            <a:r>
              <a:rPr lang="en-US" sz="1600" b="1" noProof="0">
                <a:cs typeface="Segoe UI"/>
              </a:rPr>
              <a:t>left outer join</a:t>
            </a:r>
            <a:r>
              <a:rPr lang="en-US" sz="1600" noProof="0">
                <a:cs typeface="Segoe UI"/>
              </a:rPr>
              <a:t> on the data. </a:t>
            </a:r>
          </a:p>
          <a:p>
            <a:pPr marL="285750" indent="-285750">
              <a:spcBef>
                <a:spcPts val="1600"/>
              </a:spcBef>
              <a:buFont typeface="Arial" panose="020B0604020202020204" pitchFamily="34" charset="0"/>
              <a:buChar char="•"/>
            </a:pPr>
            <a:r>
              <a:rPr lang="en-US" sz="1600">
                <a:cs typeface="Segoe UI"/>
              </a:rPr>
              <a:t>It is possible to join the same table twice through different table relationships.</a:t>
            </a:r>
          </a:p>
        </p:txBody>
      </p:sp>
      <p:sp>
        <p:nvSpPr>
          <p:cNvPr id="16" name="Text Placeholder 15">
            <a:extLst>
              <a:ext uri="{FF2B5EF4-FFF2-40B4-BE49-F238E27FC236}">
                <a16:creationId xmlns:a16="http://schemas.microsoft.com/office/drawing/2014/main" id="{D2A67CC8-F08D-F44A-5143-96A8194ACE02}"/>
              </a:ext>
            </a:extLst>
          </p:cNvPr>
          <p:cNvSpPr>
            <a:spLocks noGrp="1"/>
          </p:cNvSpPr>
          <p:nvPr>
            <p:ph type="body" sz="quarter" idx="22"/>
          </p:nvPr>
        </p:nvSpPr>
        <p:spPr>
          <a:xfrm>
            <a:off x="6397625" y="2084388"/>
            <a:ext cx="5219700" cy="3588675"/>
          </a:xfrm>
        </p:spPr>
        <p:txBody>
          <a:bodyPr vert="horz" wrap="square" lIns="182880" tIns="91440" rIns="0" bIns="0" rtlCol="0" anchor="t">
            <a:spAutoFit/>
          </a:bodyPr>
          <a:lstStyle/>
          <a:p>
            <a:pPr>
              <a:spcBef>
                <a:spcPts val="20"/>
              </a:spcBef>
              <a:buFont typeface="Arial" panose="020B0604020202020204" pitchFamily="34" charset="0"/>
              <a:buChar char="•"/>
            </a:pPr>
            <a:endParaRPr lang="en-US" sz="1600"/>
          </a:p>
          <a:p>
            <a:pPr>
              <a:spcBef>
                <a:spcPts val="20"/>
              </a:spcBef>
            </a:pPr>
            <a:r>
              <a:rPr lang="en-US" sz="1600">
                <a:cs typeface="Segoe UI"/>
              </a:rPr>
              <a:t>Hide/show</a:t>
            </a:r>
          </a:p>
          <a:p>
            <a:pPr>
              <a:spcBef>
                <a:spcPts val="20"/>
              </a:spcBef>
            </a:pPr>
            <a:r>
              <a:rPr lang="en-US" sz="1600">
                <a:cs typeface="Segoe UI"/>
              </a:rPr>
              <a:t>Reorder</a:t>
            </a:r>
          </a:p>
          <a:p>
            <a:pPr>
              <a:spcBef>
                <a:spcPts val="20"/>
              </a:spcBef>
            </a:pPr>
            <a:r>
              <a:rPr lang="en-US" sz="1600">
                <a:cs typeface="Segoe UI"/>
              </a:rPr>
              <a:t>Freeze left/right </a:t>
            </a:r>
          </a:p>
          <a:p>
            <a:pPr>
              <a:spcBef>
                <a:spcPts val="20"/>
              </a:spcBef>
            </a:pPr>
            <a:r>
              <a:rPr lang="en-US" sz="1600">
                <a:cs typeface="Segoe UI"/>
              </a:rPr>
              <a:t>Set filters </a:t>
            </a:r>
          </a:p>
          <a:p>
            <a:pPr>
              <a:spcBef>
                <a:spcPts val="20"/>
              </a:spcBef>
            </a:pPr>
            <a:r>
              <a:rPr lang="en-US" sz="1600">
                <a:cs typeface="Segoe UI"/>
              </a:rPr>
              <a:t>Group and pivot </a:t>
            </a:r>
          </a:p>
          <a:p>
            <a:pPr>
              <a:spcBef>
                <a:spcPts val="20"/>
              </a:spcBef>
            </a:pPr>
            <a:r>
              <a:rPr lang="en-US" sz="1600">
                <a:cs typeface="Segoe UI"/>
              </a:rPr>
              <a:t>Export to excel </a:t>
            </a:r>
          </a:p>
          <a:p>
            <a:pPr>
              <a:spcBef>
                <a:spcPts val="20"/>
              </a:spcBef>
            </a:pPr>
            <a:endParaRPr lang="en-US" sz="1600"/>
          </a:p>
          <a:p>
            <a:pPr marL="0" indent="0">
              <a:spcBef>
                <a:spcPts val="20"/>
              </a:spcBef>
              <a:buNone/>
            </a:pPr>
            <a:endParaRPr lang="en-US" sz="1600">
              <a:cs typeface="Segoe UI"/>
            </a:endParaRPr>
          </a:p>
          <a:p>
            <a:pPr marL="0" indent="0">
              <a:spcBef>
                <a:spcPts val="20"/>
              </a:spcBef>
              <a:buNone/>
            </a:pPr>
            <a:r>
              <a:rPr lang="en-US" sz="1600" b="1">
                <a:cs typeface="Segoe UI"/>
              </a:rPr>
              <a:t>Except...</a:t>
            </a:r>
            <a:endParaRPr lang="en-US" sz="1600" b="1"/>
          </a:p>
          <a:p>
            <a:pPr marL="0" indent="0">
              <a:spcBef>
                <a:spcPts val="20"/>
              </a:spcBef>
              <a:buNone/>
            </a:pPr>
            <a:endParaRPr lang="en-US" sz="1600" b="1">
              <a:cs typeface="Segoe UI"/>
            </a:endParaRPr>
          </a:p>
          <a:p>
            <a:pPr>
              <a:spcBef>
                <a:spcPts val="20"/>
              </a:spcBef>
            </a:pPr>
            <a:r>
              <a:rPr lang="en-US" sz="1600">
                <a:cs typeface="Segoe UI"/>
              </a:rPr>
              <a:t>Copilot </a:t>
            </a:r>
            <a:r>
              <a:rPr lang="en-US" sz="1600" b="1">
                <a:cs typeface="Segoe UI"/>
              </a:rPr>
              <a:t>analysis assist is not supported </a:t>
            </a:r>
            <a:r>
              <a:rPr lang="en-US" sz="1600">
                <a:cs typeface="Segoe UI"/>
              </a:rPr>
              <a:t>on related columns (yet) </a:t>
            </a:r>
          </a:p>
          <a:p>
            <a:r>
              <a:rPr lang="en-US" sz="1600">
                <a:cs typeface="Segoe UI"/>
              </a:rPr>
              <a:t>Calculated columns are not supported</a:t>
            </a:r>
            <a:endParaRPr lang="en-DK" sz="1600">
              <a:cs typeface="Segoe UI"/>
            </a:endParaRPr>
          </a:p>
        </p:txBody>
      </p:sp>
      <p:sp>
        <p:nvSpPr>
          <p:cNvPr id="13" name="Text Placeholder 12">
            <a:extLst>
              <a:ext uri="{FF2B5EF4-FFF2-40B4-BE49-F238E27FC236}">
                <a16:creationId xmlns:a16="http://schemas.microsoft.com/office/drawing/2014/main" id="{65A889C7-B9CD-7385-BD9E-F50D18B47B52}"/>
              </a:ext>
            </a:extLst>
          </p:cNvPr>
          <p:cNvSpPr>
            <a:spLocks noGrp="1"/>
          </p:cNvSpPr>
          <p:nvPr>
            <p:ph type="body" sz="quarter" idx="16"/>
          </p:nvPr>
        </p:nvSpPr>
        <p:spPr>
          <a:xfrm>
            <a:off x="584200" y="1543506"/>
            <a:ext cx="5219700" cy="738664"/>
          </a:xfrm>
        </p:spPr>
        <p:txBody>
          <a:bodyPr/>
          <a:lstStyle/>
          <a:p>
            <a:r>
              <a:rPr lang="en-US" sz="2400" b="1" noProof="0">
                <a:solidFill>
                  <a:schemeClr val="tx1"/>
                </a:solidFill>
              </a:rPr>
              <a:t>Adding fields from related tables</a:t>
            </a:r>
          </a:p>
          <a:p>
            <a:endParaRPr lang="en-DK" sz="2400"/>
          </a:p>
        </p:txBody>
      </p:sp>
      <p:sp>
        <p:nvSpPr>
          <p:cNvPr id="14" name="Text Placeholder 13">
            <a:extLst>
              <a:ext uri="{FF2B5EF4-FFF2-40B4-BE49-F238E27FC236}">
                <a16:creationId xmlns:a16="http://schemas.microsoft.com/office/drawing/2014/main" id="{BEB56D8D-E3D1-DCFB-6D73-A0ED1FC8AD5D}"/>
              </a:ext>
            </a:extLst>
          </p:cNvPr>
          <p:cNvSpPr>
            <a:spLocks noGrp="1"/>
          </p:cNvSpPr>
          <p:nvPr>
            <p:ph type="body" sz="quarter" idx="17"/>
          </p:nvPr>
        </p:nvSpPr>
        <p:spPr>
          <a:xfrm>
            <a:off x="6397625" y="1543506"/>
            <a:ext cx="5219700" cy="738664"/>
          </a:xfrm>
        </p:spPr>
        <p:txBody>
          <a:bodyPr/>
          <a:lstStyle/>
          <a:p>
            <a:r>
              <a:rPr lang="en-US" sz="2400" b="1" noProof="0">
                <a:solidFill>
                  <a:schemeClr val="tx1"/>
                </a:solidFill>
              </a:rPr>
              <a:t>Like regular columns</a:t>
            </a:r>
          </a:p>
          <a:p>
            <a:endParaRPr lang="en-DK" sz="2400"/>
          </a:p>
        </p:txBody>
      </p:sp>
    </p:spTree>
    <p:extLst>
      <p:ext uri="{BB962C8B-B14F-4D97-AF65-F5344CB8AC3E}">
        <p14:creationId xmlns:p14="http://schemas.microsoft.com/office/powerpoint/2010/main" val="1225917641"/>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4BAE55-7190-0C03-C345-C18B5DF10F4F}"/>
              </a:ext>
            </a:extLst>
          </p:cNvPr>
          <p:cNvSpPr>
            <a:spLocks noGrp="1"/>
          </p:cNvSpPr>
          <p:nvPr>
            <p:ph type="title"/>
          </p:nvPr>
        </p:nvSpPr>
        <p:spPr/>
        <p:txBody>
          <a:bodyPr/>
          <a:lstStyle/>
          <a:p>
            <a:r>
              <a:rPr lang="en-US"/>
              <a:t>Learn more…</a:t>
            </a:r>
            <a:endParaRPr lang="en-GB"/>
          </a:p>
        </p:txBody>
      </p:sp>
    </p:spTree>
    <p:extLst>
      <p:ext uri="{BB962C8B-B14F-4D97-AF65-F5344CB8AC3E}">
        <p14:creationId xmlns:p14="http://schemas.microsoft.com/office/powerpoint/2010/main" val="4126877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1D44796A-AFFA-0EAA-7FFE-BF40410A77D7}"/>
              </a:ext>
            </a:extLst>
          </p:cNvPr>
          <p:cNvGrpSpPr/>
          <p:nvPr/>
        </p:nvGrpSpPr>
        <p:grpSpPr>
          <a:xfrm>
            <a:off x="41190" y="1710125"/>
            <a:ext cx="12192000" cy="6263058"/>
            <a:chOff x="0" y="367357"/>
            <a:chExt cx="12192000" cy="6263058"/>
          </a:xfrm>
        </p:grpSpPr>
        <p:pic>
          <p:nvPicPr>
            <p:cNvPr id="3" name="Picture 2">
              <a:extLst>
                <a:ext uri="{FF2B5EF4-FFF2-40B4-BE49-F238E27FC236}">
                  <a16:creationId xmlns:a16="http://schemas.microsoft.com/office/drawing/2014/main" id="{2723C8A9-9B1C-2FE7-5859-16DEE8AFA97C}"/>
                </a:ext>
              </a:extLst>
            </p:cNvPr>
            <p:cNvPicPr>
              <a:picLocks noChangeAspect="1"/>
            </p:cNvPicPr>
            <p:nvPr/>
          </p:nvPicPr>
          <p:blipFill>
            <a:blip r:embed="rId3"/>
            <a:srcRect/>
            <a:stretch/>
          </p:blipFill>
          <p:spPr>
            <a:xfrm>
              <a:off x="0" y="367357"/>
              <a:ext cx="12192000" cy="6263058"/>
            </a:xfrm>
            <a:prstGeom prst="rect">
              <a:avLst/>
            </a:prstGeom>
          </p:spPr>
        </p:pic>
        <p:sp>
          <p:nvSpPr>
            <p:cNvPr id="6" name="TextBox 5">
              <a:extLst>
                <a:ext uri="{FF2B5EF4-FFF2-40B4-BE49-F238E27FC236}">
                  <a16:creationId xmlns:a16="http://schemas.microsoft.com/office/drawing/2014/main" id="{69158C1A-76F0-EB60-A33A-F85C0DA9C4E7}"/>
                </a:ext>
              </a:extLst>
            </p:cNvPr>
            <p:cNvSpPr txBox="1"/>
            <p:nvPr/>
          </p:nvSpPr>
          <p:spPr>
            <a:xfrm>
              <a:off x="102448" y="2643396"/>
              <a:ext cx="2771012" cy="1976486"/>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da-DK"/>
              </a:defPPr>
              <a:lvl1pPr marR="0" lvl="0" indent="0" defTabSz="932472" fontAlgn="base">
                <a:lnSpc>
                  <a:spcPct val="100000"/>
                </a:lnSpc>
                <a:spcBef>
                  <a:spcPct val="0"/>
                </a:spcBef>
                <a:spcAft>
                  <a:spcPct val="0"/>
                </a:spcAft>
                <a:buClrTx/>
                <a:buSzTx/>
                <a:buFontTx/>
                <a:buNone/>
                <a:tabLst/>
                <a:defRPr kumimoji="0" sz="2000" b="0" i="0" u="none" strike="noStrike" cap="none" spc="0" normalizeH="0" baseline="0">
                  <a:ln>
                    <a:noFill/>
                  </a:ln>
                  <a:solidFill>
                    <a:srgbClr val="FFFFFF"/>
                  </a:solidFill>
                  <a:effectLst/>
                  <a:uLnTx/>
                  <a:uFillTx/>
                  <a:latin typeface="Segoe UI"/>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err="1">
                <a:ln>
                  <a:noFill/>
                </a:ln>
                <a:solidFill>
                  <a:srgbClr val="000000"/>
                </a:solidFill>
                <a:effectLst/>
                <a:uLnTx/>
                <a:uFillTx/>
                <a:latin typeface="Segoe UI"/>
                <a:cs typeface="Segoe UI" pitchFamily="34" charset="0"/>
              </a:endParaRPr>
            </a:p>
          </p:txBody>
        </p:sp>
      </p:grpSp>
      <p:sp>
        <p:nvSpPr>
          <p:cNvPr id="9" name="Title 2">
            <a:extLst>
              <a:ext uri="{FF2B5EF4-FFF2-40B4-BE49-F238E27FC236}">
                <a16:creationId xmlns:a16="http://schemas.microsoft.com/office/drawing/2014/main" id="{76222177-BF97-6B1E-9D94-3CBA2D17DBC3}"/>
              </a:ext>
            </a:extLst>
          </p:cNvPr>
          <p:cNvSpPr txBox="1">
            <a:spLocks/>
          </p:cNvSpPr>
          <p:nvPr/>
        </p:nvSpPr>
        <p:spPr>
          <a:xfrm>
            <a:off x="41190" y="37071"/>
            <a:ext cx="11018520" cy="553998"/>
          </a:xfrm>
          <a:prstGeom prst="rect">
            <a:avLst/>
          </a:prstGeom>
        </p:spPr>
        <p:txBody>
          <a:bodyPr wrap="square" anchor="t">
            <a:normAutofit fontScale="92500" lnSpcReduction="10000"/>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GB" sz="3600" b="0" i="0" u="none" strike="noStrike" kern="1200" cap="none" spc="-50" normalizeH="0" baseline="0" noProof="0">
                <a:ln w="3175">
                  <a:noFill/>
                </a:ln>
                <a:solidFill>
                  <a:srgbClr val="000000"/>
                </a:solidFill>
                <a:effectLst/>
                <a:uLnTx/>
                <a:uFillTx/>
                <a:latin typeface="Segoe UI Semibold"/>
                <a:ea typeface="+mn-ea"/>
                <a:cs typeface="Segoe UI" pitchFamily="34" charset="0"/>
              </a:rPr>
              <a:t>aka.ms/</a:t>
            </a:r>
            <a:r>
              <a:rPr kumimoji="0" lang="en-GB" sz="3600" b="0" i="0" u="none" strike="noStrike" kern="1200" cap="none" spc="-50" normalizeH="0" baseline="0" noProof="0" err="1">
                <a:ln w="3175">
                  <a:noFill/>
                </a:ln>
                <a:solidFill>
                  <a:srgbClr val="000000"/>
                </a:solidFill>
                <a:effectLst/>
                <a:uLnTx/>
                <a:uFillTx/>
                <a:latin typeface="Segoe UI Semibold"/>
                <a:ea typeface="+mn-ea"/>
                <a:cs typeface="Segoe UI" pitchFamily="34" charset="0"/>
              </a:rPr>
              <a:t>bc</a:t>
            </a:r>
            <a:r>
              <a:rPr kumimoji="0" lang="en-GB" sz="3600" b="0" i="0" u="none" strike="noStrike" kern="1200" cap="none" spc="-50" normalizeH="0" baseline="0" noProof="0" err="1">
                <a:ln w="3175">
                  <a:noFill/>
                </a:ln>
                <a:solidFill>
                  <a:srgbClr val="0078D4"/>
                </a:solidFill>
                <a:effectLst/>
                <a:uLnTx/>
                <a:uFillTx/>
                <a:latin typeface="Segoe UI Semibold"/>
                <a:ea typeface="+mn-ea"/>
                <a:cs typeface="Segoe UI" pitchFamily="34" charset="0"/>
              </a:rPr>
              <a:t>Analytics</a:t>
            </a:r>
            <a:r>
              <a:rPr kumimoji="0" lang="en-GB" sz="3600" b="0" i="0" u="none" strike="noStrike" kern="1200" cap="none" spc="-50" normalizeH="0" baseline="0" noProof="0">
                <a:ln w="3175">
                  <a:noFill/>
                </a:ln>
                <a:solidFill>
                  <a:srgbClr val="000000"/>
                </a:solidFill>
                <a:effectLst/>
                <a:uLnTx/>
                <a:uFillTx/>
                <a:latin typeface="Segoe UI Semibold"/>
                <a:ea typeface="+mn-ea"/>
                <a:cs typeface="Segoe UI" pitchFamily="34" charset="0"/>
              </a:rPr>
              <a:t> (for users)</a:t>
            </a:r>
          </a:p>
        </p:txBody>
      </p:sp>
    </p:spTree>
    <p:extLst>
      <p:ext uri="{BB962C8B-B14F-4D97-AF65-F5344CB8AC3E}">
        <p14:creationId xmlns:p14="http://schemas.microsoft.com/office/powerpoint/2010/main" val="3519608088"/>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1D44796A-AFFA-0EAA-7FFE-BF40410A77D7}"/>
              </a:ext>
            </a:extLst>
          </p:cNvPr>
          <p:cNvGrpSpPr/>
          <p:nvPr/>
        </p:nvGrpSpPr>
        <p:grpSpPr>
          <a:xfrm>
            <a:off x="41190" y="1945646"/>
            <a:ext cx="12192000" cy="5792016"/>
            <a:chOff x="0" y="602878"/>
            <a:chExt cx="12192000" cy="5792016"/>
          </a:xfrm>
        </p:grpSpPr>
        <p:pic>
          <p:nvPicPr>
            <p:cNvPr id="3" name="Picture 2">
              <a:extLst>
                <a:ext uri="{FF2B5EF4-FFF2-40B4-BE49-F238E27FC236}">
                  <a16:creationId xmlns:a16="http://schemas.microsoft.com/office/drawing/2014/main" id="{2723C8A9-9B1C-2FE7-5859-16DEE8AFA97C}"/>
                </a:ext>
              </a:extLst>
            </p:cNvPr>
            <p:cNvPicPr>
              <a:picLocks noChangeAspect="1"/>
            </p:cNvPicPr>
            <p:nvPr/>
          </p:nvPicPr>
          <p:blipFill>
            <a:blip r:embed="rId3"/>
            <a:srcRect/>
            <a:stretch/>
          </p:blipFill>
          <p:spPr>
            <a:xfrm>
              <a:off x="0" y="602878"/>
              <a:ext cx="12192000" cy="5792016"/>
            </a:xfrm>
            <a:prstGeom prst="rect">
              <a:avLst/>
            </a:prstGeom>
          </p:spPr>
        </p:pic>
        <p:sp>
          <p:nvSpPr>
            <p:cNvPr id="6" name="TextBox 5">
              <a:extLst>
                <a:ext uri="{FF2B5EF4-FFF2-40B4-BE49-F238E27FC236}">
                  <a16:creationId xmlns:a16="http://schemas.microsoft.com/office/drawing/2014/main" id="{69158C1A-76F0-EB60-A33A-F85C0DA9C4E7}"/>
                </a:ext>
              </a:extLst>
            </p:cNvPr>
            <p:cNvSpPr txBox="1"/>
            <p:nvPr/>
          </p:nvSpPr>
          <p:spPr>
            <a:xfrm>
              <a:off x="102448" y="2686307"/>
              <a:ext cx="2189987" cy="190500"/>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da-DK"/>
              </a:defPPr>
              <a:lvl1pPr marR="0" lvl="0" indent="0" defTabSz="932472" fontAlgn="base">
                <a:lnSpc>
                  <a:spcPct val="100000"/>
                </a:lnSpc>
                <a:spcBef>
                  <a:spcPct val="0"/>
                </a:spcBef>
                <a:spcAft>
                  <a:spcPct val="0"/>
                </a:spcAft>
                <a:buClrTx/>
                <a:buSzTx/>
                <a:buFontTx/>
                <a:buNone/>
                <a:tabLst/>
                <a:defRPr kumimoji="0" sz="2000" b="0" i="0" u="none" strike="noStrike" cap="none" spc="0" normalizeH="0" baseline="0">
                  <a:ln>
                    <a:noFill/>
                  </a:ln>
                  <a:solidFill>
                    <a:srgbClr val="FFFFFF"/>
                  </a:solidFill>
                  <a:effectLst/>
                  <a:uLnTx/>
                  <a:uFillTx/>
                  <a:latin typeface="Segoe UI"/>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err="1">
                <a:ln>
                  <a:noFill/>
                </a:ln>
                <a:solidFill>
                  <a:srgbClr val="000000"/>
                </a:solidFill>
                <a:effectLst/>
                <a:uLnTx/>
                <a:uFillTx/>
                <a:latin typeface="Segoe UI"/>
                <a:cs typeface="Segoe UI" pitchFamily="34" charset="0"/>
              </a:endParaRPr>
            </a:p>
          </p:txBody>
        </p:sp>
      </p:grpSp>
      <p:sp>
        <p:nvSpPr>
          <p:cNvPr id="9" name="Title 2">
            <a:extLst>
              <a:ext uri="{FF2B5EF4-FFF2-40B4-BE49-F238E27FC236}">
                <a16:creationId xmlns:a16="http://schemas.microsoft.com/office/drawing/2014/main" id="{76222177-BF97-6B1E-9D94-3CBA2D17DBC3}"/>
              </a:ext>
            </a:extLst>
          </p:cNvPr>
          <p:cNvSpPr txBox="1">
            <a:spLocks/>
          </p:cNvSpPr>
          <p:nvPr/>
        </p:nvSpPr>
        <p:spPr>
          <a:xfrm>
            <a:off x="41190" y="37071"/>
            <a:ext cx="11018520" cy="553998"/>
          </a:xfrm>
          <a:prstGeom prst="rect">
            <a:avLst/>
          </a:prstGeom>
        </p:spPr>
        <p:txBody>
          <a:bodyPr wrap="square" anchor="t">
            <a:normAutofit fontScale="77500" lnSpcReduction="20000"/>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GB" sz="3600" b="0" i="0" u="none" strike="noStrike" kern="1200" cap="none" spc="-50" normalizeH="0" baseline="0" noProof="0">
                <a:ln w="3175">
                  <a:noFill/>
                </a:ln>
                <a:solidFill>
                  <a:srgbClr val="000000"/>
                </a:solidFill>
                <a:effectLst/>
                <a:uLnTx/>
                <a:uFillTx/>
                <a:latin typeface="Segoe UI Semibold"/>
                <a:ea typeface="+mn-ea"/>
                <a:cs typeface="Segoe UI" pitchFamily="34" charset="0"/>
              </a:rPr>
              <a:t>Analytics per functional area (finance, sales, purchase, inventory, …)</a:t>
            </a:r>
          </a:p>
        </p:txBody>
      </p:sp>
      <p:sp>
        <p:nvSpPr>
          <p:cNvPr id="4" name="TextBox 3">
            <a:extLst>
              <a:ext uri="{FF2B5EF4-FFF2-40B4-BE49-F238E27FC236}">
                <a16:creationId xmlns:a16="http://schemas.microsoft.com/office/drawing/2014/main" id="{7265AF78-9D99-6D84-91E4-765362E28BF2}"/>
              </a:ext>
            </a:extLst>
          </p:cNvPr>
          <p:cNvSpPr txBox="1"/>
          <p:nvPr/>
        </p:nvSpPr>
        <p:spPr>
          <a:xfrm>
            <a:off x="410338" y="5495262"/>
            <a:ext cx="2313812" cy="1057938"/>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da-DK"/>
            </a:defPPr>
            <a:lvl1pPr marR="0" lvl="0" indent="0" defTabSz="932472" fontAlgn="base">
              <a:lnSpc>
                <a:spcPct val="100000"/>
              </a:lnSpc>
              <a:spcBef>
                <a:spcPct val="0"/>
              </a:spcBef>
              <a:spcAft>
                <a:spcPct val="0"/>
              </a:spcAft>
              <a:buClrTx/>
              <a:buSzTx/>
              <a:buFontTx/>
              <a:buNone/>
              <a:tabLst/>
              <a:defRPr kumimoji="0" sz="2000" b="0" i="0" u="none" strike="noStrike" cap="none" spc="0" normalizeH="0" baseline="0">
                <a:ln>
                  <a:noFill/>
                </a:ln>
                <a:solidFill>
                  <a:srgbClr val="FFFFFF"/>
                </a:solidFill>
                <a:effectLst/>
                <a:uLnTx/>
                <a:uFillTx/>
                <a:latin typeface="Segoe UI"/>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err="1">
              <a:ln>
                <a:noFill/>
              </a:ln>
              <a:solidFill>
                <a:srgbClr val="000000"/>
              </a:solidFill>
              <a:effectLst/>
              <a:uLnTx/>
              <a:uFillTx/>
              <a:latin typeface="Segoe UI"/>
              <a:cs typeface="Segoe UI" pitchFamily="34" charset="0"/>
            </a:endParaRPr>
          </a:p>
        </p:txBody>
      </p:sp>
    </p:spTree>
    <p:extLst>
      <p:ext uri="{BB962C8B-B14F-4D97-AF65-F5344CB8AC3E}">
        <p14:creationId xmlns:p14="http://schemas.microsoft.com/office/powerpoint/2010/main" val="817498729"/>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9F4B59-3F85-DA65-93DD-43CD1A980295}"/>
              </a:ext>
            </a:extLst>
          </p:cNvPr>
          <p:cNvSpPr>
            <a:spLocks noGrp="1"/>
          </p:cNvSpPr>
          <p:nvPr>
            <p:ph type="title"/>
          </p:nvPr>
        </p:nvSpPr>
        <p:spPr>
          <a:xfrm>
            <a:off x="588263" y="457200"/>
            <a:ext cx="11018520" cy="553998"/>
          </a:xfrm>
        </p:spPr>
        <p:txBody>
          <a:body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GB" sz="3600" b="0" i="0" u="none" strike="noStrike" kern="1200" cap="none" spc="-50" normalizeH="0" baseline="0" noProof="0">
                <a:ln w="3175">
                  <a:noFill/>
                </a:ln>
                <a:solidFill>
                  <a:srgbClr val="000000"/>
                </a:solidFill>
                <a:effectLst/>
                <a:uLnTx/>
                <a:uFillTx/>
                <a:latin typeface="Segoe UI Semibold"/>
                <a:ea typeface="+mn-ea"/>
                <a:cs typeface="Segoe UI" pitchFamily="34" charset="0"/>
              </a:rPr>
              <a:t>Analytics aka links per functional area</a:t>
            </a:r>
          </a:p>
        </p:txBody>
      </p:sp>
      <p:sp>
        <p:nvSpPr>
          <p:cNvPr id="4" name="Content Placeholder 3">
            <a:extLst>
              <a:ext uri="{FF2B5EF4-FFF2-40B4-BE49-F238E27FC236}">
                <a16:creationId xmlns:a16="http://schemas.microsoft.com/office/drawing/2014/main" id="{2BFC0D28-525E-086B-47F7-75D22AE5B9C9}"/>
              </a:ext>
            </a:extLst>
          </p:cNvPr>
          <p:cNvSpPr>
            <a:spLocks noGrp="1"/>
          </p:cNvSpPr>
          <p:nvPr>
            <p:ph sz="quarter" idx="10"/>
          </p:nvPr>
        </p:nvSpPr>
        <p:spPr>
          <a:xfrm>
            <a:off x="584200" y="1435100"/>
            <a:ext cx="11018838" cy="3533275"/>
          </a:xfrm>
        </p:spPr>
        <p:txBody>
          <a:bodyPr/>
          <a:lstStyle/>
          <a:p>
            <a:r>
              <a:rPr lang="en-GB"/>
              <a:t>aka.ms/</a:t>
            </a:r>
            <a:r>
              <a:rPr lang="en-GB" err="1"/>
              <a:t>bc</a:t>
            </a:r>
            <a:r>
              <a:rPr lang="en-GB" err="1">
                <a:solidFill>
                  <a:schemeClr val="accent1">
                    <a:lumMod val="75000"/>
                  </a:schemeClr>
                </a:solidFill>
              </a:rPr>
              <a:t>Finance</a:t>
            </a:r>
            <a:r>
              <a:rPr lang="en-GB" err="1"/>
              <a:t>Analytics</a:t>
            </a:r>
            <a:endParaRPr lang="en-GB"/>
          </a:p>
          <a:p>
            <a:r>
              <a:rPr lang="en-GB"/>
              <a:t>aka.ms/</a:t>
            </a:r>
            <a:r>
              <a:rPr lang="en-GB" err="1"/>
              <a:t>bc</a:t>
            </a:r>
            <a:r>
              <a:rPr lang="en-GB" err="1">
                <a:solidFill>
                  <a:schemeClr val="accent1">
                    <a:lumMod val="75000"/>
                  </a:schemeClr>
                </a:solidFill>
              </a:rPr>
              <a:t>Sales</a:t>
            </a:r>
            <a:r>
              <a:rPr lang="en-GB" err="1"/>
              <a:t>Analytics</a:t>
            </a:r>
            <a:endParaRPr lang="en-GB"/>
          </a:p>
          <a:p>
            <a:r>
              <a:rPr lang="en-GB"/>
              <a:t>aka.ms/</a:t>
            </a:r>
            <a:r>
              <a:rPr lang="en-GB" err="1"/>
              <a:t>bc</a:t>
            </a:r>
            <a:r>
              <a:rPr lang="en-GB" err="1">
                <a:solidFill>
                  <a:schemeClr val="accent1">
                    <a:lumMod val="75000"/>
                  </a:schemeClr>
                </a:solidFill>
              </a:rPr>
              <a:t>Purchasing</a:t>
            </a:r>
            <a:r>
              <a:rPr lang="en-GB" err="1"/>
              <a:t>Analytics</a:t>
            </a:r>
            <a:endParaRPr lang="en-GB"/>
          </a:p>
          <a:p>
            <a:r>
              <a:rPr lang="en-GB"/>
              <a:t>aka.ms/</a:t>
            </a:r>
            <a:r>
              <a:rPr lang="en-GB" err="1"/>
              <a:t>bc</a:t>
            </a:r>
            <a:r>
              <a:rPr lang="en-GB" err="1">
                <a:solidFill>
                  <a:schemeClr val="accent1">
                    <a:lumMod val="75000"/>
                  </a:schemeClr>
                </a:solidFill>
              </a:rPr>
              <a:t>FixedAssets</a:t>
            </a:r>
            <a:r>
              <a:rPr lang="en-GB" err="1"/>
              <a:t>Analytics</a:t>
            </a:r>
            <a:endParaRPr lang="en-GB"/>
          </a:p>
          <a:p>
            <a:r>
              <a:rPr lang="en-GB"/>
              <a:t>aka.ms/</a:t>
            </a:r>
            <a:r>
              <a:rPr lang="en-GB" err="1"/>
              <a:t>bc</a:t>
            </a:r>
            <a:r>
              <a:rPr lang="en-GB" err="1">
                <a:solidFill>
                  <a:schemeClr val="accent1">
                    <a:lumMod val="75000"/>
                  </a:schemeClr>
                </a:solidFill>
              </a:rPr>
              <a:t>Project</a:t>
            </a:r>
            <a:r>
              <a:rPr lang="en-GB" err="1"/>
              <a:t>Analytics</a:t>
            </a:r>
            <a:endParaRPr lang="en-GB"/>
          </a:p>
          <a:p>
            <a:r>
              <a:rPr lang="en-GB"/>
              <a:t>aka.ms/</a:t>
            </a:r>
            <a:r>
              <a:rPr lang="en-GB" err="1"/>
              <a:t>bc</a:t>
            </a:r>
            <a:r>
              <a:rPr lang="en-GB" err="1">
                <a:solidFill>
                  <a:schemeClr val="accent1">
                    <a:lumMod val="75000"/>
                  </a:schemeClr>
                </a:solidFill>
              </a:rPr>
              <a:t>Inventory</a:t>
            </a:r>
            <a:r>
              <a:rPr lang="en-GB" err="1"/>
              <a:t>Analytics</a:t>
            </a:r>
            <a:endParaRPr lang="en-GB"/>
          </a:p>
          <a:p>
            <a:r>
              <a:rPr lang="en-GB"/>
              <a:t>aka.ms/</a:t>
            </a:r>
            <a:r>
              <a:rPr lang="en-GB" err="1"/>
              <a:t>bc</a:t>
            </a:r>
            <a:r>
              <a:rPr lang="en-GB" err="1">
                <a:solidFill>
                  <a:schemeClr val="accent1">
                    <a:lumMod val="75000"/>
                  </a:schemeClr>
                </a:solidFill>
              </a:rPr>
              <a:t>Manufacturing</a:t>
            </a:r>
            <a:r>
              <a:rPr lang="en-GB" err="1"/>
              <a:t>Analytics</a:t>
            </a:r>
            <a:endParaRPr lang="en-GB"/>
          </a:p>
        </p:txBody>
      </p:sp>
    </p:spTree>
    <p:extLst>
      <p:ext uri="{BB962C8B-B14F-4D97-AF65-F5344CB8AC3E}">
        <p14:creationId xmlns:p14="http://schemas.microsoft.com/office/powerpoint/2010/main" val="887695484"/>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723C8A9-9B1C-2FE7-5859-16DEE8AFA97C}"/>
              </a:ext>
            </a:extLst>
          </p:cNvPr>
          <p:cNvPicPr>
            <a:picLocks noChangeAspect="1"/>
          </p:cNvPicPr>
          <p:nvPr/>
        </p:nvPicPr>
        <p:blipFill>
          <a:blip r:embed="rId3"/>
          <a:srcRect/>
          <a:stretch/>
        </p:blipFill>
        <p:spPr>
          <a:xfrm>
            <a:off x="191280" y="710023"/>
            <a:ext cx="11064456" cy="6341348"/>
          </a:xfrm>
          <a:prstGeom prst="rect">
            <a:avLst/>
          </a:prstGeom>
        </p:spPr>
      </p:pic>
      <p:sp>
        <p:nvSpPr>
          <p:cNvPr id="6" name="TextBox 5">
            <a:extLst>
              <a:ext uri="{FF2B5EF4-FFF2-40B4-BE49-F238E27FC236}">
                <a16:creationId xmlns:a16="http://schemas.microsoft.com/office/drawing/2014/main" id="{69158C1A-76F0-EB60-A33A-F85C0DA9C4E7}"/>
              </a:ext>
            </a:extLst>
          </p:cNvPr>
          <p:cNvSpPr txBox="1"/>
          <p:nvPr/>
        </p:nvSpPr>
        <p:spPr>
          <a:xfrm>
            <a:off x="388247" y="2109635"/>
            <a:ext cx="1745353" cy="205197"/>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da-DK"/>
            </a:defPPr>
            <a:lvl1pPr marR="0" lvl="0" indent="0" defTabSz="932472" fontAlgn="base">
              <a:lnSpc>
                <a:spcPct val="100000"/>
              </a:lnSpc>
              <a:spcBef>
                <a:spcPct val="0"/>
              </a:spcBef>
              <a:spcAft>
                <a:spcPct val="0"/>
              </a:spcAft>
              <a:buClrTx/>
              <a:buSzTx/>
              <a:buFontTx/>
              <a:buNone/>
              <a:tabLst/>
              <a:defRPr kumimoji="0" sz="2000" b="0" i="0" u="none" strike="noStrike" cap="none" spc="0" normalizeH="0" baseline="0">
                <a:ln>
                  <a:noFill/>
                </a:ln>
                <a:solidFill>
                  <a:srgbClr val="FFFFFF"/>
                </a:solidFill>
                <a:effectLst/>
                <a:uLnTx/>
                <a:uFillTx/>
                <a:latin typeface="Segoe UI"/>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err="1">
              <a:ln>
                <a:noFill/>
              </a:ln>
              <a:solidFill>
                <a:srgbClr val="000000"/>
              </a:solidFill>
              <a:effectLst/>
              <a:uLnTx/>
              <a:uFillTx/>
              <a:latin typeface="Segoe UI"/>
              <a:cs typeface="Segoe UI" pitchFamily="34" charset="0"/>
            </a:endParaRPr>
          </a:p>
        </p:txBody>
      </p:sp>
      <p:sp>
        <p:nvSpPr>
          <p:cNvPr id="9" name="Title 2">
            <a:extLst>
              <a:ext uri="{FF2B5EF4-FFF2-40B4-BE49-F238E27FC236}">
                <a16:creationId xmlns:a16="http://schemas.microsoft.com/office/drawing/2014/main" id="{76222177-BF97-6B1E-9D94-3CBA2D17DBC3}"/>
              </a:ext>
            </a:extLst>
          </p:cNvPr>
          <p:cNvSpPr txBox="1">
            <a:spLocks/>
          </p:cNvSpPr>
          <p:nvPr/>
        </p:nvSpPr>
        <p:spPr>
          <a:xfrm>
            <a:off x="41190" y="37071"/>
            <a:ext cx="11018520" cy="553998"/>
          </a:xfrm>
          <a:prstGeom prst="rect">
            <a:avLst/>
          </a:prstGeom>
        </p:spPr>
        <p:txBody>
          <a:bodyPr wrap="square" anchor="t">
            <a:normAutofit fontScale="92500" lnSpcReduction="10000"/>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GB" sz="3600" b="0" i="0" u="none" strike="noStrike" kern="1200" cap="none" spc="-50" normalizeH="0" baseline="0" noProof="0">
                <a:ln w="3175">
                  <a:noFill/>
                </a:ln>
                <a:solidFill>
                  <a:srgbClr val="000000"/>
                </a:solidFill>
                <a:effectLst/>
                <a:uLnTx/>
                <a:uFillTx/>
                <a:latin typeface="Segoe UI Semibold"/>
                <a:ea typeface="+mn-ea"/>
                <a:cs typeface="Segoe UI" pitchFamily="34" charset="0"/>
              </a:rPr>
              <a:t>Example: Financial Analytics</a:t>
            </a:r>
          </a:p>
        </p:txBody>
      </p:sp>
      <p:sp>
        <p:nvSpPr>
          <p:cNvPr id="4" name="TextBox 3">
            <a:extLst>
              <a:ext uri="{FF2B5EF4-FFF2-40B4-BE49-F238E27FC236}">
                <a16:creationId xmlns:a16="http://schemas.microsoft.com/office/drawing/2014/main" id="{7265AF78-9D99-6D84-91E4-765362E28BF2}"/>
              </a:ext>
            </a:extLst>
          </p:cNvPr>
          <p:cNvSpPr txBox="1"/>
          <p:nvPr/>
        </p:nvSpPr>
        <p:spPr>
          <a:xfrm>
            <a:off x="388247" y="2543434"/>
            <a:ext cx="2396142" cy="3999470"/>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da-DK"/>
            </a:defPPr>
            <a:lvl1pPr marR="0" lvl="0" indent="0" defTabSz="932472" fontAlgn="base">
              <a:lnSpc>
                <a:spcPct val="100000"/>
              </a:lnSpc>
              <a:spcBef>
                <a:spcPct val="0"/>
              </a:spcBef>
              <a:spcAft>
                <a:spcPct val="0"/>
              </a:spcAft>
              <a:buClrTx/>
              <a:buSzTx/>
              <a:buFontTx/>
              <a:buNone/>
              <a:tabLst/>
              <a:defRPr kumimoji="0" sz="2000" b="0" i="0" u="none" strike="noStrike" cap="none" spc="0" normalizeH="0" baseline="0">
                <a:ln>
                  <a:noFill/>
                </a:ln>
                <a:solidFill>
                  <a:srgbClr val="FFFFFF"/>
                </a:solidFill>
                <a:effectLst/>
                <a:uLnTx/>
                <a:uFillTx/>
                <a:latin typeface="Segoe UI"/>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err="1">
              <a:ln>
                <a:noFill/>
              </a:ln>
              <a:solidFill>
                <a:srgbClr val="000000"/>
              </a:solidFill>
              <a:effectLst/>
              <a:uLnTx/>
              <a:uFillTx/>
              <a:latin typeface="Segoe UI"/>
              <a:cs typeface="Segoe UI" pitchFamily="34" charset="0"/>
            </a:endParaRPr>
          </a:p>
        </p:txBody>
      </p:sp>
    </p:spTree>
    <p:extLst>
      <p:ext uri="{BB962C8B-B14F-4D97-AF65-F5344CB8AC3E}">
        <p14:creationId xmlns:p14="http://schemas.microsoft.com/office/powerpoint/2010/main" val="3576090879"/>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bg>
      <p:bgPr>
        <a:solidFill>
          <a:srgbClr val="EAE4DC"/>
        </a:solidFill>
        <a:effectLst/>
      </p:bgPr>
    </p:bg>
    <p:spTree>
      <p:nvGrpSpPr>
        <p:cNvPr id="1" name=""/>
        <p:cNvGrpSpPr/>
        <p:nvPr/>
      </p:nvGrpSpPr>
      <p:grpSpPr>
        <a:xfrm>
          <a:off x="0" y="0"/>
          <a:ext cx="0" cy="0"/>
          <a:chOff x="0" y="0"/>
          <a:chExt cx="0" cy="0"/>
        </a:xfrm>
      </p:grpSpPr>
      <p:sp>
        <p:nvSpPr>
          <p:cNvPr id="5" name="Graphic 86" descr="Icon of a media button">
            <a:extLst>
              <a:ext uri="{FF2B5EF4-FFF2-40B4-BE49-F238E27FC236}">
                <a16:creationId xmlns:a16="http://schemas.microsoft.com/office/drawing/2014/main" id="{6248381E-5734-4DBC-F1C3-FCE71B5B7CD9}"/>
              </a:ext>
            </a:extLst>
          </p:cNvPr>
          <p:cNvSpPr>
            <a:spLocks/>
          </p:cNvSpPr>
          <p:nvPr/>
        </p:nvSpPr>
        <p:spPr>
          <a:xfrm>
            <a:off x="6212580" y="2599601"/>
            <a:ext cx="396814" cy="396814"/>
          </a:xfrm>
          <a:custGeom>
            <a:avLst/>
            <a:gdLst>
              <a:gd name="connsiteX0" fmla="*/ 30956 w 171450"/>
              <a:gd name="connsiteY0" fmla="*/ 0 h 152400"/>
              <a:gd name="connsiteX1" fmla="*/ 140494 w 171450"/>
              <a:gd name="connsiteY1" fmla="*/ 0 h 152400"/>
              <a:gd name="connsiteX2" fmla="*/ 171402 w 171450"/>
              <a:gd name="connsiteY2" fmla="*/ 29204 h 152400"/>
              <a:gd name="connsiteX3" fmla="*/ 171450 w 171450"/>
              <a:gd name="connsiteY3" fmla="*/ 30956 h 152400"/>
              <a:gd name="connsiteX4" fmla="*/ 171450 w 171450"/>
              <a:gd name="connsiteY4" fmla="*/ 121444 h 152400"/>
              <a:gd name="connsiteX5" fmla="*/ 142246 w 171450"/>
              <a:gd name="connsiteY5" fmla="*/ 152352 h 152400"/>
              <a:gd name="connsiteX6" fmla="*/ 140494 w 171450"/>
              <a:gd name="connsiteY6" fmla="*/ 152400 h 152400"/>
              <a:gd name="connsiteX7" fmla="*/ 30956 w 171450"/>
              <a:gd name="connsiteY7" fmla="*/ 152400 h 152400"/>
              <a:gd name="connsiteX8" fmla="*/ 48 w 171450"/>
              <a:gd name="connsiteY8" fmla="*/ 123196 h 152400"/>
              <a:gd name="connsiteX9" fmla="*/ 0 w 171450"/>
              <a:gd name="connsiteY9" fmla="*/ 121444 h 152400"/>
              <a:gd name="connsiteX10" fmla="*/ 0 w 171450"/>
              <a:gd name="connsiteY10" fmla="*/ 30956 h 152400"/>
              <a:gd name="connsiteX11" fmla="*/ 29204 w 171450"/>
              <a:gd name="connsiteY11" fmla="*/ 48 h 152400"/>
              <a:gd name="connsiteX12" fmla="*/ 30956 w 171450"/>
              <a:gd name="connsiteY12" fmla="*/ 0 h 152400"/>
              <a:gd name="connsiteX13" fmla="*/ 140494 w 171450"/>
              <a:gd name="connsiteY13" fmla="*/ 0 h 152400"/>
              <a:gd name="connsiteX14" fmla="*/ 30956 w 171450"/>
              <a:gd name="connsiteY14" fmla="*/ 0 h 152400"/>
              <a:gd name="connsiteX15" fmla="*/ 67180 w 171450"/>
              <a:gd name="connsiteY15" fmla="*/ 53197 h 152400"/>
              <a:gd name="connsiteX16" fmla="*/ 66675 w 171450"/>
              <a:gd name="connsiteY16" fmla="*/ 55340 h 152400"/>
              <a:gd name="connsiteX17" fmla="*/ 66675 w 171450"/>
              <a:gd name="connsiteY17" fmla="*/ 97079 h 152400"/>
              <a:gd name="connsiteX18" fmla="*/ 71438 w 171450"/>
              <a:gd name="connsiteY18" fmla="*/ 101841 h 152400"/>
              <a:gd name="connsiteX19" fmla="*/ 73571 w 171450"/>
              <a:gd name="connsiteY19" fmla="*/ 101336 h 152400"/>
              <a:gd name="connsiteX20" fmla="*/ 115310 w 171450"/>
              <a:gd name="connsiteY20" fmla="*/ 80477 h 152400"/>
              <a:gd name="connsiteX21" fmla="*/ 117448 w 171450"/>
              <a:gd name="connsiteY21" fmla="*/ 74090 h 152400"/>
              <a:gd name="connsiteX22" fmla="*/ 115310 w 171450"/>
              <a:gd name="connsiteY22" fmla="*/ 71952 h 152400"/>
              <a:gd name="connsiteX23" fmla="*/ 73571 w 171450"/>
              <a:gd name="connsiteY23" fmla="*/ 51083 h 152400"/>
              <a:gd name="connsiteX24" fmla="*/ 67180 w 171450"/>
              <a:gd name="connsiteY24" fmla="*/ 53207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71450" h="152400">
                <a:moveTo>
                  <a:pt x="30956" y="0"/>
                </a:moveTo>
                <a:lnTo>
                  <a:pt x="140494" y="0"/>
                </a:lnTo>
                <a:cubicBezTo>
                  <a:pt x="156910" y="-1"/>
                  <a:pt x="170473" y="12813"/>
                  <a:pt x="171402" y="29204"/>
                </a:cubicBezTo>
                <a:lnTo>
                  <a:pt x="171450" y="30956"/>
                </a:lnTo>
                <a:lnTo>
                  <a:pt x="171450" y="121444"/>
                </a:lnTo>
                <a:cubicBezTo>
                  <a:pt x="171451" y="137860"/>
                  <a:pt x="158637" y="151423"/>
                  <a:pt x="142246" y="152352"/>
                </a:cubicBezTo>
                <a:lnTo>
                  <a:pt x="140494" y="152400"/>
                </a:lnTo>
                <a:lnTo>
                  <a:pt x="30956" y="152400"/>
                </a:lnTo>
                <a:cubicBezTo>
                  <a:pt x="14540" y="152401"/>
                  <a:pt x="977" y="139587"/>
                  <a:pt x="48" y="123196"/>
                </a:cubicBezTo>
                <a:lnTo>
                  <a:pt x="0" y="121444"/>
                </a:lnTo>
                <a:lnTo>
                  <a:pt x="0" y="30956"/>
                </a:lnTo>
                <a:cubicBezTo>
                  <a:pt x="-1" y="14540"/>
                  <a:pt x="12813" y="977"/>
                  <a:pt x="29204" y="48"/>
                </a:cubicBezTo>
                <a:lnTo>
                  <a:pt x="30956" y="0"/>
                </a:lnTo>
                <a:lnTo>
                  <a:pt x="140494" y="0"/>
                </a:lnTo>
                <a:lnTo>
                  <a:pt x="30956" y="0"/>
                </a:lnTo>
                <a:close/>
                <a:moveTo>
                  <a:pt x="67180" y="53197"/>
                </a:moveTo>
                <a:cubicBezTo>
                  <a:pt x="66846" y="53862"/>
                  <a:pt x="66674" y="54596"/>
                  <a:pt x="66675" y="55340"/>
                </a:cubicBezTo>
                <a:lnTo>
                  <a:pt x="66675" y="97079"/>
                </a:lnTo>
                <a:cubicBezTo>
                  <a:pt x="66675" y="99709"/>
                  <a:pt x="68808" y="101841"/>
                  <a:pt x="71438" y="101841"/>
                </a:cubicBezTo>
                <a:cubicBezTo>
                  <a:pt x="72179" y="101841"/>
                  <a:pt x="72909" y="101668"/>
                  <a:pt x="73571" y="101336"/>
                </a:cubicBezTo>
                <a:lnTo>
                  <a:pt x="115310" y="80477"/>
                </a:lnTo>
                <a:cubicBezTo>
                  <a:pt x="117663" y="79303"/>
                  <a:pt x="118621" y="76444"/>
                  <a:pt x="117448" y="74090"/>
                </a:cubicBezTo>
                <a:cubicBezTo>
                  <a:pt x="116986" y="73163"/>
                  <a:pt x="116235" y="72414"/>
                  <a:pt x="115310" y="71952"/>
                </a:cubicBezTo>
                <a:lnTo>
                  <a:pt x="73571" y="51083"/>
                </a:lnTo>
                <a:cubicBezTo>
                  <a:pt x="71219" y="49904"/>
                  <a:pt x="68358" y="50855"/>
                  <a:pt x="67180" y="53207"/>
                </a:cubicBezTo>
                <a:close/>
              </a:path>
            </a:pathLst>
          </a:custGeom>
          <a:gradFill flip="none" rotWithShape="1">
            <a:gsLst>
              <a:gs pos="0">
                <a:schemeClr val="accent3"/>
              </a:gs>
              <a:gs pos="97196">
                <a:schemeClr val="accent5"/>
              </a:gs>
              <a:gs pos="61000">
                <a:schemeClr val="accent1"/>
              </a:gs>
            </a:gsLst>
            <a:lin ang="135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GB" sz="2800">
              <a:latin typeface="Segoe UI Semibold"/>
              <a:cs typeface="Segoe UI" pitchFamily="34" charset="0"/>
            </a:endParaRPr>
          </a:p>
        </p:txBody>
      </p:sp>
      <p:sp>
        <p:nvSpPr>
          <p:cNvPr id="33" name="Title 23">
            <a:extLst>
              <a:ext uri="{FF2B5EF4-FFF2-40B4-BE49-F238E27FC236}">
                <a16:creationId xmlns:a16="http://schemas.microsoft.com/office/drawing/2014/main" id="{C5DE9C30-55BC-4C91-9FA0-3864FD294274}"/>
              </a:ext>
            </a:extLst>
          </p:cNvPr>
          <p:cNvSpPr>
            <a:spLocks noGrp="1"/>
          </p:cNvSpPr>
          <p:nvPr>
            <p:ph type="title"/>
          </p:nvPr>
        </p:nvSpPr>
        <p:spPr>
          <a:xfrm>
            <a:off x="588263" y="457200"/>
            <a:ext cx="11018520" cy="553998"/>
          </a:xfrm>
        </p:spPr>
        <p:txBody>
          <a:bodyPr/>
          <a:lstStyle/>
          <a:p>
            <a:r>
              <a:rPr lang="en-US"/>
              <a:t>General Business Central resources</a:t>
            </a:r>
          </a:p>
        </p:txBody>
      </p:sp>
      <p:sp>
        <p:nvSpPr>
          <p:cNvPr id="77" name="Text Placeholder 76">
            <a:extLst>
              <a:ext uri="{FF2B5EF4-FFF2-40B4-BE49-F238E27FC236}">
                <a16:creationId xmlns:a16="http://schemas.microsoft.com/office/drawing/2014/main" id="{C158774F-FAF8-25E4-A347-90479A0CC63B}"/>
              </a:ext>
            </a:extLst>
          </p:cNvPr>
          <p:cNvSpPr>
            <a:spLocks noGrp="1"/>
          </p:cNvSpPr>
          <p:nvPr>
            <p:ph type="body" sz="quarter" idx="11"/>
          </p:nvPr>
        </p:nvSpPr>
        <p:spPr>
          <a:xfrm>
            <a:off x="1885950" y="3852345"/>
            <a:ext cx="3709988" cy="369332"/>
          </a:xfrm>
        </p:spPr>
        <p:txBody>
          <a:bodyPr/>
          <a:lstStyle/>
          <a:p>
            <a:r>
              <a:rPr lang="en-US" noProof="0">
                <a:solidFill>
                  <a:schemeClr val="tx1"/>
                </a:solidFill>
              </a:rPr>
              <a:t>Have a question?</a:t>
            </a:r>
          </a:p>
        </p:txBody>
      </p:sp>
      <p:sp>
        <p:nvSpPr>
          <p:cNvPr id="78" name="Text Placeholder 77">
            <a:extLst>
              <a:ext uri="{FF2B5EF4-FFF2-40B4-BE49-F238E27FC236}">
                <a16:creationId xmlns:a16="http://schemas.microsoft.com/office/drawing/2014/main" id="{12191909-6950-ECB1-4836-9567494294A4}"/>
              </a:ext>
            </a:extLst>
          </p:cNvPr>
          <p:cNvSpPr>
            <a:spLocks noGrp="1"/>
          </p:cNvSpPr>
          <p:nvPr>
            <p:ph type="body" sz="quarter" idx="12"/>
          </p:nvPr>
        </p:nvSpPr>
        <p:spPr>
          <a:xfrm>
            <a:off x="1885346" y="4261188"/>
            <a:ext cx="3710313" cy="276999"/>
          </a:xfrm>
        </p:spPr>
        <p:txBody>
          <a:bodyPr/>
          <a:lstStyle/>
          <a:p>
            <a:r>
              <a:rPr lang="en-US">
                <a:solidFill>
                  <a:schemeClr val="accent1"/>
                </a:solidFill>
                <a:hlinkClick r:id="rId3"/>
              </a:rPr>
              <a:t>aka.ms/BCYammer</a:t>
            </a:r>
            <a:r>
              <a:rPr lang="en-US">
                <a:solidFill>
                  <a:schemeClr val="accent1"/>
                </a:solidFill>
              </a:rPr>
              <a:t> </a:t>
            </a:r>
          </a:p>
        </p:txBody>
      </p:sp>
      <p:sp>
        <p:nvSpPr>
          <p:cNvPr id="79" name="Text Placeholder 78">
            <a:extLst>
              <a:ext uri="{FF2B5EF4-FFF2-40B4-BE49-F238E27FC236}">
                <a16:creationId xmlns:a16="http://schemas.microsoft.com/office/drawing/2014/main" id="{55EBE494-F510-A1C9-D6E1-72CA2E9B0E86}"/>
              </a:ext>
            </a:extLst>
          </p:cNvPr>
          <p:cNvSpPr>
            <a:spLocks noGrp="1"/>
          </p:cNvSpPr>
          <p:nvPr>
            <p:ph type="body" sz="quarter" idx="13"/>
          </p:nvPr>
        </p:nvSpPr>
        <p:spPr>
          <a:xfrm>
            <a:off x="6983080" y="2478088"/>
            <a:ext cx="3709988" cy="369332"/>
          </a:xfrm>
        </p:spPr>
        <p:txBody>
          <a:bodyPr vert="horz" wrap="square" lIns="0" tIns="0" rIns="0" bIns="0" rtlCol="0" anchor="t">
            <a:spAutoFit/>
          </a:bodyPr>
          <a:lstStyle/>
          <a:p>
            <a:r>
              <a:rPr lang="en-US">
                <a:solidFill>
                  <a:schemeClr val="tx1"/>
                </a:solidFill>
                <a:cs typeface="Segoe UI"/>
              </a:rPr>
              <a:t>Watch more on YouTube</a:t>
            </a:r>
          </a:p>
        </p:txBody>
      </p:sp>
      <p:sp>
        <p:nvSpPr>
          <p:cNvPr id="80" name="Text Placeholder 79">
            <a:extLst>
              <a:ext uri="{FF2B5EF4-FFF2-40B4-BE49-F238E27FC236}">
                <a16:creationId xmlns:a16="http://schemas.microsoft.com/office/drawing/2014/main" id="{578942FC-7D97-0983-41CD-F8BB19B70C54}"/>
              </a:ext>
            </a:extLst>
          </p:cNvPr>
          <p:cNvSpPr>
            <a:spLocks noGrp="1"/>
          </p:cNvSpPr>
          <p:nvPr>
            <p:ph type="body" sz="quarter" idx="14"/>
          </p:nvPr>
        </p:nvSpPr>
        <p:spPr>
          <a:xfrm>
            <a:off x="6983038" y="2886931"/>
            <a:ext cx="3710313" cy="276999"/>
          </a:xfrm>
        </p:spPr>
        <p:txBody>
          <a:bodyPr/>
          <a:lstStyle/>
          <a:p>
            <a:r>
              <a:rPr lang="en-US">
                <a:solidFill>
                  <a:schemeClr val="accent1"/>
                </a:solidFill>
                <a:hlinkClick r:id="rId4"/>
              </a:rPr>
              <a:t>aka.ms/BCYouTube</a:t>
            </a:r>
            <a:endParaRPr lang="en-US">
              <a:solidFill>
                <a:schemeClr val="accent1"/>
              </a:solidFill>
            </a:endParaRPr>
          </a:p>
        </p:txBody>
      </p:sp>
      <p:sp>
        <p:nvSpPr>
          <p:cNvPr id="81" name="Text Placeholder 80">
            <a:extLst>
              <a:ext uri="{FF2B5EF4-FFF2-40B4-BE49-F238E27FC236}">
                <a16:creationId xmlns:a16="http://schemas.microsoft.com/office/drawing/2014/main" id="{5E649B45-6AD6-7E34-2610-C3056B04919E}"/>
              </a:ext>
            </a:extLst>
          </p:cNvPr>
          <p:cNvSpPr>
            <a:spLocks noGrp="1"/>
          </p:cNvSpPr>
          <p:nvPr>
            <p:ph type="body" sz="quarter" idx="15"/>
          </p:nvPr>
        </p:nvSpPr>
        <p:spPr>
          <a:xfrm>
            <a:off x="1853366" y="2525959"/>
            <a:ext cx="3709988" cy="369332"/>
          </a:xfrm>
        </p:spPr>
        <p:txBody>
          <a:bodyPr/>
          <a:lstStyle/>
          <a:p>
            <a:r>
              <a:rPr lang="en-US">
                <a:solidFill>
                  <a:schemeClr val="tx1"/>
                </a:solidFill>
              </a:rPr>
              <a:t>Looking for resources?</a:t>
            </a:r>
          </a:p>
        </p:txBody>
      </p:sp>
      <p:sp>
        <p:nvSpPr>
          <p:cNvPr id="82" name="Text Placeholder 81">
            <a:extLst>
              <a:ext uri="{FF2B5EF4-FFF2-40B4-BE49-F238E27FC236}">
                <a16:creationId xmlns:a16="http://schemas.microsoft.com/office/drawing/2014/main" id="{6E55CD1D-71C1-5F36-5E6E-92BC758035E4}"/>
              </a:ext>
            </a:extLst>
          </p:cNvPr>
          <p:cNvSpPr>
            <a:spLocks noGrp="1"/>
          </p:cNvSpPr>
          <p:nvPr>
            <p:ph type="body" sz="quarter" idx="16"/>
          </p:nvPr>
        </p:nvSpPr>
        <p:spPr>
          <a:xfrm>
            <a:off x="1852762" y="2936048"/>
            <a:ext cx="3710313" cy="276999"/>
          </a:xfrm>
        </p:spPr>
        <p:txBody>
          <a:bodyPr/>
          <a:lstStyle/>
          <a:p>
            <a:r>
              <a:rPr lang="en-US">
                <a:solidFill>
                  <a:schemeClr val="accent1"/>
                </a:solidFill>
                <a:hlinkClick r:id="rId5"/>
              </a:rPr>
              <a:t>aka.ms/BCAll</a:t>
            </a:r>
            <a:endParaRPr lang="en-US">
              <a:solidFill>
                <a:schemeClr val="accent1"/>
              </a:solidFill>
            </a:endParaRPr>
          </a:p>
        </p:txBody>
      </p:sp>
      <p:sp>
        <p:nvSpPr>
          <p:cNvPr id="83" name="Text Placeholder 82">
            <a:extLst>
              <a:ext uri="{FF2B5EF4-FFF2-40B4-BE49-F238E27FC236}">
                <a16:creationId xmlns:a16="http://schemas.microsoft.com/office/drawing/2014/main" id="{21678A59-9295-51B8-E2A6-9533F0082F28}"/>
              </a:ext>
            </a:extLst>
          </p:cNvPr>
          <p:cNvSpPr>
            <a:spLocks noGrp="1"/>
          </p:cNvSpPr>
          <p:nvPr>
            <p:ph type="body" sz="quarter" idx="17"/>
          </p:nvPr>
        </p:nvSpPr>
        <p:spPr>
          <a:xfrm>
            <a:off x="6966581" y="5137253"/>
            <a:ext cx="4409682" cy="369332"/>
          </a:xfrm>
        </p:spPr>
        <p:txBody>
          <a:bodyPr/>
          <a:lstStyle/>
          <a:p>
            <a:r>
              <a:rPr lang="en-US">
                <a:solidFill>
                  <a:schemeClr val="tx1"/>
                </a:solidFill>
              </a:rPr>
              <a:t>Transform site for partners</a:t>
            </a:r>
          </a:p>
        </p:txBody>
      </p:sp>
      <p:sp>
        <p:nvSpPr>
          <p:cNvPr id="84" name="Text Placeholder 83">
            <a:extLst>
              <a:ext uri="{FF2B5EF4-FFF2-40B4-BE49-F238E27FC236}">
                <a16:creationId xmlns:a16="http://schemas.microsoft.com/office/drawing/2014/main" id="{A8322CBD-3014-4C99-0368-7C3B24CC950A}"/>
              </a:ext>
            </a:extLst>
          </p:cNvPr>
          <p:cNvSpPr>
            <a:spLocks noGrp="1"/>
          </p:cNvSpPr>
          <p:nvPr>
            <p:ph type="body" sz="quarter" idx="18"/>
          </p:nvPr>
        </p:nvSpPr>
        <p:spPr>
          <a:xfrm>
            <a:off x="6965977" y="5547002"/>
            <a:ext cx="3710313" cy="276999"/>
          </a:xfrm>
        </p:spPr>
        <p:txBody>
          <a:bodyPr/>
          <a:lstStyle/>
          <a:p>
            <a:r>
              <a:rPr lang="en-US">
                <a:solidFill>
                  <a:schemeClr val="accent1"/>
                </a:solidFill>
                <a:hlinkClick r:id="rId6"/>
              </a:rPr>
              <a:t>aka.ms/BCPartnerPortal</a:t>
            </a:r>
            <a:r>
              <a:rPr lang="en-US">
                <a:solidFill>
                  <a:schemeClr val="accent1"/>
                </a:solidFill>
              </a:rPr>
              <a:t> </a:t>
            </a:r>
          </a:p>
        </p:txBody>
      </p:sp>
      <p:sp>
        <p:nvSpPr>
          <p:cNvPr id="85" name="Text Placeholder 84">
            <a:extLst>
              <a:ext uri="{FF2B5EF4-FFF2-40B4-BE49-F238E27FC236}">
                <a16:creationId xmlns:a16="http://schemas.microsoft.com/office/drawing/2014/main" id="{6132D4A0-D9FF-ECC8-6831-163C22B54FFC}"/>
              </a:ext>
            </a:extLst>
          </p:cNvPr>
          <p:cNvSpPr>
            <a:spLocks noGrp="1"/>
          </p:cNvSpPr>
          <p:nvPr>
            <p:ph type="body" sz="quarter" idx="19"/>
          </p:nvPr>
        </p:nvSpPr>
        <p:spPr>
          <a:xfrm>
            <a:off x="6983080" y="3811588"/>
            <a:ext cx="4227926" cy="369332"/>
          </a:xfrm>
        </p:spPr>
        <p:txBody>
          <a:bodyPr/>
          <a:lstStyle/>
          <a:p>
            <a:r>
              <a:rPr lang="en-US">
                <a:solidFill>
                  <a:schemeClr val="tx1"/>
                </a:solidFill>
              </a:rPr>
              <a:t>Follow on LinkedIn</a:t>
            </a:r>
          </a:p>
        </p:txBody>
      </p:sp>
      <p:sp>
        <p:nvSpPr>
          <p:cNvPr id="86" name="Text Placeholder 85">
            <a:extLst>
              <a:ext uri="{FF2B5EF4-FFF2-40B4-BE49-F238E27FC236}">
                <a16:creationId xmlns:a16="http://schemas.microsoft.com/office/drawing/2014/main" id="{CAABBFAC-A175-491E-4E15-64F40D38DCC7}"/>
              </a:ext>
            </a:extLst>
          </p:cNvPr>
          <p:cNvSpPr>
            <a:spLocks noGrp="1"/>
          </p:cNvSpPr>
          <p:nvPr>
            <p:ph type="body" sz="quarter" idx="20"/>
          </p:nvPr>
        </p:nvSpPr>
        <p:spPr>
          <a:xfrm>
            <a:off x="6983037" y="4221677"/>
            <a:ext cx="3710313" cy="276999"/>
          </a:xfrm>
        </p:spPr>
        <p:txBody>
          <a:bodyPr/>
          <a:lstStyle/>
          <a:p>
            <a:r>
              <a:rPr lang="en-US">
                <a:solidFill>
                  <a:schemeClr val="accent1"/>
                </a:solidFill>
                <a:hlinkClick r:id="rId7"/>
              </a:rPr>
              <a:t>aka.ms/BCLinkedIn</a:t>
            </a:r>
            <a:endParaRPr lang="en-US">
              <a:solidFill>
                <a:schemeClr val="accent1"/>
              </a:solidFill>
            </a:endParaRPr>
          </a:p>
        </p:txBody>
      </p:sp>
      <p:sp>
        <p:nvSpPr>
          <p:cNvPr id="87" name="Text Placeholder 86">
            <a:extLst>
              <a:ext uri="{FF2B5EF4-FFF2-40B4-BE49-F238E27FC236}">
                <a16:creationId xmlns:a16="http://schemas.microsoft.com/office/drawing/2014/main" id="{B6708371-332E-43D9-5417-5B47057C6FE8}"/>
              </a:ext>
            </a:extLst>
          </p:cNvPr>
          <p:cNvSpPr>
            <a:spLocks noGrp="1"/>
          </p:cNvSpPr>
          <p:nvPr>
            <p:ph type="body" sz="quarter" idx="21"/>
          </p:nvPr>
        </p:nvSpPr>
        <p:spPr>
          <a:xfrm>
            <a:off x="1885346" y="5097141"/>
            <a:ext cx="3709988" cy="369332"/>
          </a:xfrm>
        </p:spPr>
        <p:txBody>
          <a:bodyPr/>
          <a:lstStyle/>
          <a:p>
            <a:r>
              <a:rPr lang="en-US">
                <a:solidFill>
                  <a:schemeClr val="tx1"/>
                </a:solidFill>
              </a:rPr>
              <a:t>Join the office hours</a:t>
            </a:r>
          </a:p>
        </p:txBody>
      </p:sp>
      <p:sp>
        <p:nvSpPr>
          <p:cNvPr id="88" name="Text Placeholder 87">
            <a:extLst>
              <a:ext uri="{FF2B5EF4-FFF2-40B4-BE49-F238E27FC236}">
                <a16:creationId xmlns:a16="http://schemas.microsoft.com/office/drawing/2014/main" id="{A8A9B6E2-6B02-6181-DB8C-C96E19828B3A}"/>
              </a:ext>
            </a:extLst>
          </p:cNvPr>
          <p:cNvSpPr>
            <a:spLocks noGrp="1"/>
          </p:cNvSpPr>
          <p:nvPr>
            <p:ph type="body" sz="quarter" idx="22"/>
          </p:nvPr>
        </p:nvSpPr>
        <p:spPr>
          <a:xfrm>
            <a:off x="1885303" y="5506890"/>
            <a:ext cx="3710313" cy="276999"/>
          </a:xfrm>
        </p:spPr>
        <p:txBody>
          <a:bodyPr/>
          <a:lstStyle/>
          <a:p>
            <a:pPr lvl="0"/>
            <a:r>
              <a:rPr lang="en-US" noProof="0">
                <a:solidFill>
                  <a:schemeClr val="accent1"/>
                </a:solidFill>
                <a:hlinkClick r:id="rId8"/>
              </a:rPr>
              <a:t>aka.ms/BCOfficeHours</a:t>
            </a:r>
            <a:r>
              <a:rPr lang="en-US" noProof="0">
                <a:solidFill>
                  <a:schemeClr val="accent1"/>
                </a:solidFill>
              </a:rPr>
              <a:t> </a:t>
            </a:r>
          </a:p>
        </p:txBody>
      </p:sp>
      <p:sp>
        <p:nvSpPr>
          <p:cNvPr id="15" name="Rounded Rectangle 18" descr="Announcing&#10;">
            <a:extLst>
              <a:ext uri="{FF2B5EF4-FFF2-40B4-BE49-F238E27FC236}">
                <a16:creationId xmlns:a16="http://schemas.microsoft.com/office/drawing/2014/main" id="{228B82AB-3AE6-AE47-E367-3123D2FD8B6B}"/>
              </a:ext>
            </a:extLst>
          </p:cNvPr>
          <p:cNvSpPr/>
          <p:nvPr/>
        </p:nvSpPr>
        <p:spPr bwMode="auto">
          <a:xfrm>
            <a:off x="521019" y="1164206"/>
            <a:ext cx="1828481" cy="507881"/>
          </a:xfrm>
          <a:prstGeom prst="roundRect">
            <a:avLst>
              <a:gd name="adj" fmla="val 50000"/>
            </a:avLst>
          </a:prstGeom>
          <a:gradFill>
            <a:gsLst>
              <a:gs pos="28000">
                <a:schemeClr val="accent3"/>
              </a:gs>
              <a:gs pos="68000">
                <a:schemeClr val="accent1"/>
              </a:gs>
              <a:gs pos="100000">
                <a:schemeClr val="accent5"/>
              </a:gs>
            </a:gsLst>
            <a:path path="circle">
              <a:fillToRect l="100000" t="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CA" sz="28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12" name="TextBox 11">
            <a:extLst>
              <a:ext uri="{FF2B5EF4-FFF2-40B4-BE49-F238E27FC236}">
                <a16:creationId xmlns:a16="http://schemas.microsoft.com/office/drawing/2014/main" id="{8FAD56AA-C064-FF26-EAD8-D59E94D98762}"/>
              </a:ext>
            </a:extLst>
          </p:cNvPr>
          <p:cNvSpPr txBox="1"/>
          <p:nvPr/>
        </p:nvSpPr>
        <p:spPr>
          <a:xfrm>
            <a:off x="714597" y="1233480"/>
            <a:ext cx="1441324" cy="369332"/>
          </a:xfrm>
          <a:prstGeom prst="rect">
            <a:avLst/>
          </a:prstGeom>
          <a:noFill/>
        </p:spPr>
        <p:txBody>
          <a:bodyPr wrap="square" anchor="ctr">
            <a:spAutoFit/>
          </a:bodyPr>
          <a:lstStyle/>
          <a:p>
            <a:pPr algn="ctr"/>
            <a:r>
              <a:rPr lang="en-US">
                <a:solidFill>
                  <a:schemeClr val="bg1"/>
                </a:solidFill>
                <a:latin typeface="+mj-lt"/>
              </a:rPr>
              <a:t>Learn more!</a:t>
            </a:r>
          </a:p>
        </p:txBody>
      </p:sp>
      <p:sp>
        <p:nvSpPr>
          <p:cNvPr id="24" name="Graphic 44">
            <a:extLst>
              <a:ext uri="{FF2B5EF4-FFF2-40B4-BE49-F238E27FC236}">
                <a16:creationId xmlns:a16="http://schemas.microsoft.com/office/drawing/2014/main" id="{CBA35278-4950-C20A-DDA0-AF91FF72AD53}"/>
              </a:ext>
              <a:ext uri="{C183D7F6-B498-43B3-948B-1728B52AA6E4}">
                <adec:decorative xmlns:adec="http://schemas.microsoft.com/office/drawing/2017/decorative" val="1"/>
              </a:ext>
            </a:extLst>
          </p:cNvPr>
          <p:cNvSpPr/>
          <p:nvPr/>
        </p:nvSpPr>
        <p:spPr>
          <a:xfrm>
            <a:off x="1131949" y="3973858"/>
            <a:ext cx="442316" cy="442316"/>
          </a:xfrm>
          <a:custGeom>
            <a:avLst/>
            <a:gdLst>
              <a:gd name="connsiteX0" fmla="*/ 342900 w 381000"/>
              <a:gd name="connsiteY0" fmla="*/ 61913 h 381000"/>
              <a:gd name="connsiteX1" fmla="*/ 280988 w 381000"/>
              <a:gd name="connsiteY1" fmla="*/ 0 h 381000"/>
              <a:gd name="connsiteX2" fmla="*/ 61913 w 381000"/>
              <a:gd name="connsiteY2" fmla="*/ 0 h 381000"/>
              <a:gd name="connsiteX3" fmla="*/ 0 w 381000"/>
              <a:gd name="connsiteY3" fmla="*/ 61913 h 381000"/>
              <a:gd name="connsiteX4" fmla="*/ 0 w 381000"/>
              <a:gd name="connsiteY4" fmla="*/ 76200 h 381000"/>
              <a:gd name="connsiteX5" fmla="*/ 342900 w 381000"/>
              <a:gd name="connsiteY5" fmla="*/ 76200 h 381000"/>
              <a:gd name="connsiteX6" fmla="*/ 342900 w 381000"/>
              <a:gd name="connsiteY6" fmla="*/ 61913 h 381000"/>
              <a:gd name="connsiteX7" fmla="*/ 342900 w 381000"/>
              <a:gd name="connsiteY7" fmla="*/ 171865 h 381000"/>
              <a:gd name="connsiteX8" fmla="*/ 342900 w 381000"/>
              <a:gd name="connsiteY8" fmla="*/ 104775 h 381000"/>
              <a:gd name="connsiteX9" fmla="*/ 0 w 381000"/>
              <a:gd name="connsiteY9" fmla="*/ 104775 h 381000"/>
              <a:gd name="connsiteX10" fmla="*/ 0 w 381000"/>
              <a:gd name="connsiteY10" fmla="*/ 280988 h 381000"/>
              <a:gd name="connsiteX11" fmla="*/ 61913 w 381000"/>
              <a:gd name="connsiteY11" fmla="*/ 342900 h 381000"/>
              <a:gd name="connsiteX12" fmla="*/ 171865 w 381000"/>
              <a:gd name="connsiteY12" fmla="*/ 342900 h 381000"/>
              <a:gd name="connsiteX13" fmla="*/ 152400 w 381000"/>
              <a:gd name="connsiteY13" fmla="*/ 276225 h 381000"/>
              <a:gd name="connsiteX14" fmla="*/ 276225 w 381000"/>
              <a:gd name="connsiteY14" fmla="*/ 152400 h 381000"/>
              <a:gd name="connsiteX15" fmla="*/ 342900 w 381000"/>
              <a:gd name="connsiteY15" fmla="*/ 171865 h 381000"/>
              <a:gd name="connsiteX16" fmla="*/ 381000 w 381000"/>
              <a:gd name="connsiteY16" fmla="*/ 276225 h 381000"/>
              <a:gd name="connsiteX17" fmla="*/ 276225 w 381000"/>
              <a:gd name="connsiteY17" fmla="*/ 171450 h 381000"/>
              <a:gd name="connsiteX18" fmla="*/ 171450 w 381000"/>
              <a:gd name="connsiteY18" fmla="*/ 276225 h 381000"/>
              <a:gd name="connsiteX19" fmla="*/ 276225 w 381000"/>
              <a:gd name="connsiteY19" fmla="*/ 381000 h 381000"/>
              <a:gd name="connsiteX20" fmla="*/ 381000 w 381000"/>
              <a:gd name="connsiteY20" fmla="*/ 276225 h 381000"/>
              <a:gd name="connsiteX21" fmla="*/ 264328 w 381000"/>
              <a:gd name="connsiteY21" fmla="*/ 331003 h 381000"/>
              <a:gd name="connsiteX22" fmla="*/ 276225 w 381000"/>
              <a:gd name="connsiteY22" fmla="*/ 319107 h 381000"/>
              <a:gd name="connsiteX23" fmla="*/ 288122 w 381000"/>
              <a:gd name="connsiteY23" fmla="*/ 331003 h 381000"/>
              <a:gd name="connsiteX24" fmla="*/ 276225 w 381000"/>
              <a:gd name="connsiteY24" fmla="*/ 342900 h 381000"/>
              <a:gd name="connsiteX25" fmla="*/ 264328 w 381000"/>
              <a:gd name="connsiteY25" fmla="*/ 331003 h 381000"/>
              <a:gd name="connsiteX26" fmla="*/ 240920 w 381000"/>
              <a:gd name="connsiteY26" fmla="*/ 244381 h 381000"/>
              <a:gd name="connsiteX27" fmla="*/ 276225 w 381000"/>
              <a:gd name="connsiteY27" fmla="*/ 207152 h 381000"/>
              <a:gd name="connsiteX28" fmla="*/ 311532 w 381000"/>
              <a:gd name="connsiteY28" fmla="*/ 244290 h 381000"/>
              <a:gd name="connsiteX29" fmla="*/ 301468 w 381000"/>
              <a:gd name="connsiteY29" fmla="*/ 268914 h 381000"/>
              <a:gd name="connsiteX30" fmla="*/ 298904 w 381000"/>
              <a:gd name="connsiteY30" fmla="*/ 271868 h 381000"/>
              <a:gd name="connsiteX31" fmla="*/ 293841 w 381000"/>
              <a:gd name="connsiteY31" fmla="*/ 277400 h 381000"/>
              <a:gd name="connsiteX32" fmla="*/ 291918 w 381000"/>
              <a:gd name="connsiteY32" fmla="*/ 279601 h 381000"/>
              <a:gd name="connsiteX33" fmla="*/ 290301 w 381000"/>
              <a:gd name="connsiteY33" fmla="*/ 281584 h 381000"/>
              <a:gd name="connsiteX34" fmla="*/ 285750 w 381000"/>
              <a:gd name="connsiteY34" fmla="*/ 292829 h 381000"/>
              <a:gd name="connsiteX35" fmla="*/ 276225 w 381000"/>
              <a:gd name="connsiteY35" fmla="*/ 302354 h 381000"/>
              <a:gd name="connsiteX36" fmla="*/ 266700 w 381000"/>
              <a:gd name="connsiteY36" fmla="*/ 292829 h 381000"/>
              <a:gd name="connsiteX37" fmla="*/ 276886 w 381000"/>
              <a:gd name="connsiteY37" fmla="*/ 267872 h 381000"/>
              <a:gd name="connsiteX38" fmla="*/ 279484 w 381000"/>
              <a:gd name="connsiteY38" fmla="*/ 264877 h 381000"/>
              <a:gd name="connsiteX39" fmla="*/ 284540 w 381000"/>
              <a:gd name="connsiteY39" fmla="*/ 259351 h 381000"/>
              <a:gd name="connsiteX40" fmla="*/ 286426 w 381000"/>
              <a:gd name="connsiteY40" fmla="*/ 257192 h 381000"/>
              <a:gd name="connsiteX41" fmla="*/ 288217 w 381000"/>
              <a:gd name="connsiteY41" fmla="*/ 254986 h 381000"/>
              <a:gd name="connsiteX42" fmla="*/ 292482 w 381000"/>
              <a:gd name="connsiteY42" fmla="*/ 244290 h 381000"/>
              <a:gd name="connsiteX43" fmla="*/ 276225 w 381000"/>
              <a:gd name="connsiteY43" fmla="*/ 226202 h 381000"/>
              <a:gd name="connsiteX44" fmla="*/ 259968 w 381000"/>
              <a:gd name="connsiteY44" fmla="*/ 244198 h 381000"/>
              <a:gd name="connsiteX45" fmla="*/ 250534 w 381000"/>
              <a:gd name="connsiteY45" fmla="*/ 253813 h 381000"/>
              <a:gd name="connsiteX46" fmla="*/ 240920 w 381000"/>
              <a:gd name="connsiteY46" fmla="*/ 244381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381000" h="381000">
                <a:moveTo>
                  <a:pt x="342900" y="61913"/>
                </a:moveTo>
                <a:cubicBezTo>
                  <a:pt x="342900" y="27719"/>
                  <a:pt x="315180" y="0"/>
                  <a:pt x="280988" y="0"/>
                </a:cubicBezTo>
                <a:lnTo>
                  <a:pt x="61913" y="0"/>
                </a:lnTo>
                <a:cubicBezTo>
                  <a:pt x="27719" y="0"/>
                  <a:pt x="0" y="27719"/>
                  <a:pt x="0" y="61913"/>
                </a:cubicBezTo>
                <a:lnTo>
                  <a:pt x="0" y="76200"/>
                </a:lnTo>
                <a:lnTo>
                  <a:pt x="342900" y="76200"/>
                </a:lnTo>
                <a:lnTo>
                  <a:pt x="342900" y="61913"/>
                </a:lnTo>
                <a:close/>
                <a:moveTo>
                  <a:pt x="342900" y="171865"/>
                </a:moveTo>
                <a:lnTo>
                  <a:pt x="342900" y="104775"/>
                </a:lnTo>
                <a:lnTo>
                  <a:pt x="0" y="104775"/>
                </a:lnTo>
                <a:lnTo>
                  <a:pt x="0" y="280988"/>
                </a:lnTo>
                <a:cubicBezTo>
                  <a:pt x="0" y="315180"/>
                  <a:pt x="27719" y="342900"/>
                  <a:pt x="61913" y="342900"/>
                </a:cubicBezTo>
                <a:lnTo>
                  <a:pt x="171865" y="342900"/>
                </a:lnTo>
                <a:cubicBezTo>
                  <a:pt x="159544" y="323654"/>
                  <a:pt x="152400" y="300773"/>
                  <a:pt x="152400" y="276225"/>
                </a:cubicBezTo>
                <a:cubicBezTo>
                  <a:pt x="152400" y="207837"/>
                  <a:pt x="207837" y="152400"/>
                  <a:pt x="276225" y="152400"/>
                </a:cubicBezTo>
                <a:cubicBezTo>
                  <a:pt x="300773" y="152400"/>
                  <a:pt x="323654" y="159544"/>
                  <a:pt x="342900" y="171865"/>
                </a:cubicBezTo>
                <a:close/>
                <a:moveTo>
                  <a:pt x="381000" y="276225"/>
                </a:moveTo>
                <a:cubicBezTo>
                  <a:pt x="381000" y="218359"/>
                  <a:pt x="334091" y="171450"/>
                  <a:pt x="276225" y="171450"/>
                </a:cubicBezTo>
                <a:cubicBezTo>
                  <a:pt x="218359" y="171450"/>
                  <a:pt x="171450" y="218359"/>
                  <a:pt x="171450" y="276225"/>
                </a:cubicBezTo>
                <a:cubicBezTo>
                  <a:pt x="171450" y="334091"/>
                  <a:pt x="218359" y="381000"/>
                  <a:pt x="276225" y="381000"/>
                </a:cubicBezTo>
                <a:cubicBezTo>
                  <a:pt x="334091" y="381000"/>
                  <a:pt x="381000" y="334091"/>
                  <a:pt x="381000" y="276225"/>
                </a:cubicBezTo>
                <a:close/>
                <a:moveTo>
                  <a:pt x="264328" y="331003"/>
                </a:moveTo>
                <a:cubicBezTo>
                  <a:pt x="264328" y="324433"/>
                  <a:pt x="269655" y="319107"/>
                  <a:pt x="276225" y="319107"/>
                </a:cubicBezTo>
                <a:cubicBezTo>
                  <a:pt x="282795" y="319107"/>
                  <a:pt x="288122" y="324433"/>
                  <a:pt x="288122" y="331003"/>
                </a:cubicBezTo>
                <a:cubicBezTo>
                  <a:pt x="288122" y="337574"/>
                  <a:pt x="282795" y="342900"/>
                  <a:pt x="276225" y="342900"/>
                </a:cubicBezTo>
                <a:cubicBezTo>
                  <a:pt x="269655" y="342900"/>
                  <a:pt x="264328" y="337574"/>
                  <a:pt x="264328" y="331003"/>
                </a:cubicBezTo>
                <a:close/>
                <a:moveTo>
                  <a:pt x="240920" y="244381"/>
                </a:moveTo>
                <a:cubicBezTo>
                  <a:pt x="240712" y="222723"/>
                  <a:pt x="256263" y="207152"/>
                  <a:pt x="276225" y="207152"/>
                </a:cubicBezTo>
                <a:cubicBezTo>
                  <a:pt x="295867" y="207152"/>
                  <a:pt x="311532" y="223264"/>
                  <a:pt x="311532" y="244290"/>
                </a:cubicBezTo>
                <a:cubicBezTo>
                  <a:pt x="311532" y="253994"/>
                  <a:pt x="308675" y="260324"/>
                  <a:pt x="301468" y="268914"/>
                </a:cubicBezTo>
                <a:lnTo>
                  <a:pt x="298904" y="271868"/>
                </a:lnTo>
                <a:lnTo>
                  <a:pt x="293841" y="277400"/>
                </a:lnTo>
                <a:lnTo>
                  <a:pt x="291918" y="279601"/>
                </a:lnTo>
                <a:lnTo>
                  <a:pt x="290301" y="281584"/>
                </a:lnTo>
                <a:cubicBezTo>
                  <a:pt x="286864" y="285990"/>
                  <a:pt x="285750" y="288958"/>
                  <a:pt x="285750" y="292829"/>
                </a:cubicBezTo>
                <a:cubicBezTo>
                  <a:pt x="285750" y="298089"/>
                  <a:pt x="281487" y="302354"/>
                  <a:pt x="276225" y="302354"/>
                </a:cubicBezTo>
                <a:cubicBezTo>
                  <a:pt x="270965" y="302354"/>
                  <a:pt x="266700" y="298089"/>
                  <a:pt x="266700" y="292829"/>
                </a:cubicBezTo>
                <a:cubicBezTo>
                  <a:pt x="266700" y="282969"/>
                  <a:pt x="269582" y="276572"/>
                  <a:pt x="276886" y="267872"/>
                </a:cubicBezTo>
                <a:lnTo>
                  <a:pt x="279484" y="264877"/>
                </a:lnTo>
                <a:lnTo>
                  <a:pt x="284540" y="259351"/>
                </a:lnTo>
                <a:lnTo>
                  <a:pt x="286426" y="257192"/>
                </a:lnTo>
                <a:lnTo>
                  <a:pt x="288217" y="254986"/>
                </a:lnTo>
                <a:cubicBezTo>
                  <a:pt x="291429" y="250810"/>
                  <a:pt x="292482" y="247951"/>
                  <a:pt x="292482" y="244290"/>
                </a:cubicBezTo>
                <a:cubicBezTo>
                  <a:pt x="292482" y="233667"/>
                  <a:pt x="285224" y="226202"/>
                  <a:pt x="276225" y="226202"/>
                </a:cubicBezTo>
                <a:cubicBezTo>
                  <a:pt x="266820" y="226202"/>
                  <a:pt x="259863" y="233168"/>
                  <a:pt x="259968" y="244198"/>
                </a:cubicBezTo>
                <a:cubicBezTo>
                  <a:pt x="260019" y="249458"/>
                  <a:pt x="255796" y="253763"/>
                  <a:pt x="250534" y="253813"/>
                </a:cubicBezTo>
                <a:cubicBezTo>
                  <a:pt x="245274" y="253864"/>
                  <a:pt x="240969" y="249641"/>
                  <a:pt x="240920" y="244381"/>
                </a:cubicBezTo>
                <a:close/>
              </a:path>
            </a:pathLst>
          </a:custGeom>
          <a:gradFill flip="none" rotWithShape="1">
            <a:gsLst>
              <a:gs pos="0">
                <a:schemeClr val="accent3"/>
              </a:gs>
              <a:gs pos="97196">
                <a:schemeClr val="accent5"/>
              </a:gs>
              <a:gs pos="61000">
                <a:schemeClr val="accent1"/>
              </a:gs>
            </a:gsLst>
            <a:lin ang="135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800">
              <a:solidFill>
                <a:schemeClr val="tx1"/>
              </a:solidFill>
              <a:latin typeface="Segoe UI Semibold"/>
              <a:cs typeface="Segoe UI" pitchFamily="34" charset="0"/>
            </a:endParaRPr>
          </a:p>
        </p:txBody>
      </p:sp>
      <p:sp>
        <p:nvSpPr>
          <p:cNvPr id="25" name="Graphic 38">
            <a:extLst>
              <a:ext uri="{FF2B5EF4-FFF2-40B4-BE49-F238E27FC236}">
                <a16:creationId xmlns:a16="http://schemas.microsoft.com/office/drawing/2014/main" id="{9FBA3E5D-C671-8F04-0FEB-7E196FF10690}"/>
              </a:ext>
              <a:ext uri="{C183D7F6-B498-43B3-948B-1728B52AA6E4}">
                <adec:decorative xmlns:adec="http://schemas.microsoft.com/office/drawing/2017/decorative" val="1"/>
              </a:ext>
            </a:extLst>
          </p:cNvPr>
          <p:cNvSpPr/>
          <p:nvPr/>
        </p:nvSpPr>
        <p:spPr>
          <a:xfrm>
            <a:off x="1114846" y="2653141"/>
            <a:ext cx="411354" cy="424624"/>
          </a:xfrm>
          <a:custGeom>
            <a:avLst/>
            <a:gdLst>
              <a:gd name="connsiteX0" fmla="*/ 354330 w 354330"/>
              <a:gd name="connsiteY0" fmla="*/ 262890 h 365761"/>
              <a:gd name="connsiteX1" fmla="*/ 354330 w 354330"/>
              <a:gd name="connsiteY1" fmla="*/ 91440 h 365761"/>
              <a:gd name="connsiteX2" fmla="*/ 34290 w 354330"/>
              <a:gd name="connsiteY2" fmla="*/ 91440 h 365761"/>
              <a:gd name="connsiteX3" fmla="*/ 34290 w 354330"/>
              <a:gd name="connsiteY3" fmla="*/ 147853 h 365761"/>
              <a:gd name="connsiteX4" fmla="*/ 80010 w 354330"/>
              <a:gd name="connsiteY4" fmla="*/ 137160 h 365761"/>
              <a:gd name="connsiteX5" fmla="*/ 182880 w 354330"/>
              <a:gd name="connsiteY5" fmla="*/ 240030 h 365761"/>
              <a:gd name="connsiteX6" fmla="*/ 172855 w 354330"/>
              <a:gd name="connsiteY6" fmla="*/ 284381 h 365761"/>
              <a:gd name="connsiteX7" fmla="*/ 208513 w 354330"/>
              <a:gd name="connsiteY7" fmla="*/ 320040 h 365761"/>
              <a:gd name="connsiteX8" fmla="*/ 297180 w 354330"/>
              <a:gd name="connsiteY8" fmla="*/ 320040 h 365761"/>
              <a:gd name="connsiteX9" fmla="*/ 354330 w 354330"/>
              <a:gd name="connsiteY9" fmla="*/ 262890 h 365761"/>
              <a:gd name="connsiteX10" fmla="*/ 354330 w 354330"/>
              <a:gd name="connsiteY10" fmla="*/ 57150 h 365761"/>
              <a:gd name="connsiteX11" fmla="*/ 297180 w 354330"/>
              <a:gd name="connsiteY11" fmla="*/ 0 h 365761"/>
              <a:gd name="connsiteX12" fmla="*/ 91440 w 354330"/>
              <a:gd name="connsiteY12" fmla="*/ 0 h 365761"/>
              <a:gd name="connsiteX13" fmla="*/ 34290 w 354330"/>
              <a:gd name="connsiteY13" fmla="*/ 57150 h 365761"/>
              <a:gd name="connsiteX14" fmla="*/ 34290 w 354330"/>
              <a:gd name="connsiteY14" fmla="*/ 68580 h 365761"/>
              <a:gd name="connsiteX15" fmla="*/ 354330 w 354330"/>
              <a:gd name="connsiteY15" fmla="*/ 68580 h 365761"/>
              <a:gd name="connsiteX16" fmla="*/ 354330 w 354330"/>
              <a:gd name="connsiteY16" fmla="*/ 57150 h 365761"/>
              <a:gd name="connsiteX17" fmla="*/ 127926 w 354330"/>
              <a:gd name="connsiteY17" fmla="*/ 304111 h 365761"/>
              <a:gd name="connsiteX18" fmla="*/ 80010 w 354330"/>
              <a:gd name="connsiteY18" fmla="*/ 320040 h 365761"/>
              <a:gd name="connsiteX19" fmla="*/ 0 w 354330"/>
              <a:gd name="connsiteY19" fmla="*/ 240030 h 365761"/>
              <a:gd name="connsiteX20" fmla="*/ 80010 w 354330"/>
              <a:gd name="connsiteY20" fmla="*/ 160020 h 365761"/>
              <a:gd name="connsiteX21" fmla="*/ 160020 w 354330"/>
              <a:gd name="connsiteY21" fmla="*/ 240030 h 365761"/>
              <a:gd name="connsiteX22" fmla="*/ 144091 w 354330"/>
              <a:gd name="connsiteY22" fmla="*/ 287947 h 365761"/>
              <a:gd name="connsiteX23" fmla="*/ 202393 w 354330"/>
              <a:gd name="connsiteY23" fmla="*/ 346249 h 365761"/>
              <a:gd name="connsiteX24" fmla="*/ 202391 w 354330"/>
              <a:gd name="connsiteY24" fmla="*/ 362413 h 365761"/>
              <a:gd name="connsiteX25" fmla="*/ 186228 w 354330"/>
              <a:gd name="connsiteY25" fmla="*/ 362413 h 365761"/>
              <a:gd name="connsiteX26" fmla="*/ 127926 w 354330"/>
              <a:gd name="connsiteY26" fmla="*/ 304111 h 365761"/>
              <a:gd name="connsiteX27" fmla="*/ 137160 w 354330"/>
              <a:gd name="connsiteY27" fmla="*/ 240030 h 365761"/>
              <a:gd name="connsiteX28" fmla="*/ 80010 w 354330"/>
              <a:gd name="connsiteY28" fmla="*/ 182880 h 365761"/>
              <a:gd name="connsiteX29" fmla="*/ 22860 w 354330"/>
              <a:gd name="connsiteY29" fmla="*/ 240030 h 365761"/>
              <a:gd name="connsiteX30" fmla="*/ 80010 w 354330"/>
              <a:gd name="connsiteY30" fmla="*/ 297180 h 365761"/>
              <a:gd name="connsiteX31" fmla="*/ 137160 w 354330"/>
              <a:gd name="connsiteY31" fmla="*/ 240030 h 365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54330" h="365761">
                <a:moveTo>
                  <a:pt x="354330" y="262890"/>
                </a:moveTo>
                <a:lnTo>
                  <a:pt x="354330" y="91440"/>
                </a:lnTo>
                <a:lnTo>
                  <a:pt x="34290" y="91440"/>
                </a:lnTo>
                <a:lnTo>
                  <a:pt x="34290" y="147853"/>
                </a:lnTo>
                <a:cubicBezTo>
                  <a:pt x="48063" y="141008"/>
                  <a:pt x="63587" y="137160"/>
                  <a:pt x="80010" y="137160"/>
                </a:cubicBezTo>
                <a:cubicBezTo>
                  <a:pt x="136824" y="137160"/>
                  <a:pt x="182880" y="183216"/>
                  <a:pt x="182880" y="240030"/>
                </a:cubicBezTo>
                <a:cubicBezTo>
                  <a:pt x="182880" y="255911"/>
                  <a:pt x="179281" y="270953"/>
                  <a:pt x="172855" y="284381"/>
                </a:cubicBezTo>
                <a:lnTo>
                  <a:pt x="208513" y="320040"/>
                </a:lnTo>
                <a:lnTo>
                  <a:pt x="297180" y="320040"/>
                </a:lnTo>
                <a:cubicBezTo>
                  <a:pt x="328743" y="320040"/>
                  <a:pt x="354330" y="294453"/>
                  <a:pt x="354330" y="262890"/>
                </a:cubicBezTo>
                <a:close/>
                <a:moveTo>
                  <a:pt x="354330" y="57150"/>
                </a:moveTo>
                <a:cubicBezTo>
                  <a:pt x="354330" y="25587"/>
                  <a:pt x="328743" y="0"/>
                  <a:pt x="297180" y="0"/>
                </a:cubicBezTo>
                <a:lnTo>
                  <a:pt x="91440" y="0"/>
                </a:lnTo>
                <a:cubicBezTo>
                  <a:pt x="59877" y="0"/>
                  <a:pt x="34290" y="25587"/>
                  <a:pt x="34290" y="57150"/>
                </a:cubicBezTo>
                <a:lnTo>
                  <a:pt x="34290" y="68580"/>
                </a:lnTo>
                <a:lnTo>
                  <a:pt x="354330" y="68580"/>
                </a:lnTo>
                <a:lnTo>
                  <a:pt x="354330" y="57150"/>
                </a:lnTo>
                <a:close/>
                <a:moveTo>
                  <a:pt x="127926" y="304111"/>
                </a:moveTo>
                <a:cubicBezTo>
                  <a:pt x="114570" y="314115"/>
                  <a:pt x="97982" y="320040"/>
                  <a:pt x="80010" y="320040"/>
                </a:cubicBezTo>
                <a:cubicBezTo>
                  <a:pt x="35822" y="320040"/>
                  <a:pt x="0" y="284218"/>
                  <a:pt x="0" y="240030"/>
                </a:cubicBezTo>
                <a:cubicBezTo>
                  <a:pt x="0" y="195842"/>
                  <a:pt x="35822" y="160020"/>
                  <a:pt x="80010" y="160020"/>
                </a:cubicBezTo>
                <a:cubicBezTo>
                  <a:pt x="124198" y="160020"/>
                  <a:pt x="160020" y="195842"/>
                  <a:pt x="160020" y="240030"/>
                </a:cubicBezTo>
                <a:cubicBezTo>
                  <a:pt x="160020" y="258003"/>
                  <a:pt x="154095" y="274590"/>
                  <a:pt x="144091" y="287947"/>
                </a:cubicBezTo>
                <a:lnTo>
                  <a:pt x="202393" y="346249"/>
                </a:lnTo>
                <a:cubicBezTo>
                  <a:pt x="206856" y="350714"/>
                  <a:pt x="206856" y="357951"/>
                  <a:pt x="202391" y="362413"/>
                </a:cubicBezTo>
                <a:cubicBezTo>
                  <a:pt x="197929" y="366878"/>
                  <a:pt x="190691" y="366878"/>
                  <a:pt x="186228" y="362413"/>
                </a:cubicBezTo>
                <a:lnTo>
                  <a:pt x="127926" y="304111"/>
                </a:lnTo>
                <a:close/>
                <a:moveTo>
                  <a:pt x="137160" y="240030"/>
                </a:moveTo>
                <a:cubicBezTo>
                  <a:pt x="137160" y="208467"/>
                  <a:pt x="111573" y="182880"/>
                  <a:pt x="80010" y="182880"/>
                </a:cubicBezTo>
                <a:cubicBezTo>
                  <a:pt x="48447" y="182880"/>
                  <a:pt x="22860" y="208467"/>
                  <a:pt x="22860" y="240030"/>
                </a:cubicBezTo>
                <a:cubicBezTo>
                  <a:pt x="22860" y="271593"/>
                  <a:pt x="48447" y="297180"/>
                  <a:pt x="80010" y="297180"/>
                </a:cubicBezTo>
                <a:cubicBezTo>
                  <a:pt x="111573" y="297180"/>
                  <a:pt x="137160" y="271593"/>
                  <a:pt x="137160" y="240030"/>
                </a:cubicBezTo>
                <a:close/>
              </a:path>
            </a:pathLst>
          </a:custGeom>
          <a:gradFill flip="none" rotWithShape="1">
            <a:gsLst>
              <a:gs pos="0">
                <a:schemeClr val="accent3"/>
              </a:gs>
              <a:gs pos="97196">
                <a:schemeClr val="accent5"/>
              </a:gs>
              <a:gs pos="61000">
                <a:schemeClr val="accent1"/>
              </a:gs>
            </a:gsLst>
            <a:lin ang="135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800">
              <a:solidFill>
                <a:schemeClr val="tx1"/>
              </a:solidFill>
              <a:latin typeface="Segoe UI Semibold"/>
              <a:cs typeface="Segoe UI" pitchFamily="34" charset="0"/>
            </a:endParaRPr>
          </a:p>
        </p:txBody>
      </p:sp>
      <p:sp>
        <p:nvSpPr>
          <p:cNvPr id="23" name="Graphic 159">
            <a:extLst>
              <a:ext uri="{FF2B5EF4-FFF2-40B4-BE49-F238E27FC236}">
                <a16:creationId xmlns:a16="http://schemas.microsoft.com/office/drawing/2014/main" id="{5CE2467F-B071-7AF1-7F4D-D74A842AA3DB}"/>
              </a:ext>
              <a:ext uri="{C183D7F6-B498-43B3-948B-1728B52AA6E4}">
                <adec:decorative xmlns:adec="http://schemas.microsoft.com/office/drawing/2017/decorative" val="1"/>
              </a:ext>
            </a:extLst>
          </p:cNvPr>
          <p:cNvSpPr/>
          <p:nvPr/>
        </p:nvSpPr>
        <p:spPr>
          <a:xfrm>
            <a:off x="6212580" y="5259672"/>
            <a:ext cx="442316" cy="442316"/>
          </a:xfrm>
          <a:custGeom>
            <a:avLst/>
            <a:gdLst>
              <a:gd name="connsiteX0" fmla="*/ 162310 w 380999"/>
              <a:gd name="connsiteY0" fmla="*/ 315761 h 381000"/>
              <a:gd name="connsiteX1" fmla="*/ 155532 w 380999"/>
              <a:gd name="connsiteY1" fmla="*/ 342870 h 381000"/>
              <a:gd name="connsiteX2" fmla="*/ 61907 w 380999"/>
              <a:gd name="connsiteY2" fmla="*/ 342870 h 381000"/>
              <a:gd name="connsiteX3" fmla="*/ 0 w 380999"/>
              <a:gd name="connsiteY3" fmla="*/ 280963 h 381000"/>
              <a:gd name="connsiteX4" fmla="*/ 0 w 380999"/>
              <a:gd name="connsiteY4" fmla="*/ 104766 h 381000"/>
              <a:gd name="connsiteX5" fmla="*/ 342870 w 380999"/>
              <a:gd name="connsiteY5" fmla="*/ 104766 h 381000"/>
              <a:gd name="connsiteX6" fmla="*/ 342870 w 380999"/>
              <a:gd name="connsiteY6" fmla="*/ 152619 h 381000"/>
              <a:gd name="connsiteX7" fmla="*/ 293204 w 380999"/>
              <a:gd name="connsiteY7" fmla="*/ 170718 h 381000"/>
              <a:gd name="connsiteX8" fmla="*/ 180773 w 380999"/>
              <a:gd name="connsiteY8" fmla="*/ 283150 h 381000"/>
              <a:gd name="connsiteX9" fmla="*/ 162310 w 380999"/>
              <a:gd name="connsiteY9" fmla="*/ 315761 h 381000"/>
              <a:gd name="connsiteX10" fmla="*/ 342870 w 380999"/>
              <a:gd name="connsiteY10" fmla="*/ 61907 h 381000"/>
              <a:gd name="connsiteX11" fmla="*/ 280963 w 380999"/>
              <a:gd name="connsiteY11" fmla="*/ 0 h 381000"/>
              <a:gd name="connsiteX12" fmla="*/ 61907 w 380999"/>
              <a:gd name="connsiteY12" fmla="*/ 0 h 381000"/>
              <a:gd name="connsiteX13" fmla="*/ 0 w 380999"/>
              <a:gd name="connsiteY13" fmla="*/ 61907 h 381000"/>
              <a:gd name="connsiteX14" fmla="*/ 0 w 380999"/>
              <a:gd name="connsiteY14" fmla="*/ 76193 h 381000"/>
              <a:gd name="connsiteX15" fmla="*/ 342870 w 380999"/>
              <a:gd name="connsiteY15" fmla="*/ 76193 h 381000"/>
              <a:gd name="connsiteX16" fmla="*/ 342870 w 380999"/>
              <a:gd name="connsiteY16" fmla="*/ 61907 h 381000"/>
              <a:gd name="connsiteX17" fmla="*/ 306675 w 380999"/>
              <a:gd name="connsiteY17" fmla="*/ 184187 h 381000"/>
              <a:gd name="connsiteX18" fmla="*/ 194243 w 380999"/>
              <a:gd name="connsiteY18" fmla="*/ 296618 h 381000"/>
              <a:gd name="connsiteX19" fmla="*/ 180790 w 380999"/>
              <a:gd name="connsiteY19" fmla="*/ 320381 h 381000"/>
              <a:gd name="connsiteX20" fmla="*/ 172073 w 380999"/>
              <a:gd name="connsiteY20" fmla="*/ 355252 h 381000"/>
              <a:gd name="connsiteX21" fmla="*/ 197183 w 380999"/>
              <a:gd name="connsiteY21" fmla="*/ 380364 h 381000"/>
              <a:gd name="connsiteX22" fmla="*/ 232054 w 380999"/>
              <a:gd name="connsiteY22" fmla="*/ 371645 h 381000"/>
              <a:gd name="connsiteX23" fmla="*/ 255817 w 380999"/>
              <a:gd name="connsiteY23" fmla="*/ 358191 h 381000"/>
              <a:gd name="connsiteX24" fmla="*/ 368248 w 380999"/>
              <a:gd name="connsiteY24" fmla="*/ 245760 h 381000"/>
              <a:gd name="connsiteX25" fmla="*/ 368248 w 380999"/>
              <a:gd name="connsiteY25" fmla="*/ 184187 h 381000"/>
              <a:gd name="connsiteX26" fmla="*/ 306675 w 380999"/>
              <a:gd name="connsiteY26" fmla="*/ 184187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80999" h="381000">
                <a:moveTo>
                  <a:pt x="162310" y="315761"/>
                </a:moveTo>
                <a:lnTo>
                  <a:pt x="155532" y="342870"/>
                </a:lnTo>
                <a:lnTo>
                  <a:pt x="61907" y="342870"/>
                </a:lnTo>
                <a:cubicBezTo>
                  <a:pt x="27717" y="342870"/>
                  <a:pt x="0" y="315154"/>
                  <a:pt x="0" y="280963"/>
                </a:cubicBezTo>
                <a:lnTo>
                  <a:pt x="0" y="104766"/>
                </a:lnTo>
                <a:lnTo>
                  <a:pt x="342870" y="104766"/>
                </a:lnTo>
                <a:lnTo>
                  <a:pt x="342870" y="152619"/>
                </a:lnTo>
                <a:cubicBezTo>
                  <a:pt x="325102" y="151087"/>
                  <a:pt x="306802" y="157121"/>
                  <a:pt x="293204" y="170718"/>
                </a:cubicBezTo>
                <a:lnTo>
                  <a:pt x="180773" y="283150"/>
                </a:lnTo>
                <a:cubicBezTo>
                  <a:pt x="171778" y="292145"/>
                  <a:pt x="165394" y="303417"/>
                  <a:pt x="162310" y="315761"/>
                </a:cubicBezTo>
                <a:close/>
                <a:moveTo>
                  <a:pt x="342870" y="61907"/>
                </a:moveTo>
                <a:cubicBezTo>
                  <a:pt x="342870" y="27717"/>
                  <a:pt x="315154" y="0"/>
                  <a:pt x="280963" y="0"/>
                </a:cubicBezTo>
                <a:lnTo>
                  <a:pt x="61907" y="0"/>
                </a:lnTo>
                <a:cubicBezTo>
                  <a:pt x="27717" y="0"/>
                  <a:pt x="0" y="27717"/>
                  <a:pt x="0" y="61907"/>
                </a:cubicBezTo>
                <a:lnTo>
                  <a:pt x="0" y="76193"/>
                </a:lnTo>
                <a:lnTo>
                  <a:pt x="342870" y="76193"/>
                </a:lnTo>
                <a:lnTo>
                  <a:pt x="342870" y="61907"/>
                </a:lnTo>
                <a:close/>
                <a:moveTo>
                  <a:pt x="306675" y="184187"/>
                </a:moveTo>
                <a:lnTo>
                  <a:pt x="194243" y="296618"/>
                </a:lnTo>
                <a:cubicBezTo>
                  <a:pt x="187688" y="303173"/>
                  <a:pt x="183038" y="311388"/>
                  <a:pt x="180790" y="320381"/>
                </a:cubicBezTo>
                <a:lnTo>
                  <a:pt x="172073" y="355252"/>
                </a:lnTo>
                <a:cubicBezTo>
                  <a:pt x="168280" y="370418"/>
                  <a:pt x="182017" y="384155"/>
                  <a:pt x="197183" y="380364"/>
                </a:cubicBezTo>
                <a:lnTo>
                  <a:pt x="232054" y="371645"/>
                </a:lnTo>
                <a:cubicBezTo>
                  <a:pt x="241047" y="369397"/>
                  <a:pt x="249262" y="364747"/>
                  <a:pt x="255817" y="358191"/>
                </a:cubicBezTo>
                <a:lnTo>
                  <a:pt x="368248" y="245760"/>
                </a:lnTo>
                <a:cubicBezTo>
                  <a:pt x="385250" y="228756"/>
                  <a:pt x="385250" y="201189"/>
                  <a:pt x="368248" y="184187"/>
                </a:cubicBezTo>
                <a:cubicBezTo>
                  <a:pt x="351246" y="167185"/>
                  <a:pt x="323679" y="167185"/>
                  <a:pt x="306675" y="184187"/>
                </a:cubicBezTo>
                <a:close/>
              </a:path>
            </a:pathLst>
          </a:custGeom>
          <a:gradFill flip="none" rotWithShape="1">
            <a:gsLst>
              <a:gs pos="0">
                <a:schemeClr val="accent3"/>
              </a:gs>
              <a:gs pos="97196">
                <a:schemeClr val="accent5"/>
              </a:gs>
              <a:gs pos="61000">
                <a:schemeClr val="accent1"/>
              </a:gs>
            </a:gsLst>
            <a:lin ang="135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800">
              <a:solidFill>
                <a:schemeClr val="tx1"/>
              </a:solidFill>
              <a:latin typeface="Segoe UI Semibold"/>
              <a:cs typeface="Segoe UI" pitchFamily="34" charset="0"/>
            </a:endParaRPr>
          </a:p>
        </p:txBody>
      </p:sp>
      <p:sp>
        <p:nvSpPr>
          <p:cNvPr id="117" name="Graphic 123">
            <a:extLst>
              <a:ext uri="{FF2B5EF4-FFF2-40B4-BE49-F238E27FC236}">
                <a16:creationId xmlns:a16="http://schemas.microsoft.com/office/drawing/2014/main" id="{CBD38891-3953-CCFE-9EA0-FA4252307C71}"/>
              </a:ext>
              <a:ext uri="{C183D7F6-B498-43B3-948B-1728B52AA6E4}">
                <adec:decorative xmlns:adec="http://schemas.microsoft.com/office/drawing/2017/decorative" val="1"/>
              </a:ext>
            </a:extLst>
          </p:cNvPr>
          <p:cNvSpPr>
            <a:spLocks/>
          </p:cNvSpPr>
          <p:nvPr/>
        </p:nvSpPr>
        <p:spPr>
          <a:xfrm>
            <a:off x="1114846" y="5219560"/>
            <a:ext cx="442316" cy="442316"/>
          </a:xfrm>
          <a:custGeom>
            <a:avLst/>
            <a:gdLst>
              <a:gd name="connsiteX0" fmla="*/ 280988 w 381000"/>
              <a:gd name="connsiteY0" fmla="*/ 0 h 381000"/>
              <a:gd name="connsiteX1" fmla="*/ 342900 w 381000"/>
              <a:gd name="connsiteY1" fmla="*/ 61913 h 381000"/>
              <a:gd name="connsiteX2" fmla="*/ 342900 w 381000"/>
              <a:gd name="connsiteY2" fmla="*/ 76200 h 381000"/>
              <a:gd name="connsiteX3" fmla="*/ 0 w 381000"/>
              <a:gd name="connsiteY3" fmla="*/ 76200 h 381000"/>
              <a:gd name="connsiteX4" fmla="*/ 0 w 381000"/>
              <a:gd name="connsiteY4" fmla="*/ 61913 h 381000"/>
              <a:gd name="connsiteX5" fmla="*/ 61913 w 381000"/>
              <a:gd name="connsiteY5" fmla="*/ 0 h 381000"/>
              <a:gd name="connsiteX6" fmla="*/ 280988 w 381000"/>
              <a:gd name="connsiteY6" fmla="*/ 0 h 381000"/>
              <a:gd name="connsiteX7" fmla="*/ 342900 w 381000"/>
              <a:gd name="connsiteY7" fmla="*/ 104775 h 381000"/>
              <a:gd name="connsiteX8" fmla="*/ 342900 w 381000"/>
              <a:gd name="connsiteY8" fmla="*/ 171865 h 381000"/>
              <a:gd name="connsiteX9" fmla="*/ 276225 w 381000"/>
              <a:gd name="connsiteY9" fmla="*/ 152400 h 381000"/>
              <a:gd name="connsiteX10" fmla="*/ 152400 w 381000"/>
              <a:gd name="connsiteY10" fmla="*/ 276225 h 381000"/>
              <a:gd name="connsiteX11" fmla="*/ 171865 w 381000"/>
              <a:gd name="connsiteY11" fmla="*/ 342900 h 381000"/>
              <a:gd name="connsiteX12" fmla="*/ 61913 w 381000"/>
              <a:gd name="connsiteY12" fmla="*/ 342900 h 381000"/>
              <a:gd name="connsiteX13" fmla="*/ 0 w 381000"/>
              <a:gd name="connsiteY13" fmla="*/ 280988 h 381000"/>
              <a:gd name="connsiteX14" fmla="*/ 0 w 381000"/>
              <a:gd name="connsiteY14" fmla="*/ 104775 h 381000"/>
              <a:gd name="connsiteX15" fmla="*/ 342900 w 381000"/>
              <a:gd name="connsiteY15" fmla="*/ 104775 h 381000"/>
              <a:gd name="connsiteX16" fmla="*/ 381000 w 381000"/>
              <a:gd name="connsiteY16" fmla="*/ 276225 h 381000"/>
              <a:gd name="connsiteX17" fmla="*/ 276225 w 381000"/>
              <a:gd name="connsiteY17" fmla="*/ 171450 h 381000"/>
              <a:gd name="connsiteX18" fmla="*/ 171450 w 381000"/>
              <a:gd name="connsiteY18" fmla="*/ 276225 h 381000"/>
              <a:gd name="connsiteX19" fmla="*/ 276225 w 381000"/>
              <a:gd name="connsiteY19" fmla="*/ 381000 h 381000"/>
              <a:gd name="connsiteX20" fmla="*/ 381000 w 381000"/>
              <a:gd name="connsiteY20" fmla="*/ 276225 h 381000"/>
              <a:gd name="connsiteX21" fmla="*/ 276225 w 381000"/>
              <a:gd name="connsiteY21" fmla="*/ 276227 h 381000"/>
              <a:gd name="connsiteX22" fmla="*/ 314325 w 381000"/>
              <a:gd name="connsiteY22" fmla="*/ 276227 h 381000"/>
              <a:gd name="connsiteX23" fmla="*/ 323850 w 381000"/>
              <a:gd name="connsiteY23" fmla="*/ 285752 h 381000"/>
              <a:gd name="connsiteX24" fmla="*/ 314325 w 381000"/>
              <a:gd name="connsiteY24" fmla="*/ 295277 h 381000"/>
              <a:gd name="connsiteX25" fmla="*/ 266700 w 381000"/>
              <a:gd name="connsiteY25" fmla="*/ 295277 h 381000"/>
              <a:gd name="connsiteX26" fmla="*/ 257175 w 381000"/>
              <a:gd name="connsiteY26" fmla="*/ 285752 h 381000"/>
              <a:gd name="connsiteX27" fmla="*/ 257175 w 381000"/>
              <a:gd name="connsiteY27" fmla="*/ 285721 h 381000"/>
              <a:gd name="connsiteX28" fmla="*/ 257175 w 381000"/>
              <a:gd name="connsiteY28" fmla="*/ 228598 h 381000"/>
              <a:gd name="connsiteX29" fmla="*/ 266700 w 381000"/>
              <a:gd name="connsiteY29" fmla="*/ 219073 h 381000"/>
              <a:gd name="connsiteX30" fmla="*/ 276225 w 381000"/>
              <a:gd name="connsiteY30" fmla="*/ 228598 h 381000"/>
              <a:gd name="connsiteX31" fmla="*/ 276225 w 381000"/>
              <a:gd name="connsiteY31" fmla="*/ 276227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81000" h="381000">
                <a:moveTo>
                  <a:pt x="280988" y="0"/>
                </a:moveTo>
                <a:cubicBezTo>
                  <a:pt x="315180" y="0"/>
                  <a:pt x="342900" y="27719"/>
                  <a:pt x="342900" y="61913"/>
                </a:cubicBezTo>
                <a:lnTo>
                  <a:pt x="342900" y="76200"/>
                </a:lnTo>
                <a:lnTo>
                  <a:pt x="0" y="76200"/>
                </a:lnTo>
                <a:lnTo>
                  <a:pt x="0" y="61913"/>
                </a:lnTo>
                <a:cubicBezTo>
                  <a:pt x="0" y="27719"/>
                  <a:pt x="27719" y="0"/>
                  <a:pt x="61913" y="0"/>
                </a:cubicBezTo>
                <a:lnTo>
                  <a:pt x="280988" y="0"/>
                </a:lnTo>
                <a:close/>
                <a:moveTo>
                  <a:pt x="342900" y="104775"/>
                </a:moveTo>
                <a:lnTo>
                  <a:pt x="342900" y="171865"/>
                </a:lnTo>
                <a:cubicBezTo>
                  <a:pt x="323654" y="159544"/>
                  <a:pt x="300773" y="152400"/>
                  <a:pt x="276225" y="152400"/>
                </a:cubicBezTo>
                <a:cubicBezTo>
                  <a:pt x="207837" y="152400"/>
                  <a:pt x="152400" y="207837"/>
                  <a:pt x="152400" y="276225"/>
                </a:cubicBezTo>
                <a:cubicBezTo>
                  <a:pt x="152400" y="300773"/>
                  <a:pt x="159544" y="323654"/>
                  <a:pt x="171865" y="342900"/>
                </a:cubicBezTo>
                <a:lnTo>
                  <a:pt x="61913" y="342900"/>
                </a:lnTo>
                <a:cubicBezTo>
                  <a:pt x="27719" y="342900"/>
                  <a:pt x="0" y="315180"/>
                  <a:pt x="0" y="280988"/>
                </a:cubicBezTo>
                <a:lnTo>
                  <a:pt x="0" y="104775"/>
                </a:lnTo>
                <a:lnTo>
                  <a:pt x="342900" y="104775"/>
                </a:lnTo>
                <a:close/>
                <a:moveTo>
                  <a:pt x="381000" y="276225"/>
                </a:moveTo>
                <a:cubicBezTo>
                  <a:pt x="381000" y="218359"/>
                  <a:pt x="334091" y="171450"/>
                  <a:pt x="276225" y="171450"/>
                </a:cubicBezTo>
                <a:cubicBezTo>
                  <a:pt x="218359" y="171450"/>
                  <a:pt x="171450" y="218359"/>
                  <a:pt x="171450" y="276225"/>
                </a:cubicBezTo>
                <a:cubicBezTo>
                  <a:pt x="171450" y="334091"/>
                  <a:pt x="218359" y="381000"/>
                  <a:pt x="276225" y="381000"/>
                </a:cubicBezTo>
                <a:cubicBezTo>
                  <a:pt x="334091" y="381000"/>
                  <a:pt x="381000" y="334091"/>
                  <a:pt x="381000" y="276225"/>
                </a:cubicBezTo>
                <a:close/>
                <a:moveTo>
                  <a:pt x="276225" y="276227"/>
                </a:moveTo>
                <a:lnTo>
                  <a:pt x="314325" y="276227"/>
                </a:lnTo>
                <a:cubicBezTo>
                  <a:pt x="319585" y="276227"/>
                  <a:pt x="323850" y="280490"/>
                  <a:pt x="323850" y="285752"/>
                </a:cubicBezTo>
                <a:cubicBezTo>
                  <a:pt x="323850" y="291012"/>
                  <a:pt x="319585" y="295277"/>
                  <a:pt x="314325" y="295277"/>
                </a:cubicBezTo>
                <a:lnTo>
                  <a:pt x="266700" y="295277"/>
                </a:lnTo>
                <a:cubicBezTo>
                  <a:pt x="261440" y="295277"/>
                  <a:pt x="257175" y="291012"/>
                  <a:pt x="257175" y="285752"/>
                </a:cubicBezTo>
                <a:lnTo>
                  <a:pt x="257175" y="285721"/>
                </a:lnTo>
                <a:lnTo>
                  <a:pt x="257175" y="228598"/>
                </a:lnTo>
                <a:cubicBezTo>
                  <a:pt x="257175" y="223338"/>
                  <a:pt x="261440" y="219073"/>
                  <a:pt x="266700" y="219073"/>
                </a:cubicBezTo>
                <a:cubicBezTo>
                  <a:pt x="271960" y="219073"/>
                  <a:pt x="276225" y="223338"/>
                  <a:pt x="276225" y="228598"/>
                </a:cubicBezTo>
                <a:lnTo>
                  <a:pt x="276225" y="276227"/>
                </a:lnTo>
                <a:close/>
              </a:path>
            </a:pathLst>
          </a:custGeom>
          <a:gradFill flip="none" rotWithShape="1">
            <a:gsLst>
              <a:gs pos="0">
                <a:schemeClr val="accent3"/>
              </a:gs>
              <a:gs pos="97196">
                <a:schemeClr val="accent5"/>
              </a:gs>
              <a:gs pos="61000">
                <a:schemeClr val="accent1"/>
              </a:gs>
            </a:gsLst>
            <a:lin ang="135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800">
              <a:solidFill>
                <a:schemeClr val="tx1"/>
              </a:solidFill>
              <a:latin typeface="Segoe UI Semibold"/>
              <a:cs typeface="Segoe UI" pitchFamily="34" charset="0"/>
            </a:endParaRPr>
          </a:p>
        </p:txBody>
      </p:sp>
      <p:sp>
        <p:nvSpPr>
          <p:cNvPr id="8" name="Graphic 174" descr="Icon of two people with a plus sign">
            <a:extLst>
              <a:ext uri="{FF2B5EF4-FFF2-40B4-BE49-F238E27FC236}">
                <a16:creationId xmlns:a16="http://schemas.microsoft.com/office/drawing/2014/main" id="{D73D46F0-C262-866B-F3E3-4D2DAFFA7A7E}"/>
              </a:ext>
            </a:extLst>
          </p:cNvPr>
          <p:cNvSpPr/>
          <p:nvPr/>
        </p:nvSpPr>
        <p:spPr>
          <a:xfrm>
            <a:off x="6212580" y="3961137"/>
            <a:ext cx="396814" cy="396814"/>
          </a:xfrm>
          <a:custGeom>
            <a:avLst/>
            <a:gdLst>
              <a:gd name="connsiteX0" fmla="*/ 196850 w 266700"/>
              <a:gd name="connsiteY0" fmla="*/ 127000 h 266700"/>
              <a:gd name="connsiteX1" fmla="*/ 266700 w 266700"/>
              <a:gd name="connsiteY1" fmla="*/ 196850 h 266700"/>
              <a:gd name="connsiteX2" fmla="*/ 196850 w 266700"/>
              <a:gd name="connsiteY2" fmla="*/ 266700 h 266700"/>
              <a:gd name="connsiteX3" fmla="*/ 127000 w 266700"/>
              <a:gd name="connsiteY3" fmla="*/ 196850 h 266700"/>
              <a:gd name="connsiteX4" fmla="*/ 196850 w 266700"/>
              <a:gd name="connsiteY4" fmla="*/ 127000 h 266700"/>
              <a:gd name="connsiteX5" fmla="*/ 25400 w 266700"/>
              <a:gd name="connsiteY5" fmla="*/ 139687 h 266700"/>
              <a:gd name="connsiteX6" fmla="*/ 137287 w 266700"/>
              <a:gd name="connsiteY6" fmla="*/ 139700 h 266700"/>
              <a:gd name="connsiteX7" fmla="*/ 114300 w 266700"/>
              <a:gd name="connsiteY7" fmla="*/ 196850 h 266700"/>
              <a:gd name="connsiteX8" fmla="*/ 123685 w 266700"/>
              <a:gd name="connsiteY8" fmla="*/ 235115 h 266700"/>
              <a:gd name="connsiteX9" fmla="*/ 82550 w 266700"/>
              <a:gd name="connsiteY9" fmla="*/ 241300 h 266700"/>
              <a:gd name="connsiteX10" fmla="*/ 64 w 266700"/>
              <a:gd name="connsiteY10" fmla="*/ 187071 h 266700"/>
              <a:gd name="connsiteX11" fmla="*/ 0 w 266700"/>
              <a:gd name="connsiteY11" fmla="*/ 184150 h 266700"/>
              <a:gd name="connsiteX12" fmla="*/ 0 w 266700"/>
              <a:gd name="connsiteY12" fmla="*/ 165087 h 266700"/>
              <a:gd name="connsiteX13" fmla="*/ 25400 w 266700"/>
              <a:gd name="connsiteY13" fmla="*/ 139687 h 266700"/>
              <a:gd name="connsiteX14" fmla="*/ 196850 w 266700"/>
              <a:gd name="connsiteY14" fmla="*/ 152425 h 266700"/>
              <a:gd name="connsiteX15" fmla="*/ 195707 w 266700"/>
              <a:gd name="connsiteY15" fmla="*/ 152527 h 266700"/>
              <a:gd name="connsiteX16" fmla="*/ 190602 w 266700"/>
              <a:gd name="connsiteY16" fmla="*/ 157632 h 266700"/>
              <a:gd name="connsiteX17" fmla="*/ 190500 w 266700"/>
              <a:gd name="connsiteY17" fmla="*/ 158775 h 266700"/>
              <a:gd name="connsiteX18" fmla="*/ 190500 w 266700"/>
              <a:gd name="connsiteY18" fmla="*/ 190500 h 266700"/>
              <a:gd name="connsiteX19" fmla="*/ 158750 w 266700"/>
              <a:gd name="connsiteY19" fmla="*/ 190500 h 266700"/>
              <a:gd name="connsiteX20" fmla="*/ 157607 w 266700"/>
              <a:gd name="connsiteY20" fmla="*/ 190602 h 266700"/>
              <a:gd name="connsiteX21" fmla="*/ 152502 w 266700"/>
              <a:gd name="connsiteY21" fmla="*/ 195707 h 266700"/>
              <a:gd name="connsiteX22" fmla="*/ 152400 w 266700"/>
              <a:gd name="connsiteY22" fmla="*/ 196850 h 266700"/>
              <a:gd name="connsiteX23" fmla="*/ 152502 w 266700"/>
              <a:gd name="connsiteY23" fmla="*/ 197993 h 266700"/>
              <a:gd name="connsiteX24" fmla="*/ 157607 w 266700"/>
              <a:gd name="connsiteY24" fmla="*/ 203098 h 266700"/>
              <a:gd name="connsiteX25" fmla="*/ 158750 w 266700"/>
              <a:gd name="connsiteY25" fmla="*/ 203200 h 266700"/>
              <a:gd name="connsiteX26" fmla="*/ 190500 w 266700"/>
              <a:gd name="connsiteY26" fmla="*/ 203200 h 266700"/>
              <a:gd name="connsiteX27" fmla="*/ 190500 w 266700"/>
              <a:gd name="connsiteY27" fmla="*/ 234950 h 266700"/>
              <a:gd name="connsiteX28" fmla="*/ 190602 w 266700"/>
              <a:gd name="connsiteY28" fmla="*/ 236093 h 266700"/>
              <a:gd name="connsiteX29" fmla="*/ 195707 w 266700"/>
              <a:gd name="connsiteY29" fmla="*/ 241198 h 266700"/>
              <a:gd name="connsiteX30" fmla="*/ 196850 w 266700"/>
              <a:gd name="connsiteY30" fmla="*/ 241300 h 266700"/>
              <a:gd name="connsiteX31" fmla="*/ 197993 w 266700"/>
              <a:gd name="connsiteY31" fmla="*/ 241198 h 266700"/>
              <a:gd name="connsiteX32" fmla="*/ 203098 w 266700"/>
              <a:gd name="connsiteY32" fmla="*/ 236093 h 266700"/>
              <a:gd name="connsiteX33" fmla="*/ 203200 w 266700"/>
              <a:gd name="connsiteY33" fmla="*/ 234950 h 266700"/>
              <a:gd name="connsiteX34" fmla="*/ 203200 w 266700"/>
              <a:gd name="connsiteY34" fmla="*/ 203200 h 266700"/>
              <a:gd name="connsiteX35" fmla="*/ 234950 w 266700"/>
              <a:gd name="connsiteY35" fmla="*/ 203200 h 266700"/>
              <a:gd name="connsiteX36" fmla="*/ 236093 w 266700"/>
              <a:gd name="connsiteY36" fmla="*/ 203098 h 266700"/>
              <a:gd name="connsiteX37" fmla="*/ 241198 w 266700"/>
              <a:gd name="connsiteY37" fmla="*/ 197993 h 266700"/>
              <a:gd name="connsiteX38" fmla="*/ 241300 w 266700"/>
              <a:gd name="connsiteY38" fmla="*/ 196850 h 266700"/>
              <a:gd name="connsiteX39" fmla="*/ 241198 w 266700"/>
              <a:gd name="connsiteY39" fmla="*/ 195707 h 266700"/>
              <a:gd name="connsiteX40" fmla="*/ 236093 w 266700"/>
              <a:gd name="connsiteY40" fmla="*/ 190602 h 266700"/>
              <a:gd name="connsiteX41" fmla="*/ 234950 w 266700"/>
              <a:gd name="connsiteY41" fmla="*/ 190500 h 266700"/>
              <a:gd name="connsiteX42" fmla="*/ 203200 w 266700"/>
              <a:gd name="connsiteY42" fmla="*/ 190500 h 266700"/>
              <a:gd name="connsiteX43" fmla="*/ 203200 w 266700"/>
              <a:gd name="connsiteY43" fmla="*/ 158775 h 266700"/>
              <a:gd name="connsiteX44" fmla="*/ 203098 w 266700"/>
              <a:gd name="connsiteY44" fmla="*/ 157632 h 266700"/>
              <a:gd name="connsiteX45" fmla="*/ 197993 w 266700"/>
              <a:gd name="connsiteY45" fmla="*/ 152527 h 266700"/>
              <a:gd name="connsiteX46" fmla="*/ 196850 w 266700"/>
              <a:gd name="connsiteY46" fmla="*/ 152425 h 266700"/>
              <a:gd name="connsiteX47" fmla="*/ 82550 w 266700"/>
              <a:gd name="connsiteY47" fmla="*/ 0 h 266700"/>
              <a:gd name="connsiteX48" fmla="*/ 139700 w 266700"/>
              <a:gd name="connsiteY48" fmla="*/ 57150 h 266700"/>
              <a:gd name="connsiteX49" fmla="*/ 82550 w 266700"/>
              <a:gd name="connsiteY49" fmla="*/ 114300 h 266700"/>
              <a:gd name="connsiteX50" fmla="*/ 25400 w 266700"/>
              <a:gd name="connsiteY50" fmla="*/ 57150 h 266700"/>
              <a:gd name="connsiteX51" fmla="*/ 82550 w 266700"/>
              <a:gd name="connsiteY51" fmla="*/ 0 h 266700"/>
              <a:gd name="connsiteX52" fmla="*/ 196850 w 266700"/>
              <a:gd name="connsiteY52" fmla="*/ 25400 h 266700"/>
              <a:gd name="connsiteX53" fmla="*/ 241300 w 266700"/>
              <a:gd name="connsiteY53" fmla="*/ 69850 h 266700"/>
              <a:gd name="connsiteX54" fmla="*/ 196850 w 266700"/>
              <a:gd name="connsiteY54" fmla="*/ 114300 h 266700"/>
              <a:gd name="connsiteX55" fmla="*/ 152400 w 266700"/>
              <a:gd name="connsiteY55" fmla="*/ 69850 h 266700"/>
              <a:gd name="connsiteX56" fmla="*/ 196850 w 266700"/>
              <a:gd name="connsiteY56" fmla="*/ 25400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266700" h="266700">
                <a:moveTo>
                  <a:pt x="196850" y="127000"/>
                </a:moveTo>
                <a:cubicBezTo>
                  <a:pt x="235427" y="127000"/>
                  <a:pt x="266700" y="158273"/>
                  <a:pt x="266700" y="196850"/>
                </a:cubicBezTo>
                <a:cubicBezTo>
                  <a:pt x="266700" y="235427"/>
                  <a:pt x="235427" y="266700"/>
                  <a:pt x="196850" y="266700"/>
                </a:cubicBezTo>
                <a:cubicBezTo>
                  <a:pt x="158273" y="266700"/>
                  <a:pt x="127000" y="235427"/>
                  <a:pt x="127000" y="196850"/>
                </a:cubicBezTo>
                <a:cubicBezTo>
                  <a:pt x="127000" y="158273"/>
                  <a:pt x="158273" y="127000"/>
                  <a:pt x="196850" y="127000"/>
                </a:cubicBezTo>
                <a:close/>
                <a:moveTo>
                  <a:pt x="25400" y="139687"/>
                </a:moveTo>
                <a:lnTo>
                  <a:pt x="137287" y="139700"/>
                </a:lnTo>
                <a:cubicBezTo>
                  <a:pt x="122513" y="155054"/>
                  <a:pt x="114272" y="175542"/>
                  <a:pt x="114300" y="196850"/>
                </a:cubicBezTo>
                <a:cubicBezTo>
                  <a:pt x="114300" y="210655"/>
                  <a:pt x="117691" y="223672"/>
                  <a:pt x="123685" y="235115"/>
                </a:cubicBezTo>
                <a:cubicBezTo>
                  <a:pt x="110350" y="239560"/>
                  <a:pt x="95644" y="241300"/>
                  <a:pt x="82550" y="241300"/>
                </a:cubicBezTo>
                <a:cubicBezTo>
                  <a:pt x="47981" y="241300"/>
                  <a:pt x="2095" y="229159"/>
                  <a:pt x="64" y="187071"/>
                </a:cubicBezTo>
                <a:lnTo>
                  <a:pt x="0" y="184150"/>
                </a:lnTo>
                <a:lnTo>
                  <a:pt x="0" y="165087"/>
                </a:lnTo>
                <a:cubicBezTo>
                  <a:pt x="0" y="151059"/>
                  <a:pt x="11372" y="139687"/>
                  <a:pt x="25400" y="139687"/>
                </a:cubicBezTo>
                <a:close/>
                <a:moveTo>
                  <a:pt x="196850" y="152425"/>
                </a:moveTo>
                <a:lnTo>
                  <a:pt x="195707" y="152527"/>
                </a:lnTo>
                <a:cubicBezTo>
                  <a:pt x="193109" y="153002"/>
                  <a:pt x="191076" y="155035"/>
                  <a:pt x="190602" y="157632"/>
                </a:cubicBezTo>
                <a:lnTo>
                  <a:pt x="190500" y="158775"/>
                </a:lnTo>
                <a:lnTo>
                  <a:pt x="190500" y="190500"/>
                </a:lnTo>
                <a:lnTo>
                  <a:pt x="158750" y="190500"/>
                </a:lnTo>
                <a:lnTo>
                  <a:pt x="157607" y="190602"/>
                </a:lnTo>
                <a:cubicBezTo>
                  <a:pt x="155009" y="191076"/>
                  <a:pt x="152976" y="193109"/>
                  <a:pt x="152502" y="195707"/>
                </a:cubicBezTo>
                <a:lnTo>
                  <a:pt x="152400" y="196850"/>
                </a:lnTo>
                <a:lnTo>
                  <a:pt x="152502" y="197993"/>
                </a:lnTo>
                <a:cubicBezTo>
                  <a:pt x="152976" y="200591"/>
                  <a:pt x="155009" y="202624"/>
                  <a:pt x="157607" y="203098"/>
                </a:cubicBezTo>
                <a:lnTo>
                  <a:pt x="158750" y="203200"/>
                </a:lnTo>
                <a:lnTo>
                  <a:pt x="190500" y="203200"/>
                </a:lnTo>
                <a:lnTo>
                  <a:pt x="190500" y="234950"/>
                </a:lnTo>
                <a:lnTo>
                  <a:pt x="190602" y="236093"/>
                </a:lnTo>
                <a:cubicBezTo>
                  <a:pt x="191076" y="238691"/>
                  <a:pt x="193109" y="240724"/>
                  <a:pt x="195707" y="241198"/>
                </a:cubicBezTo>
                <a:lnTo>
                  <a:pt x="196850" y="241300"/>
                </a:lnTo>
                <a:lnTo>
                  <a:pt x="197993" y="241198"/>
                </a:lnTo>
                <a:cubicBezTo>
                  <a:pt x="200591" y="240724"/>
                  <a:pt x="202624" y="238691"/>
                  <a:pt x="203098" y="236093"/>
                </a:cubicBezTo>
                <a:lnTo>
                  <a:pt x="203200" y="234950"/>
                </a:lnTo>
                <a:lnTo>
                  <a:pt x="203200" y="203200"/>
                </a:lnTo>
                <a:lnTo>
                  <a:pt x="234950" y="203200"/>
                </a:lnTo>
                <a:lnTo>
                  <a:pt x="236093" y="203098"/>
                </a:lnTo>
                <a:cubicBezTo>
                  <a:pt x="238691" y="202624"/>
                  <a:pt x="240724" y="200591"/>
                  <a:pt x="241198" y="197993"/>
                </a:cubicBezTo>
                <a:lnTo>
                  <a:pt x="241300" y="196850"/>
                </a:lnTo>
                <a:lnTo>
                  <a:pt x="241198" y="195707"/>
                </a:lnTo>
                <a:cubicBezTo>
                  <a:pt x="240724" y="193109"/>
                  <a:pt x="238691" y="191076"/>
                  <a:pt x="236093" y="190602"/>
                </a:cubicBezTo>
                <a:lnTo>
                  <a:pt x="234950" y="190500"/>
                </a:lnTo>
                <a:lnTo>
                  <a:pt x="203200" y="190500"/>
                </a:lnTo>
                <a:lnTo>
                  <a:pt x="203200" y="158775"/>
                </a:lnTo>
                <a:lnTo>
                  <a:pt x="203098" y="157632"/>
                </a:lnTo>
                <a:cubicBezTo>
                  <a:pt x="202624" y="155035"/>
                  <a:pt x="200591" y="153002"/>
                  <a:pt x="197993" y="152527"/>
                </a:cubicBezTo>
                <a:lnTo>
                  <a:pt x="196850" y="152425"/>
                </a:lnTo>
                <a:close/>
                <a:moveTo>
                  <a:pt x="82550" y="0"/>
                </a:moveTo>
                <a:cubicBezTo>
                  <a:pt x="114113" y="0"/>
                  <a:pt x="139700" y="25587"/>
                  <a:pt x="139700" y="57150"/>
                </a:cubicBezTo>
                <a:cubicBezTo>
                  <a:pt x="139700" y="88713"/>
                  <a:pt x="114113" y="114300"/>
                  <a:pt x="82550" y="114300"/>
                </a:cubicBezTo>
                <a:cubicBezTo>
                  <a:pt x="50987" y="114300"/>
                  <a:pt x="25400" y="88713"/>
                  <a:pt x="25400" y="57150"/>
                </a:cubicBezTo>
                <a:cubicBezTo>
                  <a:pt x="25400" y="25587"/>
                  <a:pt x="50987" y="0"/>
                  <a:pt x="82550" y="0"/>
                </a:cubicBezTo>
                <a:close/>
                <a:moveTo>
                  <a:pt x="196850" y="25400"/>
                </a:moveTo>
                <a:cubicBezTo>
                  <a:pt x="221399" y="25400"/>
                  <a:pt x="241300" y="45301"/>
                  <a:pt x="241300" y="69850"/>
                </a:cubicBezTo>
                <a:cubicBezTo>
                  <a:pt x="241300" y="94399"/>
                  <a:pt x="221399" y="114300"/>
                  <a:pt x="196850" y="114300"/>
                </a:cubicBezTo>
                <a:cubicBezTo>
                  <a:pt x="172301" y="114300"/>
                  <a:pt x="152400" y="94399"/>
                  <a:pt x="152400" y="69850"/>
                </a:cubicBezTo>
                <a:cubicBezTo>
                  <a:pt x="152400" y="45301"/>
                  <a:pt x="172301" y="25400"/>
                  <a:pt x="196850" y="25400"/>
                </a:cubicBezTo>
                <a:close/>
              </a:path>
            </a:pathLst>
          </a:custGeom>
          <a:gradFill flip="none" rotWithShape="1">
            <a:gsLst>
              <a:gs pos="0">
                <a:schemeClr val="accent3"/>
              </a:gs>
              <a:gs pos="97196">
                <a:schemeClr val="accent5"/>
              </a:gs>
              <a:gs pos="61000">
                <a:schemeClr val="accent1"/>
              </a:gs>
            </a:gsLst>
            <a:lin ang="135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800">
              <a:latin typeface="Segoe UI Semibold"/>
              <a:cs typeface="Segoe UI" pitchFamily="34" charset="0"/>
            </a:endParaRPr>
          </a:p>
        </p:txBody>
      </p:sp>
    </p:spTree>
    <p:extLst>
      <p:ext uri="{BB962C8B-B14F-4D97-AF65-F5344CB8AC3E}">
        <p14:creationId xmlns:p14="http://schemas.microsoft.com/office/powerpoint/2010/main" val="5322292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C2583E-0630-26CE-35F4-828A7F4C5256}"/>
            </a:ext>
          </a:extLst>
        </p:cNvPr>
        <p:cNvGrpSpPr/>
        <p:nvPr/>
      </p:nvGrpSpPr>
      <p:grpSpPr>
        <a:xfrm>
          <a:off x="0" y="0"/>
          <a:ext cx="0" cy="0"/>
          <a:chOff x="0" y="0"/>
          <a:chExt cx="0" cy="0"/>
        </a:xfrm>
      </p:grpSpPr>
      <p:sp>
        <p:nvSpPr>
          <p:cNvPr id="5" name="Graphic 86" descr="Icon of a media button">
            <a:extLst>
              <a:ext uri="{FF2B5EF4-FFF2-40B4-BE49-F238E27FC236}">
                <a16:creationId xmlns:a16="http://schemas.microsoft.com/office/drawing/2014/main" id="{4F8D533A-2C0F-BF62-9C54-8C3D7BD4410A}"/>
              </a:ext>
            </a:extLst>
          </p:cNvPr>
          <p:cNvSpPr>
            <a:spLocks/>
          </p:cNvSpPr>
          <p:nvPr/>
        </p:nvSpPr>
        <p:spPr>
          <a:xfrm>
            <a:off x="6212580" y="2599601"/>
            <a:ext cx="396814" cy="396814"/>
          </a:xfrm>
          <a:custGeom>
            <a:avLst/>
            <a:gdLst>
              <a:gd name="connsiteX0" fmla="*/ 30956 w 171450"/>
              <a:gd name="connsiteY0" fmla="*/ 0 h 152400"/>
              <a:gd name="connsiteX1" fmla="*/ 140494 w 171450"/>
              <a:gd name="connsiteY1" fmla="*/ 0 h 152400"/>
              <a:gd name="connsiteX2" fmla="*/ 171402 w 171450"/>
              <a:gd name="connsiteY2" fmla="*/ 29204 h 152400"/>
              <a:gd name="connsiteX3" fmla="*/ 171450 w 171450"/>
              <a:gd name="connsiteY3" fmla="*/ 30956 h 152400"/>
              <a:gd name="connsiteX4" fmla="*/ 171450 w 171450"/>
              <a:gd name="connsiteY4" fmla="*/ 121444 h 152400"/>
              <a:gd name="connsiteX5" fmla="*/ 142246 w 171450"/>
              <a:gd name="connsiteY5" fmla="*/ 152352 h 152400"/>
              <a:gd name="connsiteX6" fmla="*/ 140494 w 171450"/>
              <a:gd name="connsiteY6" fmla="*/ 152400 h 152400"/>
              <a:gd name="connsiteX7" fmla="*/ 30956 w 171450"/>
              <a:gd name="connsiteY7" fmla="*/ 152400 h 152400"/>
              <a:gd name="connsiteX8" fmla="*/ 48 w 171450"/>
              <a:gd name="connsiteY8" fmla="*/ 123196 h 152400"/>
              <a:gd name="connsiteX9" fmla="*/ 0 w 171450"/>
              <a:gd name="connsiteY9" fmla="*/ 121444 h 152400"/>
              <a:gd name="connsiteX10" fmla="*/ 0 w 171450"/>
              <a:gd name="connsiteY10" fmla="*/ 30956 h 152400"/>
              <a:gd name="connsiteX11" fmla="*/ 29204 w 171450"/>
              <a:gd name="connsiteY11" fmla="*/ 48 h 152400"/>
              <a:gd name="connsiteX12" fmla="*/ 30956 w 171450"/>
              <a:gd name="connsiteY12" fmla="*/ 0 h 152400"/>
              <a:gd name="connsiteX13" fmla="*/ 140494 w 171450"/>
              <a:gd name="connsiteY13" fmla="*/ 0 h 152400"/>
              <a:gd name="connsiteX14" fmla="*/ 30956 w 171450"/>
              <a:gd name="connsiteY14" fmla="*/ 0 h 152400"/>
              <a:gd name="connsiteX15" fmla="*/ 67180 w 171450"/>
              <a:gd name="connsiteY15" fmla="*/ 53197 h 152400"/>
              <a:gd name="connsiteX16" fmla="*/ 66675 w 171450"/>
              <a:gd name="connsiteY16" fmla="*/ 55340 h 152400"/>
              <a:gd name="connsiteX17" fmla="*/ 66675 w 171450"/>
              <a:gd name="connsiteY17" fmla="*/ 97079 h 152400"/>
              <a:gd name="connsiteX18" fmla="*/ 71438 w 171450"/>
              <a:gd name="connsiteY18" fmla="*/ 101841 h 152400"/>
              <a:gd name="connsiteX19" fmla="*/ 73571 w 171450"/>
              <a:gd name="connsiteY19" fmla="*/ 101336 h 152400"/>
              <a:gd name="connsiteX20" fmla="*/ 115310 w 171450"/>
              <a:gd name="connsiteY20" fmla="*/ 80477 h 152400"/>
              <a:gd name="connsiteX21" fmla="*/ 117448 w 171450"/>
              <a:gd name="connsiteY21" fmla="*/ 74090 h 152400"/>
              <a:gd name="connsiteX22" fmla="*/ 115310 w 171450"/>
              <a:gd name="connsiteY22" fmla="*/ 71952 h 152400"/>
              <a:gd name="connsiteX23" fmla="*/ 73571 w 171450"/>
              <a:gd name="connsiteY23" fmla="*/ 51083 h 152400"/>
              <a:gd name="connsiteX24" fmla="*/ 67180 w 171450"/>
              <a:gd name="connsiteY24" fmla="*/ 53207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71450" h="152400">
                <a:moveTo>
                  <a:pt x="30956" y="0"/>
                </a:moveTo>
                <a:lnTo>
                  <a:pt x="140494" y="0"/>
                </a:lnTo>
                <a:cubicBezTo>
                  <a:pt x="156910" y="-1"/>
                  <a:pt x="170473" y="12813"/>
                  <a:pt x="171402" y="29204"/>
                </a:cubicBezTo>
                <a:lnTo>
                  <a:pt x="171450" y="30956"/>
                </a:lnTo>
                <a:lnTo>
                  <a:pt x="171450" y="121444"/>
                </a:lnTo>
                <a:cubicBezTo>
                  <a:pt x="171451" y="137860"/>
                  <a:pt x="158637" y="151423"/>
                  <a:pt x="142246" y="152352"/>
                </a:cubicBezTo>
                <a:lnTo>
                  <a:pt x="140494" y="152400"/>
                </a:lnTo>
                <a:lnTo>
                  <a:pt x="30956" y="152400"/>
                </a:lnTo>
                <a:cubicBezTo>
                  <a:pt x="14540" y="152401"/>
                  <a:pt x="977" y="139587"/>
                  <a:pt x="48" y="123196"/>
                </a:cubicBezTo>
                <a:lnTo>
                  <a:pt x="0" y="121444"/>
                </a:lnTo>
                <a:lnTo>
                  <a:pt x="0" y="30956"/>
                </a:lnTo>
                <a:cubicBezTo>
                  <a:pt x="-1" y="14540"/>
                  <a:pt x="12813" y="977"/>
                  <a:pt x="29204" y="48"/>
                </a:cubicBezTo>
                <a:lnTo>
                  <a:pt x="30956" y="0"/>
                </a:lnTo>
                <a:lnTo>
                  <a:pt x="140494" y="0"/>
                </a:lnTo>
                <a:lnTo>
                  <a:pt x="30956" y="0"/>
                </a:lnTo>
                <a:close/>
                <a:moveTo>
                  <a:pt x="67180" y="53197"/>
                </a:moveTo>
                <a:cubicBezTo>
                  <a:pt x="66846" y="53862"/>
                  <a:pt x="66674" y="54596"/>
                  <a:pt x="66675" y="55340"/>
                </a:cubicBezTo>
                <a:lnTo>
                  <a:pt x="66675" y="97079"/>
                </a:lnTo>
                <a:cubicBezTo>
                  <a:pt x="66675" y="99709"/>
                  <a:pt x="68808" y="101841"/>
                  <a:pt x="71438" y="101841"/>
                </a:cubicBezTo>
                <a:cubicBezTo>
                  <a:pt x="72179" y="101841"/>
                  <a:pt x="72909" y="101668"/>
                  <a:pt x="73571" y="101336"/>
                </a:cubicBezTo>
                <a:lnTo>
                  <a:pt x="115310" y="80477"/>
                </a:lnTo>
                <a:cubicBezTo>
                  <a:pt x="117663" y="79303"/>
                  <a:pt x="118621" y="76444"/>
                  <a:pt x="117448" y="74090"/>
                </a:cubicBezTo>
                <a:cubicBezTo>
                  <a:pt x="116986" y="73163"/>
                  <a:pt x="116235" y="72414"/>
                  <a:pt x="115310" y="71952"/>
                </a:cubicBezTo>
                <a:lnTo>
                  <a:pt x="73571" y="51083"/>
                </a:lnTo>
                <a:cubicBezTo>
                  <a:pt x="71219" y="49904"/>
                  <a:pt x="68358" y="50855"/>
                  <a:pt x="67180" y="53207"/>
                </a:cubicBezTo>
                <a:close/>
              </a:path>
            </a:pathLst>
          </a:custGeom>
          <a:gradFill flip="none" rotWithShape="1">
            <a:gsLst>
              <a:gs pos="0">
                <a:schemeClr val="accent3"/>
              </a:gs>
              <a:gs pos="97196">
                <a:schemeClr val="accent5"/>
              </a:gs>
              <a:gs pos="61000">
                <a:schemeClr val="accent1"/>
              </a:gs>
            </a:gsLst>
            <a:lin ang="135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GB" sz="2800">
              <a:latin typeface="Segoe UI Semibold"/>
              <a:cs typeface="Segoe UI" pitchFamily="34" charset="0"/>
            </a:endParaRPr>
          </a:p>
        </p:txBody>
      </p:sp>
      <p:sp>
        <p:nvSpPr>
          <p:cNvPr id="33" name="Title 23">
            <a:extLst>
              <a:ext uri="{FF2B5EF4-FFF2-40B4-BE49-F238E27FC236}">
                <a16:creationId xmlns:a16="http://schemas.microsoft.com/office/drawing/2014/main" id="{2873F58A-4AA6-624A-2A83-4B541A005A26}"/>
              </a:ext>
            </a:extLst>
          </p:cNvPr>
          <p:cNvSpPr>
            <a:spLocks noGrp="1"/>
          </p:cNvSpPr>
          <p:nvPr>
            <p:ph type="title"/>
          </p:nvPr>
        </p:nvSpPr>
        <p:spPr>
          <a:xfrm>
            <a:off x="588263" y="457200"/>
            <a:ext cx="11018520" cy="553998"/>
          </a:xfrm>
        </p:spPr>
        <p:txBody>
          <a:bodyPr/>
          <a:lstStyle/>
          <a:p>
            <a:r>
              <a:rPr lang="en-US"/>
              <a:t>Business Central </a:t>
            </a:r>
            <a:r>
              <a:rPr lang="en-DK" i="1">
                <a:solidFill>
                  <a:schemeClr val="accent1"/>
                </a:solidFill>
              </a:rPr>
              <a:t>analytics and reporting</a:t>
            </a:r>
            <a:r>
              <a:rPr lang="en-DK"/>
              <a:t> </a:t>
            </a:r>
            <a:r>
              <a:rPr lang="en-US"/>
              <a:t>resources</a:t>
            </a:r>
          </a:p>
        </p:txBody>
      </p:sp>
      <p:sp>
        <p:nvSpPr>
          <p:cNvPr id="77" name="Text Placeholder 76">
            <a:extLst>
              <a:ext uri="{FF2B5EF4-FFF2-40B4-BE49-F238E27FC236}">
                <a16:creationId xmlns:a16="http://schemas.microsoft.com/office/drawing/2014/main" id="{73C73CCB-BE8C-BC74-81C1-824768B7F719}"/>
              </a:ext>
            </a:extLst>
          </p:cNvPr>
          <p:cNvSpPr>
            <a:spLocks noGrp="1"/>
          </p:cNvSpPr>
          <p:nvPr>
            <p:ph type="body" sz="quarter" idx="11"/>
          </p:nvPr>
        </p:nvSpPr>
        <p:spPr>
          <a:xfrm>
            <a:off x="1885950" y="3852345"/>
            <a:ext cx="3709988" cy="369332"/>
          </a:xfrm>
        </p:spPr>
        <p:txBody>
          <a:bodyPr/>
          <a:lstStyle/>
          <a:p>
            <a:r>
              <a:rPr lang="en-DK">
                <a:solidFill>
                  <a:schemeClr val="tx1"/>
                </a:solidFill>
              </a:rPr>
              <a:t>Excel layouts</a:t>
            </a:r>
            <a:endParaRPr lang="en-US">
              <a:solidFill>
                <a:schemeClr val="tx1"/>
              </a:solidFill>
            </a:endParaRPr>
          </a:p>
        </p:txBody>
      </p:sp>
      <p:sp>
        <p:nvSpPr>
          <p:cNvPr id="78" name="Text Placeholder 77">
            <a:extLst>
              <a:ext uri="{FF2B5EF4-FFF2-40B4-BE49-F238E27FC236}">
                <a16:creationId xmlns:a16="http://schemas.microsoft.com/office/drawing/2014/main" id="{B0535C01-1722-17CC-52C4-07B81C476367}"/>
              </a:ext>
            </a:extLst>
          </p:cNvPr>
          <p:cNvSpPr>
            <a:spLocks noGrp="1"/>
          </p:cNvSpPr>
          <p:nvPr>
            <p:ph type="body" sz="quarter" idx="12"/>
          </p:nvPr>
        </p:nvSpPr>
        <p:spPr>
          <a:xfrm>
            <a:off x="1885346" y="4261188"/>
            <a:ext cx="3710313" cy="249299"/>
          </a:xfrm>
        </p:spPr>
        <p:txBody>
          <a:bodyPr/>
          <a:lstStyle/>
          <a:p>
            <a:pPr marL="0" marR="0" indent="0" algn="l" rtl="0" eaLnBrk="1" fontAlgn="auto" latinLnBrk="0" hangingPunct="1">
              <a:lnSpc>
                <a:spcPct val="90000"/>
              </a:lnSpc>
              <a:spcBef>
                <a:spcPts val="480"/>
              </a:spcBef>
              <a:spcAft>
                <a:spcPts val="600"/>
              </a:spcAft>
            </a:pPr>
            <a:r>
              <a:rPr lang="en-US" sz="1800">
                <a:solidFill>
                  <a:srgbClr val="0078D4"/>
                </a:solidFill>
                <a:latin typeface="Segoe UI" panose="020B0502040204020203" pitchFamily="34" charset="0"/>
              </a:rPr>
              <a:t>aka.ms/BC</a:t>
            </a:r>
            <a:r>
              <a:rPr lang="en-DK" sz="1800">
                <a:solidFill>
                  <a:srgbClr val="0078D4"/>
                </a:solidFill>
                <a:latin typeface="Segoe UI" panose="020B0502040204020203" pitchFamily="34" charset="0"/>
              </a:rPr>
              <a:t>Excel</a:t>
            </a:r>
            <a:endParaRPr lang="en-GB">
              <a:effectLst/>
            </a:endParaRPr>
          </a:p>
        </p:txBody>
      </p:sp>
      <p:sp>
        <p:nvSpPr>
          <p:cNvPr id="79" name="Text Placeholder 78">
            <a:extLst>
              <a:ext uri="{FF2B5EF4-FFF2-40B4-BE49-F238E27FC236}">
                <a16:creationId xmlns:a16="http://schemas.microsoft.com/office/drawing/2014/main" id="{1918183D-0765-83BB-9700-32163A6A1171}"/>
              </a:ext>
            </a:extLst>
          </p:cNvPr>
          <p:cNvSpPr>
            <a:spLocks noGrp="1"/>
          </p:cNvSpPr>
          <p:nvPr>
            <p:ph type="body" sz="quarter" idx="13"/>
          </p:nvPr>
        </p:nvSpPr>
        <p:spPr>
          <a:xfrm>
            <a:off x="6983080" y="2478088"/>
            <a:ext cx="3709988" cy="369332"/>
          </a:xfrm>
        </p:spPr>
        <p:txBody>
          <a:bodyPr vert="horz" wrap="square" lIns="0" tIns="0" rIns="0" bIns="0" rtlCol="0" anchor="t">
            <a:spAutoFit/>
          </a:bodyPr>
          <a:lstStyle/>
          <a:p>
            <a:r>
              <a:rPr lang="en-DK">
                <a:solidFill>
                  <a:schemeClr val="tx1"/>
                </a:solidFill>
                <a:cs typeface="Segoe UI"/>
              </a:rPr>
              <a:t>Word layout code samples</a:t>
            </a:r>
            <a:endParaRPr lang="en-US">
              <a:solidFill>
                <a:schemeClr val="tx1"/>
              </a:solidFill>
              <a:cs typeface="Segoe UI"/>
            </a:endParaRPr>
          </a:p>
        </p:txBody>
      </p:sp>
      <p:sp>
        <p:nvSpPr>
          <p:cNvPr id="80" name="Text Placeholder 79">
            <a:extLst>
              <a:ext uri="{FF2B5EF4-FFF2-40B4-BE49-F238E27FC236}">
                <a16:creationId xmlns:a16="http://schemas.microsoft.com/office/drawing/2014/main" id="{74664C4A-2C7B-D8C2-67A8-1A0DEDA088B3}"/>
              </a:ext>
            </a:extLst>
          </p:cNvPr>
          <p:cNvSpPr>
            <a:spLocks noGrp="1"/>
          </p:cNvSpPr>
          <p:nvPr>
            <p:ph type="body" sz="quarter" idx="14"/>
          </p:nvPr>
        </p:nvSpPr>
        <p:spPr>
          <a:xfrm>
            <a:off x="6983038" y="2886931"/>
            <a:ext cx="3710313" cy="276999"/>
          </a:xfrm>
        </p:spPr>
        <p:txBody>
          <a:bodyPr/>
          <a:lstStyle/>
          <a:p>
            <a:r>
              <a:rPr lang="en-US">
                <a:solidFill>
                  <a:schemeClr val="accent1"/>
                </a:solidFill>
              </a:rPr>
              <a:t>aka.ms/</a:t>
            </a:r>
            <a:r>
              <a:rPr lang="en-US" err="1">
                <a:solidFill>
                  <a:schemeClr val="accent1"/>
                </a:solidFill>
              </a:rPr>
              <a:t>BCWord</a:t>
            </a:r>
            <a:r>
              <a:rPr lang="en-DK">
                <a:solidFill>
                  <a:schemeClr val="accent1"/>
                </a:solidFill>
              </a:rPr>
              <a:t>Samples</a:t>
            </a:r>
            <a:endParaRPr lang="en-US">
              <a:solidFill>
                <a:schemeClr val="accent1"/>
              </a:solidFill>
            </a:endParaRPr>
          </a:p>
        </p:txBody>
      </p:sp>
      <p:sp>
        <p:nvSpPr>
          <p:cNvPr id="81" name="Text Placeholder 80">
            <a:extLst>
              <a:ext uri="{FF2B5EF4-FFF2-40B4-BE49-F238E27FC236}">
                <a16:creationId xmlns:a16="http://schemas.microsoft.com/office/drawing/2014/main" id="{5781394B-65FE-1821-46B6-161F42439615}"/>
              </a:ext>
            </a:extLst>
          </p:cNvPr>
          <p:cNvSpPr>
            <a:spLocks noGrp="1"/>
          </p:cNvSpPr>
          <p:nvPr>
            <p:ph type="body" sz="quarter" idx="15"/>
          </p:nvPr>
        </p:nvSpPr>
        <p:spPr>
          <a:xfrm>
            <a:off x="1853366" y="2525959"/>
            <a:ext cx="3709988" cy="369332"/>
          </a:xfrm>
        </p:spPr>
        <p:txBody>
          <a:bodyPr/>
          <a:lstStyle/>
          <a:p>
            <a:r>
              <a:rPr lang="en-DK">
                <a:solidFill>
                  <a:schemeClr val="tx1"/>
                </a:solidFill>
              </a:rPr>
              <a:t>Word layouts</a:t>
            </a:r>
            <a:endParaRPr lang="en-US">
              <a:solidFill>
                <a:schemeClr val="tx1"/>
              </a:solidFill>
            </a:endParaRPr>
          </a:p>
        </p:txBody>
      </p:sp>
      <p:sp>
        <p:nvSpPr>
          <p:cNvPr id="82" name="Text Placeholder 81">
            <a:extLst>
              <a:ext uri="{FF2B5EF4-FFF2-40B4-BE49-F238E27FC236}">
                <a16:creationId xmlns:a16="http://schemas.microsoft.com/office/drawing/2014/main" id="{9C00D077-9234-412C-3D35-62BC1A8AF094}"/>
              </a:ext>
            </a:extLst>
          </p:cNvPr>
          <p:cNvSpPr>
            <a:spLocks noGrp="1"/>
          </p:cNvSpPr>
          <p:nvPr>
            <p:ph type="body" sz="quarter" idx="16"/>
          </p:nvPr>
        </p:nvSpPr>
        <p:spPr>
          <a:xfrm>
            <a:off x="1852762" y="2936048"/>
            <a:ext cx="3710313" cy="276999"/>
          </a:xfrm>
        </p:spPr>
        <p:txBody>
          <a:bodyPr/>
          <a:lstStyle/>
          <a:p>
            <a:r>
              <a:rPr lang="en-US">
                <a:solidFill>
                  <a:schemeClr val="accent1"/>
                </a:solidFill>
              </a:rPr>
              <a:t>aka.ms/</a:t>
            </a:r>
            <a:r>
              <a:rPr lang="en-US" err="1">
                <a:solidFill>
                  <a:schemeClr val="accent1"/>
                </a:solidFill>
              </a:rPr>
              <a:t>BCWord</a:t>
            </a:r>
            <a:r>
              <a:rPr lang="en-DK">
                <a:solidFill>
                  <a:schemeClr val="accent1"/>
                </a:solidFill>
              </a:rPr>
              <a:t> </a:t>
            </a:r>
            <a:endParaRPr lang="en-US">
              <a:solidFill>
                <a:schemeClr val="accent1"/>
              </a:solidFill>
            </a:endParaRPr>
          </a:p>
        </p:txBody>
      </p:sp>
      <p:sp>
        <p:nvSpPr>
          <p:cNvPr id="83" name="Text Placeholder 82">
            <a:extLst>
              <a:ext uri="{FF2B5EF4-FFF2-40B4-BE49-F238E27FC236}">
                <a16:creationId xmlns:a16="http://schemas.microsoft.com/office/drawing/2014/main" id="{8353B716-712C-AD76-8824-0F787270133D}"/>
              </a:ext>
            </a:extLst>
          </p:cNvPr>
          <p:cNvSpPr>
            <a:spLocks noGrp="1"/>
          </p:cNvSpPr>
          <p:nvPr>
            <p:ph type="body" sz="quarter" idx="17"/>
          </p:nvPr>
        </p:nvSpPr>
        <p:spPr>
          <a:xfrm>
            <a:off x="6966581" y="5137253"/>
            <a:ext cx="4409682" cy="369332"/>
          </a:xfrm>
        </p:spPr>
        <p:txBody>
          <a:bodyPr/>
          <a:lstStyle/>
          <a:p>
            <a:r>
              <a:rPr lang="en-DK">
                <a:solidFill>
                  <a:schemeClr val="tx1"/>
                </a:solidFill>
              </a:rPr>
              <a:t>Analytics (for users)</a:t>
            </a:r>
            <a:endParaRPr lang="en-US">
              <a:solidFill>
                <a:schemeClr val="tx1"/>
              </a:solidFill>
            </a:endParaRPr>
          </a:p>
        </p:txBody>
      </p:sp>
      <p:sp>
        <p:nvSpPr>
          <p:cNvPr id="84" name="Text Placeholder 83">
            <a:extLst>
              <a:ext uri="{FF2B5EF4-FFF2-40B4-BE49-F238E27FC236}">
                <a16:creationId xmlns:a16="http://schemas.microsoft.com/office/drawing/2014/main" id="{801A9B09-8362-4ADF-09C0-62A96FB63225}"/>
              </a:ext>
            </a:extLst>
          </p:cNvPr>
          <p:cNvSpPr>
            <a:spLocks noGrp="1"/>
          </p:cNvSpPr>
          <p:nvPr>
            <p:ph type="body" sz="quarter" idx="18"/>
          </p:nvPr>
        </p:nvSpPr>
        <p:spPr>
          <a:xfrm>
            <a:off x="6965977" y="5547002"/>
            <a:ext cx="3710313" cy="249299"/>
          </a:xfrm>
        </p:spPr>
        <p:txBody>
          <a:bodyPr/>
          <a:lstStyle/>
          <a:p>
            <a:pPr marL="0" marR="0" indent="0" algn="l" rtl="0" eaLnBrk="1" fontAlgn="auto" latinLnBrk="0" hangingPunct="1">
              <a:lnSpc>
                <a:spcPct val="90000"/>
              </a:lnSpc>
              <a:spcBef>
                <a:spcPts val="480"/>
              </a:spcBef>
              <a:spcAft>
                <a:spcPts val="600"/>
              </a:spcAft>
            </a:pPr>
            <a:r>
              <a:rPr lang="en-US" sz="1800" kern="1200" spc="0" baseline="0">
                <a:solidFill>
                  <a:srgbClr val="0078D4"/>
                </a:solidFill>
                <a:effectLst/>
                <a:latin typeface="Segoe UI" panose="020B0502040204020203" pitchFamily="34" charset="0"/>
                <a:ea typeface="+mn-ea"/>
                <a:cs typeface="Segoe UI" panose="020B0502040204020203" pitchFamily="34" charset="0"/>
              </a:rPr>
              <a:t>aka.ms/BC</a:t>
            </a:r>
            <a:r>
              <a:rPr lang="en-DK" sz="1800">
                <a:solidFill>
                  <a:srgbClr val="0078D4"/>
                </a:solidFill>
                <a:latin typeface="Segoe UI" panose="020B0502040204020203" pitchFamily="34" charset="0"/>
              </a:rPr>
              <a:t>Analytics</a:t>
            </a:r>
            <a:endParaRPr lang="en-GB">
              <a:effectLst/>
            </a:endParaRPr>
          </a:p>
        </p:txBody>
      </p:sp>
      <p:sp>
        <p:nvSpPr>
          <p:cNvPr id="85" name="Text Placeholder 84">
            <a:extLst>
              <a:ext uri="{FF2B5EF4-FFF2-40B4-BE49-F238E27FC236}">
                <a16:creationId xmlns:a16="http://schemas.microsoft.com/office/drawing/2014/main" id="{F1A5964F-03C7-1D4A-FFFD-0468366B7279}"/>
              </a:ext>
            </a:extLst>
          </p:cNvPr>
          <p:cNvSpPr>
            <a:spLocks noGrp="1"/>
          </p:cNvSpPr>
          <p:nvPr>
            <p:ph type="body" sz="quarter" idx="19"/>
          </p:nvPr>
        </p:nvSpPr>
        <p:spPr>
          <a:xfrm>
            <a:off x="6983080" y="3811588"/>
            <a:ext cx="4227926" cy="369332"/>
          </a:xfrm>
        </p:spPr>
        <p:txBody>
          <a:bodyPr/>
          <a:lstStyle/>
          <a:p>
            <a:r>
              <a:rPr lang="en-DK">
                <a:solidFill>
                  <a:schemeClr val="tx1"/>
                </a:solidFill>
              </a:rPr>
              <a:t>Excel</a:t>
            </a:r>
            <a:r>
              <a:rPr lang="en-US">
                <a:solidFill>
                  <a:schemeClr val="tx1"/>
                </a:solidFill>
              </a:rPr>
              <a:t> layout code samples</a:t>
            </a:r>
          </a:p>
        </p:txBody>
      </p:sp>
      <p:sp>
        <p:nvSpPr>
          <p:cNvPr id="86" name="Text Placeholder 85">
            <a:extLst>
              <a:ext uri="{FF2B5EF4-FFF2-40B4-BE49-F238E27FC236}">
                <a16:creationId xmlns:a16="http://schemas.microsoft.com/office/drawing/2014/main" id="{7176BEA6-A200-545F-5030-714CF87CD056}"/>
              </a:ext>
            </a:extLst>
          </p:cNvPr>
          <p:cNvSpPr>
            <a:spLocks noGrp="1"/>
          </p:cNvSpPr>
          <p:nvPr>
            <p:ph type="body" sz="quarter" idx="20"/>
          </p:nvPr>
        </p:nvSpPr>
        <p:spPr>
          <a:xfrm>
            <a:off x="6983037" y="4221677"/>
            <a:ext cx="3710313" cy="276999"/>
          </a:xfrm>
        </p:spPr>
        <p:txBody>
          <a:bodyPr/>
          <a:lstStyle/>
          <a:p>
            <a:r>
              <a:rPr lang="en-US">
                <a:solidFill>
                  <a:schemeClr val="accent1"/>
                </a:solidFill>
              </a:rPr>
              <a:t>aka.ms/</a:t>
            </a:r>
            <a:r>
              <a:rPr lang="en-US" err="1">
                <a:solidFill>
                  <a:schemeClr val="accent1"/>
                </a:solidFill>
              </a:rPr>
              <a:t>BCExcel</a:t>
            </a:r>
            <a:r>
              <a:rPr lang="en-DK">
                <a:solidFill>
                  <a:schemeClr val="accent1"/>
                </a:solidFill>
              </a:rPr>
              <a:t>Samples</a:t>
            </a:r>
            <a:endParaRPr lang="en-US">
              <a:solidFill>
                <a:schemeClr val="accent1"/>
              </a:solidFill>
            </a:endParaRPr>
          </a:p>
        </p:txBody>
      </p:sp>
      <p:sp>
        <p:nvSpPr>
          <p:cNvPr id="87" name="Text Placeholder 86">
            <a:extLst>
              <a:ext uri="{FF2B5EF4-FFF2-40B4-BE49-F238E27FC236}">
                <a16:creationId xmlns:a16="http://schemas.microsoft.com/office/drawing/2014/main" id="{B31C997C-F0AB-3148-397C-7D98305CC7CF}"/>
              </a:ext>
            </a:extLst>
          </p:cNvPr>
          <p:cNvSpPr>
            <a:spLocks noGrp="1"/>
          </p:cNvSpPr>
          <p:nvPr>
            <p:ph type="body" sz="quarter" idx="21"/>
          </p:nvPr>
        </p:nvSpPr>
        <p:spPr>
          <a:xfrm>
            <a:off x="1885346" y="5097141"/>
            <a:ext cx="3709988" cy="369332"/>
          </a:xfrm>
        </p:spPr>
        <p:txBody>
          <a:bodyPr/>
          <a:lstStyle/>
          <a:p>
            <a:r>
              <a:rPr lang="en-DK">
                <a:solidFill>
                  <a:schemeClr val="tx1"/>
                </a:solidFill>
              </a:rPr>
              <a:t>Developer documentation</a:t>
            </a:r>
            <a:endParaRPr lang="en-US">
              <a:solidFill>
                <a:schemeClr val="tx1"/>
              </a:solidFill>
            </a:endParaRPr>
          </a:p>
        </p:txBody>
      </p:sp>
      <p:sp>
        <p:nvSpPr>
          <p:cNvPr id="88" name="Text Placeholder 87">
            <a:extLst>
              <a:ext uri="{FF2B5EF4-FFF2-40B4-BE49-F238E27FC236}">
                <a16:creationId xmlns:a16="http://schemas.microsoft.com/office/drawing/2014/main" id="{253F49EF-B4FC-C848-4960-5F0EDA878E9E}"/>
              </a:ext>
            </a:extLst>
          </p:cNvPr>
          <p:cNvSpPr>
            <a:spLocks noGrp="1"/>
          </p:cNvSpPr>
          <p:nvPr>
            <p:ph type="body" sz="quarter" idx="22"/>
          </p:nvPr>
        </p:nvSpPr>
        <p:spPr>
          <a:xfrm>
            <a:off x="1885303" y="5506890"/>
            <a:ext cx="3710313" cy="249299"/>
          </a:xfrm>
        </p:spPr>
        <p:txBody>
          <a:bodyPr/>
          <a:lstStyle/>
          <a:p>
            <a:pPr marL="0" marR="0" indent="0" algn="l" rtl="0" eaLnBrk="1" fontAlgn="auto" latinLnBrk="0" hangingPunct="1">
              <a:lnSpc>
                <a:spcPct val="90000"/>
              </a:lnSpc>
              <a:spcBef>
                <a:spcPts val="480"/>
              </a:spcBef>
              <a:spcAft>
                <a:spcPts val="600"/>
              </a:spcAft>
            </a:pPr>
            <a:r>
              <a:rPr lang="en-US" sz="1800" kern="1200" spc="0" baseline="0">
                <a:solidFill>
                  <a:srgbClr val="0078D4"/>
                </a:solidFill>
                <a:effectLst/>
                <a:latin typeface="Segoe UI" panose="020B0502040204020203" pitchFamily="34" charset="0"/>
                <a:ea typeface="+mn-ea"/>
                <a:cs typeface="Segoe UI" panose="020B0502040204020203" pitchFamily="34" charset="0"/>
              </a:rPr>
              <a:t>aka.ms/</a:t>
            </a:r>
            <a:r>
              <a:rPr lang="en-DK" sz="1800" err="1">
                <a:solidFill>
                  <a:srgbClr val="0078D4"/>
                </a:solidFill>
                <a:latin typeface="Segoe UI" panose="020B0502040204020203" pitchFamily="34" charset="0"/>
              </a:rPr>
              <a:t>BC</a:t>
            </a:r>
            <a:r>
              <a:rPr lang="en-DK" sz="1800" kern="1200" spc="0" baseline="0" err="1">
                <a:solidFill>
                  <a:srgbClr val="0078D4"/>
                </a:solidFill>
                <a:effectLst/>
                <a:latin typeface="Segoe UI" panose="020B0502040204020203" pitchFamily="34" charset="0"/>
                <a:ea typeface="+mn-ea"/>
                <a:cs typeface="Segoe UI" panose="020B0502040204020203" pitchFamily="34" charset="0"/>
              </a:rPr>
              <a:t>Developer</a:t>
            </a:r>
            <a:endParaRPr lang="en-GB">
              <a:effectLst/>
            </a:endParaRPr>
          </a:p>
        </p:txBody>
      </p:sp>
      <p:sp>
        <p:nvSpPr>
          <p:cNvPr id="15" name="Rounded Rectangle 18" descr="Announcing&#10;">
            <a:extLst>
              <a:ext uri="{FF2B5EF4-FFF2-40B4-BE49-F238E27FC236}">
                <a16:creationId xmlns:a16="http://schemas.microsoft.com/office/drawing/2014/main" id="{2963E95A-A8E1-2C88-5395-F4BB1F51226B}"/>
              </a:ext>
            </a:extLst>
          </p:cNvPr>
          <p:cNvSpPr/>
          <p:nvPr/>
        </p:nvSpPr>
        <p:spPr bwMode="auto">
          <a:xfrm>
            <a:off x="521019" y="1164206"/>
            <a:ext cx="1828481" cy="507881"/>
          </a:xfrm>
          <a:prstGeom prst="roundRect">
            <a:avLst>
              <a:gd name="adj" fmla="val 50000"/>
            </a:avLst>
          </a:prstGeom>
          <a:gradFill>
            <a:gsLst>
              <a:gs pos="28000">
                <a:schemeClr val="accent3"/>
              </a:gs>
              <a:gs pos="68000">
                <a:schemeClr val="accent1"/>
              </a:gs>
              <a:gs pos="100000">
                <a:schemeClr val="accent5"/>
              </a:gs>
            </a:gsLst>
            <a:path path="circle">
              <a:fillToRect l="100000" t="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CA" sz="28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12" name="TextBox 11">
            <a:extLst>
              <a:ext uri="{FF2B5EF4-FFF2-40B4-BE49-F238E27FC236}">
                <a16:creationId xmlns:a16="http://schemas.microsoft.com/office/drawing/2014/main" id="{FEC39A32-C96A-71BA-36D7-8BA480C07D57}"/>
              </a:ext>
            </a:extLst>
          </p:cNvPr>
          <p:cNvSpPr txBox="1"/>
          <p:nvPr/>
        </p:nvSpPr>
        <p:spPr>
          <a:xfrm>
            <a:off x="714597" y="1233480"/>
            <a:ext cx="1441324" cy="369332"/>
          </a:xfrm>
          <a:prstGeom prst="rect">
            <a:avLst/>
          </a:prstGeom>
          <a:noFill/>
        </p:spPr>
        <p:txBody>
          <a:bodyPr wrap="square" anchor="ctr">
            <a:spAutoFit/>
          </a:bodyPr>
          <a:lstStyle/>
          <a:p>
            <a:pPr algn="ctr"/>
            <a:r>
              <a:rPr lang="en-US">
                <a:solidFill>
                  <a:schemeClr val="bg1"/>
                </a:solidFill>
                <a:latin typeface="+mj-lt"/>
              </a:rPr>
              <a:t>Learn more!</a:t>
            </a:r>
          </a:p>
        </p:txBody>
      </p:sp>
      <p:sp>
        <p:nvSpPr>
          <p:cNvPr id="24" name="Graphic 44">
            <a:extLst>
              <a:ext uri="{FF2B5EF4-FFF2-40B4-BE49-F238E27FC236}">
                <a16:creationId xmlns:a16="http://schemas.microsoft.com/office/drawing/2014/main" id="{B7F33143-1AF2-05AE-8AED-F3C9466EC452}"/>
              </a:ext>
              <a:ext uri="{C183D7F6-B498-43B3-948B-1728B52AA6E4}">
                <adec:decorative xmlns:adec="http://schemas.microsoft.com/office/drawing/2017/decorative" val="1"/>
              </a:ext>
            </a:extLst>
          </p:cNvPr>
          <p:cNvSpPr/>
          <p:nvPr/>
        </p:nvSpPr>
        <p:spPr>
          <a:xfrm>
            <a:off x="1131949" y="3973858"/>
            <a:ext cx="442316" cy="442316"/>
          </a:xfrm>
          <a:custGeom>
            <a:avLst/>
            <a:gdLst>
              <a:gd name="connsiteX0" fmla="*/ 342900 w 381000"/>
              <a:gd name="connsiteY0" fmla="*/ 61913 h 381000"/>
              <a:gd name="connsiteX1" fmla="*/ 280988 w 381000"/>
              <a:gd name="connsiteY1" fmla="*/ 0 h 381000"/>
              <a:gd name="connsiteX2" fmla="*/ 61913 w 381000"/>
              <a:gd name="connsiteY2" fmla="*/ 0 h 381000"/>
              <a:gd name="connsiteX3" fmla="*/ 0 w 381000"/>
              <a:gd name="connsiteY3" fmla="*/ 61913 h 381000"/>
              <a:gd name="connsiteX4" fmla="*/ 0 w 381000"/>
              <a:gd name="connsiteY4" fmla="*/ 76200 h 381000"/>
              <a:gd name="connsiteX5" fmla="*/ 342900 w 381000"/>
              <a:gd name="connsiteY5" fmla="*/ 76200 h 381000"/>
              <a:gd name="connsiteX6" fmla="*/ 342900 w 381000"/>
              <a:gd name="connsiteY6" fmla="*/ 61913 h 381000"/>
              <a:gd name="connsiteX7" fmla="*/ 342900 w 381000"/>
              <a:gd name="connsiteY7" fmla="*/ 171865 h 381000"/>
              <a:gd name="connsiteX8" fmla="*/ 342900 w 381000"/>
              <a:gd name="connsiteY8" fmla="*/ 104775 h 381000"/>
              <a:gd name="connsiteX9" fmla="*/ 0 w 381000"/>
              <a:gd name="connsiteY9" fmla="*/ 104775 h 381000"/>
              <a:gd name="connsiteX10" fmla="*/ 0 w 381000"/>
              <a:gd name="connsiteY10" fmla="*/ 280988 h 381000"/>
              <a:gd name="connsiteX11" fmla="*/ 61913 w 381000"/>
              <a:gd name="connsiteY11" fmla="*/ 342900 h 381000"/>
              <a:gd name="connsiteX12" fmla="*/ 171865 w 381000"/>
              <a:gd name="connsiteY12" fmla="*/ 342900 h 381000"/>
              <a:gd name="connsiteX13" fmla="*/ 152400 w 381000"/>
              <a:gd name="connsiteY13" fmla="*/ 276225 h 381000"/>
              <a:gd name="connsiteX14" fmla="*/ 276225 w 381000"/>
              <a:gd name="connsiteY14" fmla="*/ 152400 h 381000"/>
              <a:gd name="connsiteX15" fmla="*/ 342900 w 381000"/>
              <a:gd name="connsiteY15" fmla="*/ 171865 h 381000"/>
              <a:gd name="connsiteX16" fmla="*/ 381000 w 381000"/>
              <a:gd name="connsiteY16" fmla="*/ 276225 h 381000"/>
              <a:gd name="connsiteX17" fmla="*/ 276225 w 381000"/>
              <a:gd name="connsiteY17" fmla="*/ 171450 h 381000"/>
              <a:gd name="connsiteX18" fmla="*/ 171450 w 381000"/>
              <a:gd name="connsiteY18" fmla="*/ 276225 h 381000"/>
              <a:gd name="connsiteX19" fmla="*/ 276225 w 381000"/>
              <a:gd name="connsiteY19" fmla="*/ 381000 h 381000"/>
              <a:gd name="connsiteX20" fmla="*/ 381000 w 381000"/>
              <a:gd name="connsiteY20" fmla="*/ 276225 h 381000"/>
              <a:gd name="connsiteX21" fmla="*/ 264328 w 381000"/>
              <a:gd name="connsiteY21" fmla="*/ 331003 h 381000"/>
              <a:gd name="connsiteX22" fmla="*/ 276225 w 381000"/>
              <a:gd name="connsiteY22" fmla="*/ 319107 h 381000"/>
              <a:gd name="connsiteX23" fmla="*/ 288122 w 381000"/>
              <a:gd name="connsiteY23" fmla="*/ 331003 h 381000"/>
              <a:gd name="connsiteX24" fmla="*/ 276225 w 381000"/>
              <a:gd name="connsiteY24" fmla="*/ 342900 h 381000"/>
              <a:gd name="connsiteX25" fmla="*/ 264328 w 381000"/>
              <a:gd name="connsiteY25" fmla="*/ 331003 h 381000"/>
              <a:gd name="connsiteX26" fmla="*/ 240920 w 381000"/>
              <a:gd name="connsiteY26" fmla="*/ 244381 h 381000"/>
              <a:gd name="connsiteX27" fmla="*/ 276225 w 381000"/>
              <a:gd name="connsiteY27" fmla="*/ 207152 h 381000"/>
              <a:gd name="connsiteX28" fmla="*/ 311532 w 381000"/>
              <a:gd name="connsiteY28" fmla="*/ 244290 h 381000"/>
              <a:gd name="connsiteX29" fmla="*/ 301468 w 381000"/>
              <a:gd name="connsiteY29" fmla="*/ 268914 h 381000"/>
              <a:gd name="connsiteX30" fmla="*/ 298904 w 381000"/>
              <a:gd name="connsiteY30" fmla="*/ 271868 h 381000"/>
              <a:gd name="connsiteX31" fmla="*/ 293841 w 381000"/>
              <a:gd name="connsiteY31" fmla="*/ 277400 h 381000"/>
              <a:gd name="connsiteX32" fmla="*/ 291918 w 381000"/>
              <a:gd name="connsiteY32" fmla="*/ 279601 h 381000"/>
              <a:gd name="connsiteX33" fmla="*/ 290301 w 381000"/>
              <a:gd name="connsiteY33" fmla="*/ 281584 h 381000"/>
              <a:gd name="connsiteX34" fmla="*/ 285750 w 381000"/>
              <a:gd name="connsiteY34" fmla="*/ 292829 h 381000"/>
              <a:gd name="connsiteX35" fmla="*/ 276225 w 381000"/>
              <a:gd name="connsiteY35" fmla="*/ 302354 h 381000"/>
              <a:gd name="connsiteX36" fmla="*/ 266700 w 381000"/>
              <a:gd name="connsiteY36" fmla="*/ 292829 h 381000"/>
              <a:gd name="connsiteX37" fmla="*/ 276886 w 381000"/>
              <a:gd name="connsiteY37" fmla="*/ 267872 h 381000"/>
              <a:gd name="connsiteX38" fmla="*/ 279484 w 381000"/>
              <a:gd name="connsiteY38" fmla="*/ 264877 h 381000"/>
              <a:gd name="connsiteX39" fmla="*/ 284540 w 381000"/>
              <a:gd name="connsiteY39" fmla="*/ 259351 h 381000"/>
              <a:gd name="connsiteX40" fmla="*/ 286426 w 381000"/>
              <a:gd name="connsiteY40" fmla="*/ 257192 h 381000"/>
              <a:gd name="connsiteX41" fmla="*/ 288217 w 381000"/>
              <a:gd name="connsiteY41" fmla="*/ 254986 h 381000"/>
              <a:gd name="connsiteX42" fmla="*/ 292482 w 381000"/>
              <a:gd name="connsiteY42" fmla="*/ 244290 h 381000"/>
              <a:gd name="connsiteX43" fmla="*/ 276225 w 381000"/>
              <a:gd name="connsiteY43" fmla="*/ 226202 h 381000"/>
              <a:gd name="connsiteX44" fmla="*/ 259968 w 381000"/>
              <a:gd name="connsiteY44" fmla="*/ 244198 h 381000"/>
              <a:gd name="connsiteX45" fmla="*/ 250534 w 381000"/>
              <a:gd name="connsiteY45" fmla="*/ 253813 h 381000"/>
              <a:gd name="connsiteX46" fmla="*/ 240920 w 381000"/>
              <a:gd name="connsiteY46" fmla="*/ 244381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381000" h="381000">
                <a:moveTo>
                  <a:pt x="342900" y="61913"/>
                </a:moveTo>
                <a:cubicBezTo>
                  <a:pt x="342900" y="27719"/>
                  <a:pt x="315180" y="0"/>
                  <a:pt x="280988" y="0"/>
                </a:cubicBezTo>
                <a:lnTo>
                  <a:pt x="61913" y="0"/>
                </a:lnTo>
                <a:cubicBezTo>
                  <a:pt x="27719" y="0"/>
                  <a:pt x="0" y="27719"/>
                  <a:pt x="0" y="61913"/>
                </a:cubicBezTo>
                <a:lnTo>
                  <a:pt x="0" y="76200"/>
                </a:lnTo>
                <a:lnTo>
                  <a:pt x="342900" y="76200"/>
                </a:lnTo>
                <a:lnTo>
                  <a:pt x="342900" y="61913"/>
                </a:lnTo>
                <a:close/>
                <a:moveTo>
                  <a:pt x="342900" y="171865"/>
                </a:moveTo>
                <a:lnTo>
                  <a:pt x="342900" y="104775"/>
                </a:lnTo>
                <a:lnTo>
                  <a:pt x="0" y="104775"/>
                </a:lnTo>
                <a:lnTo>
                  <a:pt x="0" y="280988"/>
                </a:lnTo>
                <a:cubicBezTo>
                  <a:pt x="0" y="315180"/>
                  <a:pt x="27719" y="342900"/>
                  <a:pt x="61913" y="342900"/>
                </a:cubicBezTo>
                <a:lnTo>
                  <a:pt x="171865" y="342900"/>
                </a:lnTo>
                <a:cubicBezTo>
                  <a:pt x="159544" y="323654"/>
                  <a:pt x="152400" y="300773"/>
                  <a:pt x="152400" y="276225"/>
                </a:cubicBezTo>
                <a:cubicBezTo>
                  <a:pt x="152400" y="207837"/>
                  <a:pt x="207837" y="152400"/>
                  <a:pt x="276225" y="152400"/>
                </a:cubicBezTo>
                <a:cubicBezTo>
                  <a:pt x="300773" y="152400"/>
                  <a:pt x="323654" y="159544"/>
                  <a:pt x="342900" y="171865"/>
                </a:cubicBezTo>
                <a:close/>
                <a:moveTo>
                  <a:pt x="381000" y="276225"/>
                </a:moveTo>
                <a:cubicBezTo>
                  <a:pt x="381000" y="218359"/>
                  <a:pt x="334091" y="171450"/>
                  <a:pt x="276225" y="171450"/>
                </a:cubicBezTo>
                <a:cubicBezTo>
                  <a:pt x="218359" y="171450"/>
                  <a:pt x="171450" y="218359"/>
                  <a:pt x="171450" y="276225"/>
                </a:cubicBezTo>
                <a:cubicBezTo>
                  <a:pt x="171450" y="334091"/>
                  <a:pt x="218359" y="381000"/>
                  <a:pt x="276225" y="381000"/>
                </a:cubicBezTo>
                <a:cubicBezTo>
                  <a:pt x="334091" y="381000"/>
                  <a:pt x="381000" y="334091"/>
                  <a:pt x="381000" y="276225"/>
                </a:cubicBezTo>
                <a:close/>
                <a:moveTo>
                  <a:pt x="264328" y="331003"/>
                </a:moveTo>
                <a:cubicBezTo>
                  <a:pt x="264328" y="324433"/>
                  <a:pt x="269655" y="319107"/>
                  <a:pt x="276225" y="319107"/>
                </a:cubicBezTo>
                <a:cubicBezTo>
                  <a:pt x="282795" y="319107"/>
                  <a:pt x="288122" y="324433"/>
                  <a:pt x="288122" y="331003"/>
                </a:cubicBezTo>
                <a:cubicBezTo>
                  <a:pt x="288122" y="337574"/>
                  <a:pt x="282795" y="342900"/>
                  <a:pt x="276225" y="342900"/>
                </a:cubicBezTo>
                <a:cubicBezTo>
                  <a:pt x="269655" y="342900"/>
                  <a:pt x="264328" y="337574"/>
                  <a:pt x="264328" y="331003"/>
                </a:cubicBezTo>
                <a:close/>
                <a:moveTo>
                  <a:pt x="240920" y="244381"/>
                </a:moveTo>
                <a:cubicBezTo>
                  <a:pt x="240712" y="222723"/>
                  <a:pt x="256263" y="207152"/>
                  <a:pt x="276225" y="207152"/>
                </a:cubicBezTo>
                <a:cubicBezTo>
                  <a:pt x="295867" y="207152"/>
                  <a:pt x="311532" y="223264"/>
                  <a:pt x="311532" y="244290"/>
                </a:cubicBezTo>
                <a:cubicBezTo>
                  <a:pt x="311532" y="253994"/>
                  <a:pt x="308675" y="260324"/>
                  <a:pt x="301468" y="268914"/>
                </a:cubicBezTo>
                <a:lnTo>
                  <a:pt x="298904" y="271868"/>
                </a:lnTo>
                <a:lnTo>
                  <a:pt x="293841" y="277400"/>
                </a:lnTo>
                <a:lnTo>
                  <a:pt x="291918" y="279601"/>
                </a:lnTo>
                <a:lnTo>
                  <a:pt x="290301" y="281584"/>
                </a:lnTo>
                <a:cubicBezTo>
                  <a:pt x="286864" y="285990"/>
                  <a:pt x="285750" y="288958"/>
                  <a:pt x="285750" y="292829"/>
                </a:cubicBezTo>
                <a:cubicBezTo>
                  <a:pt x="285750" y="298089"/>
                  <a:pt x="281487" y="302354"/>
                  <a:pt x="276225" y="302354"/>
                </a:cubicBezTo>
                <a:cubicBezTo>
                  <a:pt x="270965" y="302354"/>
                  <a:pt x="266700" y="298089"/>
                  <a:pt x="266700" y="292829"/>
                </a:cubicBezTo>
                <a:cubicBezTo>
                  <a:pt x="266700" y="282969"/>
                  <a:pt x="269582" y="276572"/>
                  <a:pt x="276886" y="267872"/>
                </a:cubicBezTo>
                <a:lnTo>
                  <a:pt x="279484" y="264877"/>
                </a:lnTo>
                <a:lnTo>
                  <a:pt x="284540" y="259351"/>
                </a:lnTo>
                <a:lnTo>
                  <a:pt x="286426" y="257192"/>
                </a:lnTo>
                <a:lnTo>
                  <a:pt x="288217" y="254986"/>
                </a:lnTo>
                <a:cubicBezTo>
                  <a:pt x="291429" y="250810"/>
                  <a:pt x="292482" y="247951"/>
                  <a:pt x="292482" y="244290"/>
                </a:cubicBezTo>
                <a:cubicBezTo>
                  <a:pt x="292482" y="233667"/>
                  <a:pt x="285224" y="226202"/>
                  <a:pt x="276225" y="226202"/>
                </a:cubicBezTo>
                <a:cubicBezTo>
                  <a:pt x="266820" y="226202"/>
                  <a:pt x="259863" y="233168"/>
                  <a:pt x="259968" y="244198"/>
                </a:cubicBezTo>
                <a:cubicBezTo>
                  <a:pt x="260019" y="249458"/>
                  <a:pt x="255796" y="253763"/>
                  <a:pt x="250534" y="253813"/>
                </a:cubicBezTo>
                <a:cubicBezTo>
                  <a:pt x="245274" y="253864"/>
                  <a:pt x="240969" y="249641"/>
                  <a:pt x="240920" y="244381"/>
                </a:cubicBezTo>
                <a:close/>
              </a:path>
            </a:pathLst>
          </a:custGeom>
          <a:gradFill flip="none" rotWithShape="1">
            <a:gsLst>
              <a:gs pos="0">
                <a:schemeClr val="accent3"/>
              </a:gs>
              <a:gs pos="97196">
                <a:schemeClr val="accent5"/>
              </a:gs>
              <a:gs pos="61000">
                <a:schemeClr val="accent1"/>
              </a:gs>
            </a:gsLst>
            <a:lin ang="135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800">
              <a:solidFill>
                <a:schemeClr val="tx1"/>
              </a:solidFill>
              <a:latin typeface="Segoe UI Semibold"/>
              <a:cs typeface="Segoe UI" pitchFamily="34" charset="0"/>
            </a:endParaRPr>
          </a:p>
        </p:txBody>
      </p:sp>
      <p:sp>
        <p:nvSpPr>
          <p:cNvPr id="25" name="Graphic 38">
            <a:extLst>
              <a:ext uri="{FF2B5EF4-FFF2-40B4-BE49-F238E27FC236}">
                <a16:creationId xmlns:a16="http://schemas.microsoft.com/office/drawing/2014/main" id="{FF1232C1-4540-D849-A825-E218E14A119A}"/>
              </a:ext>
              <a:ext uri="{C183D7F6-B498-43B3-948B-1728B52AA6E4}">
                <adec:decorative xmlns:adec="http://schemas.microsoft.com/office/drawing/2017/decorative" val="1"/>
              </a:ext>
            </a:extLst>
          </p:cNvPr>
          <p:cNvSpPr/>
          <p:nvPr/>
        </p:nvSpPr>
        <p:spPr>
          <a:xfrm>
            <a:off x="1114846" y="2653141"/>
            <a:ext cx="411354" cy="424624"/>
          </a:xfrm>
          <a:custGeom>
            <a:avLst/>
            <a:gdLst>
              <a:gd name="connsiteX0" fmla="*/ 354330 w 354330"/>
              <a:gd name="connsiteY0" fmla="*/ 262890 h 365761"/>
              <a:gd name="connsiteX1" fmla="*/ 354330 w 354330"/>
              <a:gd name="connsiteY1" fmla="*/ 91440 h 365761"/>
              <a:gd name="connsiteX2" fmla="*/ 34290 w 354330"/>
              <a:gd name="connsiteY2" fmla="*/ 91440 h 365761"/>
              <a:gd name="connsiteX3" fmla="*/ 34290 w 354330"/>
              <a:gd name="connsiteY3" fmla="*/ 147853 h 365761"/>
              <a:gd name="connsiteX4" fmla="*/ 80010 w 354330"/>
              <a:gd name="connsiteY4" fmla="*/ 137160 h 365761"/>
              <a:gd name="connsiteX5" fmla="*/ 182880 w 354330"/>
              <a:gd name="connsiteY5" fmla="*/ 240030 h 365761"/>
              <a:gd name="connsiteX6" fmla="*/ 172855 w 354330"/>
              <a:gd name="connsiteY6" fmla="*/ 284381 h 365761"/>
              <a:gd name="connsiteX7" fmla="*/ 208513 w 354330"/>
              <a:gd name="connsiteY7" fmla="*/ 320040 h 365761"/>
              <a:gd name="connsiteX8" fmla="*/ 297180 w 354330"/>
              <a:gd name="connsiteY8" fmla="*/ 320040 h 365761"/>
              <a:gd name="connsiteX9" fmla="*/ 354330 w 354330"/>
              <a:gd name="connsiteY9" fmla="*/ 262890 h 365761"/>
              <a:gd name="connsiteX10" fmla="*/ 354330 w 354330"/>
              <a:gd name="connsiteY10" fmla="*/ 57150 h 365761"/>
              <a:gd name="connsiteX11" fmla="*/ 297180 w 354330"/>
              <a:gd name="connsiteY11" fmla="*/ 0 h 365761"/>
              <a:gd name="connsiteX12" fmla="*/ 91440 w 354330"/>
              <a:gd name="connsiteY12" fmla="*/ 0 h 365761"/>
              <a:gd name="connsiteX13" fmla="*/ 34290 w 354330"/>
              <a:gd name="connsiteY13" fmla="*/ 57150 h 365761"/>
              <a:gd name="connsiteX14" fmla="*/ 34290 w 354330"/>
              <a:gd name="connsiteY14" fmla="*/ 68580 h 365761"/>
              <a:gd name="connsiteX15" fmla="*/ 354330 w 354330"/>
              <a:gd name="connsiteY15" fmla="*/ 68580 h 365761"/>
              <a:gd name="connsiteX16" fmla="*/ 354330 w 354330"/>
              <a:gd name="connsiteY16" fmla="*/ 57150 h 365761"/>
              <a:gd name="connsiteX17" fmla="*/ 127926 w 354330"/>
              <a:gd name="connsiteY17" fmla="*/ 304111 h 365761"/>
              <a:gd name="connsiteX18" fmla="*/ 80010 w 354330"/>
              <a:gd name="connsiteY18" fmla="*/ 320040 h 365761"/>
              <a:gd name="connsiteX19" fmla="*/ 0 w 354330"/>
              <a:gd name="connsiteY19" fmla="*/ 240030 h 365761"/>
              <a:gd name="connsiteX20" fmla="*/ 80010 w 354330"/>
              <a:gd name="connsiteY20" fmla="*/ 160020 h 365761"/>
              <a:gd name="connsiteX21" fmla="*/ 160020 w 354330"/>
              <a:gd name="connsiteY21" fmla="*/ 240030 h 365761"/>
              <a:gd name="connsiteX22" fmla="*/ 144091 w 354330"/>
              <a:gd name="connsiteY22" fmla="*/ 287947 h 365761"/>
              <a:gd name="connsiteX23" fmla="*/ 202393 w 354330"/>
              <a:gd name="connsiteY23" fmla="*/ 346249 h 365761"/>
              <a:gd name="connsiteX24" fmla="*/ 202391 w 354330"/>
              <a:gd name="connsiteY24" fmla="*/ 362413 h 365761"/>
              <a:gd name="connsiteX25" fmla="*/ 186228 w 354330"/>
              <a:gd name="connsiteY25" fmla="*/ 362413 h 365761"/>
              <a:gd name="connsiteX26" fmla="*/ 127926 w 354330"/>
              <a:gd name="connsiteY26" fmla="*/ 304111 h 365761"/>
              <a:gd name="connsiteX27" fmla="*/ 137160 w 354330"/>
              <a:gd name="connsiteY27" fmla="*/ 240030 h 365761"/>
              <a:gd name="connsiteX28" fmla="*/ 80010 w 354330"/>
              <a:gd name="connsiteY28" fmla="*/ 182880 h 365761"/>
              <a:gd name="connsiteX29" fmla="*/ 22860 w 354330"/>
              <a:gd name="connsiteY29" fmla="*/ 240030 h 365761"/>
              <a:gd name="connsiteX30" fmla="*/ 80010 w 354330"/>
              <a:gd name="connsiteY30" fmla="*/ 297180 h 365761"/>
              <a:gd name="connsiteX31" fmla="*/ 137160 w 354330"/>
              <a:gd name="connsiteY31" fmla="*/ 240030 h 365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54330" h="365761">
                <a:moveTo>
                  <a:pt x="354330" y="262890"/>
                </a:moveTo>
                <a:lnTo>
                  <a:pt x="354330" y="91440"/>
                </a:lnTo>
                <a:lnTo>
                  <a:pt x="34290" y="91440"/>
                </a:lnTo>
                <a:lnTo>
                  <a:pt x="34290" y="147853"/>
                </a:lnTo>
                <a:cubicBezTo>
                  <a:pt x="48063" y="141008"/>
                  <a:pt x="63587" y="137160"/>
                  <a:pt x="80010" y="137160"/>
                </a:cubicBezTo>
                <a:cubicBezTo>
                  <a:pt x="136824" y="137160"/>
                  <a:pt x="182880" y="183216"/>
                  <a:pt x="182880" y="240030"/>
                </a:cubicBezTo>
                <a:cubicBezTo>
                  <a:pt x="182880" y="255911"/>
                  <a:pt x="179281" y="270953"/>
                  <a:pt x="172855" y="284381"/>
                </a:cubicBezTo>
                <a:lnTo>
                  <a:pt x="208513" y="320040"/>
                </a:lnTo>
                <a:lnTo>
                  <a:pt x="297180" y="320040"/>
                </a:lnTo>
                <a:cubicBezTo>
                  <a:pt x="328743" y="320040"/>
                  <a:pt x="354330" y="294453"/>
                  <a:pt x="354330" y="262890"/>
                </a:cubicBezTo>
                <a:close/>
                <a:moveTo>
                  <a:pt x="354330" y="57150"/>
                </a:moveTo>
                <a:cubicBezTo>
                  <a:pt x="354330" y="25587"/>
                  <a:pt x="328743" y="0"/>
                  <a:pt x="297180" y="0"/>
                </a:cubicBezTo>
                <a:lnTo>
                  <a:pt x="91440" y="0"/>
                </a:lnTo>
                <a:cubicBezTo>
                  <a:pt x="59877" y="0"/>
                  <a:pt x="34290" y="25587"/>
                  <a:pt x="34290" y="57150"/>
                </a:cubicBezTo>
                <a:lnTo>
                  <a:pt x="34290" y="68580"/>
                </a:lnTo>
                <a:lnTo>
                  <a:pt x="354330" y="68580"/>
                </a:lnTo>
                <a:lnTo>
                  <a:pt x="354330" y="57150"/>
                </a:lnTo>
                <a:close/>
                <a:moveTo>
                  <a:pt x="127926" y="304111"/>
                </a:moveTo>
                <a:cubicBezTo>
                  <a:pt x="114570" y="314115"/>
                  <a:pt x="97982" y="320040"/>
                  <a:pt x="80010" y="320040"/>
                </a:cubicBezTo>
                <a:cubicBezTo>
                  <a:pt x="35822" y="320040"/>
                  <a:pt x="0" y="284218"/>
                  <a:pt x="0" y="240030"/>
                </a:cubicBezTo>
                <a:cubicBezTo>
                  <a:pt x="0" y="195842"/>
                  <a:pt x="35822" y="160020"/>
                  <a:pt x="80010" y="160020"/>
                </a:cubicBezTo>
                <a:cubicBezTo>
                  <a:pt x="124198" y="160020"/>
                  <a:pt x="160020" y="195842"/>
                  <a:pt x="160020" y="240030"/>
                </a:cubicBezTo>
                <a:cubicBezTo>
                  <a:pt x="160020" y="258003"/>
                  <a:pt x="154095" y="274590"/>
                  <a:pt x="144091" y="287947"/>
                </a:cubicBezTo>
                <a:lnTo>
                  <a:pt x="202393" y="346249"/>
                </a:lnTo>
                <a:cubicBezTo>
                  <a:pt x="206856" y="350714"/>
                  <a:pt x="206856" y="357951"/>
                  <a:pt x="202391" y="362413"/>
                </a:cubicBezTo>
                <a:cubicBezTo>
                  <a:pt x="197929" y="366878"/>
                  <a:pt x="190691" y="366878"/>
                  <a:pt x="186228" y="362413"/>
                </a:cubicBezTo>
                <a:lnTo>
                  <a:pt x="127926" y="304111"/>
                </a:lnTo>
                <a:close/>
                <a:moveTo>
                  <a:pt x="137160" y="240030"/>
                </a:moveTo>
                <a:cubicBezTo>
                  <a:pt x="137160" y="208467"/>
                  <a:pt x="111573" y="182880"/>
                  <a:pt x="80010" y="182880"/>
                </a:cubicBezTo>
                <a:cubicBezTo>
                  <a:pt x="48447" y="182880"/>
                  <a:pt x="22860" y="208467"/>
                  <a:pt x="22860" y="240030"/>
                </a:cubicBezTo>
                <a:cubicBezTo>
                  <a:pt x="22860" y="271593"/>
                  <a:pt x="48447" y="297180"/>
                  <a:pt x="80010" y="297180"/>
                </a:cubicBezTo>
                <a:cubicBezTo>
                  <a:pt x="111573" y="297180"/>
                  <a:pt x="137160" y="271593"/>
                  <a:pt x="137160" y="240030"/>
                </a:cubicBezTo>
                <a:close/>
              </a:path>
            </a:pathLst>
          </a:custGeom>
          <a:gradFill flip="none" rotWithShape="1">
            <a:gsLst>
              <a:gs pos="0">
                <a:schemeClr val="accent3"/>
              </a:gs>
              <a:gs pos="97196">
                <a:schemeClr val="accent5"/>
              </a:gs>
              <a:gs pos="61000">
                <a:schemeClr val="accent1"/>
              </a:gs>
            </a:gsLst>
            <a:lin ang="135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800">
              <a:solidFill>
                <a:schemeClr val="tx1"/>
              </a:solidFill>
              <a:latin typeface="Segoe UI Semibold"/>
              <a:cs typeface="Segoe UI" pitchFamily="34" charset="0"/>
            </a:endParaRPr>
          </a:p>
        </p:txBody>
      </p:sp>
      <p:sp>
        <p:nvSpPr>
          <p:cNvPr id="23" name="Graphic 159">
            <a:extLst>
              <a:ext uri="{FF2B5EF4-FFF2-40B4-BE49-F238E27FC236}">
                <a16:creationId xmlns:a16="http://schemas.microsoft.com/office/drawing/2014/main" id="{149E9AE4-21E7-7462-E6D1-2AAF23A540FA}"/>
              </a:ext>
              <a:ext uri="{C183D7F6-B498-43B3-948B-1728B52AA6E4}">
                <adec:decorative xmlns:adec="http://schemas.microsoft.com/office/drawing/2017/decorative" val="1"/>
              </a:ext>
            </a:extLst>
          </p:cNvPr>
          <p:cNvSpPr/>
          <p:nvPr/>
        </p:nvSpPr>
        <p:spPr>
          <a:xfrm>
            <a:off x="6212580" y="5259672"/>
            <a:ext cx="442316" cy="442316"/>
          </a:xfrm>
          <a:custGeom>
            <a:avLst/>
            <a:gdLst>
              <a:gd name="connsiteX0" fmla="*/ 162310 w 380999"/>
              <a:gd name="connsiteY0" fmla="*/ 315761 h 381000"/>
              <a:gd name="connsiteX1" fmla="*/ 155532 w 380999"/>
              <a:gd name="connsiteY1" fmla="*/ 342870 h 381000"/>
              <a:gd name="connsiteX2" fmla="*/ 61907 w 380999"/>
              <a:gd name="connsiteY2" fmla="*/ 342870 h 381000"/>
              <a:gd name="connsiteX3" fmla="*/ 0 w 380999"/>
              <a:gd name="connsiteY3" fmla="*/ 280963 h 381000"/>
              <a:gd name="connsiteX4" fmla="*/ 0 w 380999"/>
              <a:gd name="connsiteY4" fmla="*/ 104766 h 381000"/>
              <a:gd name="connsiteX5" fmla="*/ 342870 w 380999"/>
              <a:gd name="connsiteY5" fmla="*/ 104766 h 381000"/>
              <a:gd name="connsiteX6" fmla="*/ 342870 w 380999"/>
              <a:gd name="connsiteY6" fmla="*/ 152619 h 381000"/>
              <a:gd name="connsiteX7" fmla="*/ 293204 w 380999"/>
              <a:gd name="connsiteY7" fmla="*/ 170718 h 381000"/>
              <a:gd name="connsiteX8" fmla="*/ 180773 w 380999"/>
              <a:gd name="connsiteY8" fmla="*/ 283150 h 381000"/>
              <a:gd name="connsiteX9" fmla="*/ 162310 w 380999"/>
              <a:gd name="connsiteY9" fmla="*/ 315761 h 381000"/>
              <a:gd name="connsiteX10" fmla="*/ 342870 w 380999"/>
              <a:gd name="connsiteY10" fmla="*/ 61907 h 381000"/>
              <a:gd name="connsiteX11" fmla="*/ 280963 w 380999"/>
              <a:gd name="connsiteY11" fmla="*/ 0 h 381000"/>
              <a:gd name="connsiteX12" fmla="*/ 61907 w 380999"/>
              <a:gd name="connsiteY12" fmla="*/ 0 h 381000"/>
              <a:gd name="connsiteX13" fmla="*/ 0 w 380999"/>
              <a:gd name="connsiteY13" fmla="*/ 61907 h 381000"/>
              <a:gd name="connsiteX14" fmla="*/ 0 w 380999"/>
              <a:gd name="connsiteY14" fmla="*/ 76193 h 381000"/>
              <a:gd name="connsiteX15" fmla="*/ 342870 w 380999"/>
              <a:gd name="connsiteY15" fmla="*/ 76193 h 381000"/>
              <a:gd name="connsiteX16" fmla="*/ 342870 w 380999"/>
              <a:gd name="connsiteY16" fmla="*/ 61907 h 381000"/>
              <a:gd name="connsiteX17" fmla="*/ 306675 w 380999"/>
              <a:gd name="connsiteY17" fmla="*/ 184187 h 381000"/>
              <a:gd name="connsiteX18" fmla="*/ 194243 w 380999"/>
              <a:gd name="connsiteY18" fmla="*/ 296618 h 381000"/>
              <a:gd name="connsiteX19" fmla="*/ 180790 w 380999"/>
              <a:gd name="connsiteY19" fmla="*/ 320381 h 381000"/>
              <a:gd name="connsiteX20" fmla="*/ 172073 w 380999"/>
              <a:gd name="connsiteY20" fmla="*/ 355252 h 381000"/>
              <a:gd name="connsiteX21" fmla="*/ 197183 w 380999"/>
              <a:gd name="connsiteY21" fmla="*/ 380364 h 381000"/>
              <a:gd name="connsiteX22" fmla="*/ 232054 w 380999"/>
              <a:gd name="connsiteY22" fmla="*/ 371645 h 381000"/>
              <a:gd name="connsiteX23" fmla="*/ 255817 w 380999"/>
              <a:gd name="connsiteY23" fmla="*/ 358191 h 381000"/>
              <a:gd name="connsiteX24" fmla="*/ 368248 w 380999"/>
              <a:gd name="connsiteY24" fmla="*/ 245760 h 381000"/>
              <a:gd name="connsiteX25" fmla="*/ 368248 w 380999"/>
              <a:gd name="connsiteY25" fmla="*/ 184187 h 381000"/>
              <a:gd name="connsiteX26" fmla="*/ 306675 w 380999"/>
              <a:gd name="connsiteY26" fmla="*/ 184187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80999" h="381000">
                <a:moveTo>
                  <a:pt x="162310" y="315761"/>
                </a:moveTo>
                <a:lnTo>
                  <a:pt x="155532" y="342870"/>
                </a:lnTo>
                <a:lnTo>
                  <a:pt x="61907" y="342870"/>
                </a:lnTo>
                <a:cubicBezTo>
                  <a:pt x="27717" y="342870"/>
                  <a:pt x="0" y="315154"/>
                  <a:pt x="0" y="280963"/>
                </a:cubicBezTo>
                <a:lnTo>
                  <a:pt x="0" y="104766"/>
                </a:lnTo>
                <a:lnTo>
                  <a:pt x="342870" y="104766"/>
                </a:lnTo>
                <a:lnTo>
                  <a:pt x="342870" y="152619"/>
                </a:lnTo>
                <a:cubicBezTo>
                  <a:pt x="325102" y="151087"/>
                  <a:pt x="306802" y="157121"/>
                  <a:pt x="293204" y="170718"/>
                </a:cubicBezTo>
                <a:lnTo>
                  <a:pt x="180773" y="283150"/>
                </a:lnTo>
                <a:cubicBezTo>
                  <a:pt x="171778" y="292145"/>
                  <a:pt x="165394" y="303417"/>
                  <a:pt x="162310" y="315761"/>
                </a:cubicBezTo>
                <a:close/>
                <a:moveTo>
                  <a:pt x="342870" y="61907"/>
                </a:moveTo>
                <a:cubicBezTo>
                  <a:pt x="342870" y="27717"/>
                  <a:pt x="315154" y="0"/>
                  <a:pt x="280963" y="0"/>
                </a:cubicBezTo>
                <a:lnTo>
                  <a:pt x="61907" y="0"/>
                </a:lnTo>
                <a:cubicBezTo>
                  <a:pt x="27717" y="0"/>
                  <a:pt x="0" y="27717"/>
                  <a:pt x="0" y="61907"/>
                </a:cubicBezTo>
                <a:lnTo>
                  <a:pt x="0" y="76193"/>
                </a:lnTo>
                <a:lnTo>
                  <a:pt x="342870" y="76193"/>
                </a:lnTo>
                <a:lnTo>
                  <a:pt x="342870" y="61907"/>
                </a:lnTo>
                <a:close/>
                <a:moveTo>
                  <a:pt x="306675" y="184187"/>
                </a:moveTo>
                <a:lnTo>
                  <a:pt x="194243" y="296618"/>
                </a:lnTo>
                <a:cubicBezTo>
                  <a:pt x="187688" y="303173"/>
                  <a:pt x="183038" y="311388"/>
                  <a:pt x="180790" y="320381"/>
                </a:cubicBezTo>
                <a:lnTo>
                  <a:pt x="172073" y="355252"/>
                </a:lnTo>
                <a:cubicBezTo>
                  <a:pt x="168280" y="370418"/>
                  <a:pt x="182017" y="384155"/>
                  <a:pt x="197183" y="380364"/>
                </a:cubicBezTo>
                <a:lnTo>
                  <a:pt x="232054" y="371645"/>
                </a:lnTo>
                <a:cubicBezTo>
                  <a:pt x="241047" y="369397"/>
                  <a:pt x="249262" y="364747"/>
                  <a:pt x="255817" y="358191"/>
                </a:cubicBezTo>
                <a:lnTo>
                  <a:pt x="368248" y="245760"/>
                </a:lnTo>
                <a:cubicBezTo>
                  <a:pt x="385250" y="228756"/>
                  <a:pt x="385250" y="201189"/>
                  <a:pt x="368248" y="184187"/>
                </a:cubicBezTo>
                <a:cubicBezTo>
                  <a:pt x="351246" y="167185"/>
                  <a:pt x="323679" y="167185"/>
                  <a:pt x="306675" y="184187"/>
                </a:cubicBezTo>
                <a:close/>
              </a:path>
            </a:pathLst>
          </a:custGeom>
          <a:gradFill flip="none" rotWithShape="1">
            <a:gsLst>
              <a:gs pos="0">
                <a:schemeClr val="accent3"/>
              </a:gs>
              <a:gs pos="97196">
                <a:schemeClr val="accent5"/>
              </a:gs>
              <a:gs pos="61000">
                <a:schemeClr val="accent1"/>
              </a:gs>
            </a:gsLst>
            <a:lin ang="135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800">
              <a:solidFill>
                <a:schemeClr val="tx1"/>
              </a:solidFill>
              <a:latin typeface="Segoe UI Semibold"/>
              <a:cs typeface="Segoe UI" pitchFamily="34" charset="0"/>
            </a:endParaRPr>
          </a:p>
        </p:txBody>
      </p:sp>
      <p:sp>
        <p:nvSpPr>
          <p:cNvPr id="117" name="Graphic 123">
            <a:extLst>
              <a:ext uri="{FF2B5EF4-FFF2-40B4-BE49-F238E27FC236}">
                <a16:creationId xmlns:a16="http://schemas.microsoft.com/office/drawing/2014/main" id="{79BE5FD8-7A61-0805-0A5A-80ED7FFBB309}"/>
              </a:ext>
              <a:ext uri="{C183D7F6-B498-43B3-948B-1728B52AA6E4}">
                <adec:decorative xmlns:adec="http://schemas.microsoft.com/office/drawing/2017/decorative" val="1"/>
              </a:ext>
            </a:extLst>
          </p:cNvPr>
          <p:cNvSpPr>
            <a:spLocks/>
          </p:cNvSpPr>
          <p:nvPr/>
        </p:nvSpPr>
        <p:spPr>
          <a:xfrm>
            <a:off x="1114846" y="5219560"/>
            <a:ext cx="442316" cy="442316"/>
          </a:xfrm>
          <a:custGeom>
            <a:avLst/>
            <a:gdLst>
              <a:gd name="connsiteX0" fmla="*/ 280988 w 381000"/>
              <a:gd name="connsiteY0" fmla="*/ 0 h 381000"/>
              <a:gd name="connsiteX1" fmla="*/ 342900 w 381000"/>
              <a:gd name="connsiteY1" fmla="*/ 61913 h 381000"/>
              <a:gd name="connsiteX2" fmla="*/ 342900 w 381000"/>
              <a:gd name="connsiteY2" fmla="*/ 76200 h 381000"/>
              <a:gd name="connsiteX3" fmla="*/ 0 w 381000"/>
              <a:gd name="connsiteY3" fmla="*/ 76200 h 381000"/>
              <a:gd name="connsiteX4" fmla="*/ 0 w 381000"/>
              <a:gd name="connsiteY4" fmla="*/ 61913 h 381000"/>
              <a:gd name="connsiteX5" fmla="*/ 61913 w 381000"/>
              <a:gd name="connsiteY5" fmla="*/ 0 h 381000"/>
              <a:gd name="connsiteX6" fmla="*/ 280988 w 381000"/>
              <a:gd name="connsiteY6" fmla="*/ 0 h 381000"/>
              <a:gd name="connsiteX7" fmla="*/ 342900 w 381000"/>
              <a:gd name="connsiteY7" fmla="*/ 104775 h 381000"/>
              <a:gd name="connsiteX8" fmla="*/ 342900 w 381000"/>
              <a:gd name="connsiteY8" fmla="*/ 171865 h 381000"/>
              <a:gd name="connsiteX9" fmla="*/ 276225 w 381000"/>
              <a:gd name="connsiteY9" fmla="*/ 152400 h 381000"/>
              <a:gd name="connsiteX10" fmla="*/ 152400 w 381000"/>
              <a:gd name="connsiteY10" fmla="*/ 276225 h 381000"/>
              <a:gd name="connsiteX11" fmla="*/ 171865 w 381000"/>
              <a:gd name="connsiteY11" fmla="*/ 342900 h 381000"/>
              <a:gd name="connsiteX12" fmla="*/ 61913 w 381000"/>
              <a:gd name="connsiteY12" fmla="*/ 342900 h 381000"/>
              <a:gd name="connsiteX13" fmla="*/ 0 w 381000"/>
              <a:gd name="connsiteY13" fmla="*/ 280988 h 381000"/>
              <a:gd name="connsiteX14" fmla="*/ 0 w 381000"/>
              <a:gd name="connsiteY14" fmla="*/ 104775 h 381000"/>
              <a:gd name="connsiteX15" fmla="*/ 342900 w 381000"/>
              <a:gd name="connsiteY15" fmla="*/ 104775 h 381000"/>
              <a:gd name="connsiteX16" fmla="*/ 381000 w 381000"/>
              <a:gd name="connsiteY16" fmla="*/ 276225 h 381000"/>
              <a:gd name="connsiteX17" fmla="*/ 276225 w 381000"/>
              <a:gd name="connsiteY17" fmla="*/ 171450 h 381000"/>
              <a:gd name="connsiteX18" fmla="*/ 171450 w 381000"/>
              <a:gd name="connsiteY18" fmla="*/ 276225 h 381000"/>
              <a:gd name="connsiteX19" fmla="*/ 276225 w 381000"/>
              <a:gd name="connsiteY19" fmla="*/ 381000 h 381000"/>
              <a:gd name="connsiteX20" fmla="*/ 381000 w 381000"/>
              <a:gd name="connsiteY20" fmla="*/ 276225 h 381000"/>
              <a:gd name="connsiteX21" fmla="*/ 276225 w 381000"/>
              <a:gd name="connsiteY21" fmla="*/ 276227 h 381000"/>
              <a:gd name="connsiteX22" fmla="*/ 314325 w 381000"/>
              <a:gd name="connsiteY22" fmla="*/ 276227 h 381000"/>
              <a:gd name="connsiteX23" fmla="*/ 323850 w 381000"/>
              <a:gd name="connsiteY23" fmla="*/ 285752 h 381000"/>
              <a:gd name="connsiteX24" fmla="*/ 314325 w 381000"/>
              <a:gd name="connsiteY24" fmla="*/ 295277 h 381000"/>
              <a:gd name="connsiteX25" fmla="*/ 266700 w 381000"/>
              <a:gd name="connsiteY25" fmla="*/ 295277 h 381000"/>
              <a:gd name="connsiteX26" fmla="*/ 257175 w 381000"/>
              <a:gd name="connsiteY26" fmla="*/ 285752 h 381000"/>
              <a:gd name="connsiteX27" fmla="*/ 257175 w 381000"/>
              <a:gd name="connsiteY27" fmla="*/ 285721 h 381000"/>
              <a:gd name="connsiteX28" fmla="*/ 257175 w 381000"/>
              <a:gd name="connsiteY28" fmla="*/ 228598 h 381000"/>
              <a:gd name="connsiteX29" fmla="*/ 266700 w 381000"/>
              <a:gd name="connsiteY29" fmla="*/ 219073 h 381000"/>
              <a:gd name="connsiteX30" fmla="*/ 276225 w 381000"/>
              <a:gd name="connsiteY30" fmla="*/ 228598 h 381000"/>
              <a:gd name="connsiteX31" fmla="*/ 276225 w 381000"/>
              <a:gd name="connsiteY31" fmla="*/ 276227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81000" h="381000">
                <a:moveTo>
                  <a:pt x="280988" y="0"/>
                </a:moveTo>
                <a:cubicBezTo>
                  <a:pt x="315180" y="0"/>
                  <a:pt x="342900" y="27719"/>
                  <a:pt x="342900" y="61913"/>
                </a:cubicBezTo>
                <a:lnTo>
                  <a:pt x="342900" y="76200"/>
                </a:lnTo>
                <a:lnTo>
                  <a:pt x="0" y="76200"/>
                </a:lnTo>
                <a:lnTo>
                  <a:pt x="0" y="61913"/>
                </a:lnTo>
                <a:cubicBezTo>
                  <a:pt x="0" y="27719"/>
                  <a:pt x="27719" y="0"/>
                  <a:pt x="61913" y="0"/>
                </a:cubicBezTo>
                <a:lnTo>
                  <a:pt x="280988" y="0"/>
                </a:lnTo>
                <a:close/>
                <a:moveTo>
                  <a:pt x="342900" y="104775"/>
                </a:moveTo>
                <a:lnTo>
                  <a:pt x="342900" y="171865"/>
                </a:lnTo>
                <a:cubicBezTo>
                  <a:pt x="323654" y="159544"/>
                  <a:pt x="300773" y="152400"/>
                  <a:pt x="276225" y="152400"/>
                </a:cubicBezTo>
                <a:cubicBezTo>
                  <a:pt x="207837" y="152400"/>
                  <a:pt x="152400" y="207837"/>
                  <a:pt x="152400" y="276225"/>
                </a:cubicBezTo>
                <a:cubicBezTo>
                  <a:pt x="152400" y="300773"/>
                  <a:pt x="159544" y="323654"/>
                  <a:pt x="171865" y="342900"/>
                </a:cubicBezTo>
                <a:lnTo>
                  <a:pt x="61913" y="342900"/>
                </a:lnTo>
                <a:cubicBezTo>
                  <a:pt x="27719" y="342900"/>
                  <a:pt x="0" y="315180"/>
                  <a:pt x="0" y="280988"/>
                </a:cubicBezTo>
                <a:lnTo>
                  <a:pt x="0" y="104775"/>
                </a:lnTo>
                <a:lnTo>
                  <a:pt x="342900" y="104775"/>
                </a:lnTo>
                <a:close/>
                <a:moveTo>
                  <a:pt x="381000" y="276225"/>
                </a:moveTo>
                <a:cubicBezTo>
                  <a:pt x="381000" y="218359"/>
                  <a:pt x="334091" y="171450"/>
                  <a:pt x="276225" y="171450"/>
                </a:cubicBezTo>
                <a:cubicBezTo>
                  <a:pt x="218359" y="171450"/>
                  <a:pt x="171450" y="218359"/>
                  <a:pt x="171450" y="276225"/>
                </a:cubicBezTo>
                <a:cubicBezTo>
                  <a:pt x="171450" y="334091"/>
                  <a:pt x="218359" y="381000"/>
                  <a:pt x="276225" y="381000"/>
                </a:cubicBezTo>
                <a:cubicBezTo>
                  <a:pt x="334091" y="381000"/>
                  <a:pt x="381000" y="334091"/>
                  <a:pt x="381000" y="276225"/>
                </a:cubicBezTo>
                <a:close/>
                <a:moveTo>
                  <a:pt x="276225" y="276227"/>
                </a:moveTo>
                <a:lnTo>
                  <a:pt x="314325" y="276227"/>
                </a:lnTo>
                <a:cubicBezTo>
                  <a:pt x="319585" y="276227"/>
                  <a:pt x="323850" y="280490"/>
                  <a:pt x="323850" y="285752"/>
                </a:cubicBezTo>
                <a:cubicBezTo>
                  <a:pt x="323850" y="291012"/>
                  <a:pt x="319585" y="295277"/>
                  <a:pt x="314325" y="295277"/>
                </a:cubicBezTo>
                <a:lnTo>
                  <a:pt x="266700" y="295277"/>
                </a:lnTo>
                <a:cubicBezTo>
                  <a:pt x="261440" y="295277"/>
                  <a:pt x="257175" y="291012"/>
                  <a:pt x="257175" y="285752"/>
                </a:cubicBezTo>
                <a:lnTo>
                  <a:pt x="257175" y="285721"/>
                </a:lnTo>
                <a:lnTo>
                  <a:pt x="257175" y="228598"/>
                </a:lnTo>
                <a:cubicBezTo>
                  <a:pt x="257175" y="223338"/>
                  <a:pt x="261440" y="219073"/>
                  <a:pt x="266700" y="219073"/>
                </a:cubicBezTo>
                <a:cubicBezTo>
                  <a:pt x="271960" y="219073"/>
                  <a:pt x="276225" y="223338"/>
                  <a:pt x="276225" y="228598"/>
                </a:cubicBezTo>
                <a:lnTo>
                  <a:pt x="276225" y="276227"/>
                </a:lnTo>
                <a:close/>
              </a:path>
            </a:pathLst>
          </a:custGeom>
          <a:gradFill flip="none" rotWithShape="1">
            <a:gsLst>
              <a:gs pos="0">
                <a:schemeClr val="accent3"/>
              </a:gs>
              <a:gs pos="97196">
                <a:schemeClr val="accent5"/>
              </a:gs>
              <a:gs pos="61000">
                <a:schemeClr val="accent1"/>
              </a:gs>
            </a:gsLst>
            <a:lin ang="135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800">
              <a:solidFill>
                <a:schemeClr val="tx1"/>
              </a:solidFill>
              <a:latin typeface="Segoe UI Semibold"/>
              <a:cs typeface="Segoe UI" pitchFamily="34" charset="0"/>
            </a:endParaRPr>
          </a:p>
        </p:txBody>
      </p:sp>
      <p:sp>
        <p:nvSpPr>
          <p:cNvPr id="8" name="Graphic 174" descr="Icon of two people with a plus sign">
            <a:extLst>
              <a:ext uri="{FF2B5EF4-FFF2-40B4-BE49-F238E27FC236}">
                <a16:creationId xmlns:a16="http://schemas.microsoft.com/office/drawing/2014/main" id="{5CC1EDF2-40BE-4719-4034-14D0D60768CD}"/>
              </a:ext>
            </a:extLst>
          </p:cNvPr>
          <p:cNvSpPr/>
          <p:nvPr/>
        </p:nvSpPr>
        <p:spPr>
          <a:xfrm>
            <a:off x="6212580" y="3961137"/>
            <a:ext cx="396814" cy="396814"/>
          </a:xfrm>
          <a:custGeom>
            <a:avLst/>
            <a:gdLst>
              <a:gd name="connsiteX0" fmla="*/ 196850 w 266700"/>
              <a:gd name="connsiteY0" fmla="*/ 127000 h 266700"/>
              <a:gd name="connsiteX1" fmla="*/ 266700 w 266700"/>
              <a:gd name="connsiteY1" fmla="*/ 196850 h 266700"/>
              <a:gd name="connsiteX2" fmla="*/ 196850 w 266700"/>
              <a:gd name="connsiteY2" fmla="*/ 266700 h 266700"/>
              <a:gd name="connsiteX3" fmla="*/ 127000 w 266700"/>
              <a:gd name="connsiteY3" fmla="*/ 196850 h 266700"/>
              <a:gd name="connsiteX4" fmla="*/ 196850 w 266700"/>
              <a:gd name="connsiteY4" fmla="*/ 127000 h 266700"/>
              <a:gd name="connsiteX5" fmla="*/ 25400 w 266700"/>
              <a:gd name="connsiteY5" fmla="*/ 139687 h 266700"/>
              <a:gd name="connsiteX6" fmla="*/ 137287 w 266700"/>
              <a:gd name="connsiteY6" fmla="*/ 139700 h 266700"/>
              <a:gd name="connsiteX7" fmla="*/ 114300 w 266700"/>
              <a:gd name="connsiteY7" fmla="*/ 196850 h 266700"/>
              <a:gd name="connsiteX8" fmla="*/ 123685 w 266700"/>
              <a:gd name="connsiteY8" fmla="*/ 235115 h 266700"/>
              <a:gd name="connsiteX9" fmla="*/ 82550 w 266700"/>
              <a:gd name="connsiteY9" fmla="*/ 241300 h 266700"/>
              <a:gd name="connsiteX10" fmla="*/ 64 w 266700"/>
              <a:gd name="connsiteY10" fmla="*/ 187071 h 266700"/>
              <a:gd name="connsiteX11" fmla="*/ 0 w 266700"/>
              <a:gd name="connsiteY11" fmla="*/ 184150 h 266700"/>
              <a:gd name="connsiteX12" fmla="*/ 0 w 266700"/>
              <a:gd name="connsiteY12" fmla="*/ 165087 h 266700"/>
              <a:gd name="connsiteX13" fmla="*/ 25400 w 266700"/>
              <a:gd name="connsiteY13" fmla="*/ 139687 h 266700"/>
              <a:gd name="connsiteX14" fmla="*/ 196850 w 266700"/>
              <a:gd name="connsiteY14" fmla="*/ 152425 h 266700"/>
              <a:gd name="connsiteX15" fmla="*/ 195707 w 266700"/>
              <a:gd name="connsiteY15" fmla="*/ 152527 h 266700"/>
              <a:gd name="connsiteX16" fmla="*/ 190602 w 266700"/>
              <a:gd name="connsiteY16" fmla="*/ 157632 h 266700"/>
              <a:gd name="connsiteX17" fmla="*/ 190500 w 266700"/>
              <a:gd name="connsiteY17" fmla="*/ 158775 h 266700"/>
              <a:gd name="connsiteX18" fmla="*/ 190500 w 266700"/>
              <a:gd name="connsiteY18" fmla="*/ 190500 h 266700"/>
              <a:gd name="connsiteX19" fmla="*/ 158750 w 266700"/>
              <a:gd name="connsiteY19" fmla="*/ 190500 h 266700"/>
              <a:gd name="connsiteX20" fmla="*/ 157607 w 266700"/>
              <a:gd name="connsiteY20" fmla="*/ 190602 h 266700"/>
              <a:gd name="connsiteX21" fmla="*/ 152502 w 266700"/>
              <a:gd name="connsiteY21" fmla="*/ 195707 h 266700"/>
              <a:gd name="connsiteX22" fmla="*/ 152400 w 266700"/>
              <a:gd name="connsiteY22" fmla="*/ 196850 h 266700"/>
              <a:gd name="connsiteX23" fmla="*/ 152502 w 266700"/>
              <a:gd name="connsiteY23" fmla="*/ 197993 h 266700"/>
              <a:gd name="connsiteX24" fmla="*/ 157607 w 266700"/>
              <a:gd name="connsiteY24" fmla="*/ 203098 h 266700"/>
              <a:gd name="connsiteX25" fmla="*/ 158750 w 266700"/>
              <a:gd name="connsiteY25" fmla="*/ 203200 h 266700"/>
              <a:gd name="connsiteX26" fmla="*/ 190500 w 266700"/>
              <a:gd name="connsiteY26" fmla="*/ 203200 h 266700"/>
              <a:gd name="connsiteX27" fmla="*/ 190500 w 266700"/>
              <a:gd name="connsiteY27" fmla="*/ 234950 h 266700"/>
              <a:gd name="connsiteX28" fmla="*/ 190602 w 266700"/>
              <a:gd name="connsiteY28" fmla="*/ 236093 h 266700"/>
              <a:gd name="connsiteX29" fmla="*/ 195707 w 266700"/>
              <a:gd name="connsiteY29" fmla="*/ 241198 h 266700"/>
              <a:gd name="connsiteX30" fmla="*/ 196850 w 266700"/>
              <a:gd name="connsiteY30" fmla="*/ 241300 h 266700"/>
              <a:gd name="connsiteX31" fmla="*/ 197993 w 266700"/>
              <a:gd name="connsiteY31" fmla="*/ 241198 h 266700"/>
              <a:gd name="connsiteX32" fmla="*/ 203098 w 266700"/>
              <a:gd name="connsiteY32" fmla="*/ 236093 h 266700"/>
              <a:gd name="connsiteX33" fmla="*/ 203200 w 266700"/>
              <a:gd name="connsiteY33" fmla="*/ 234950 h 266700"/>
              <a:gd name="connsiteX34" fmla="*/ 203200 w 266700"/>
              <a:gd name="connsiteY34" fmla="*/ 203200 h 266700"/>
              <a:gd name="connsiteX35" fmla="*/ 234950 w 266700"/>
              <a:gd name="connsiteY35" fmla="*/ 203200 h 266700"/>
              <a:gd name="connsiteX36" fmla="*/ 236093 w 266700"/>
              <a:gd name="connsiteY36" fmla="*/ 203098 h 266700"/>
              <a:gd name="connsiteX37" fmla="*/ 241198 w 266700"/>
              <a:gd name="connsiteY37" fmla="*/ 197993 h 266700"/>
              <a:gd name="connsiteX38" fmla="*/ 241300 w 266700"/>
              <a:gd name="connsiteY38" fmla="*/ 196850 h 266700"/>
              <a:gd name="connsiteX39" fmla="*/ 241198 w 266700"/>
              <a:gd name="connsiteY39" fmla="*/ 195707 h 266700"/>
              <a:gd name="connsiteX40" fmla="*/ 236093 w 266700"/>
              <a:gd name="connsiteY40" fmla="*/ 190602 h 266700"/>
              <a:gd name="connsiteX41" fmla="*/ 234950 w 266700"/>
              <a:gd name="connsiteY41" fmla="*/ 190500 h 266700"/>
              <a:gd name="connsiteX42" fmla="*/ 203200 w 266700"/>
              <a:gd name="connsiteY42" fmla="*/ 190500 h 266700"/>
              <a:gd name="connsiteX43" fmla="*/ 203200 w 266700"/>
              <a:gd name="connsiteY43" fmla="*/ 158775 h 266700"/>
              <a:gd name="connsiteX44" fmla="*/ 203098 w 266700"/>
              <a:gd name="connsiteY44" fmla="*/ 157632 h 266700"/>
              <a:gd name="connsiteX45" fmla="*/ 197993 w 266700"/>
              <a:gd name="connsiteY45" fmla="*/ 152527 h 266700"/>
              <a:gd name="connsiteX46" fmla="*/ 196850 w 266700"/>
              <a:gd name="connsiteY46" fmla="*/ 152425 h 266700"/>
              <a:gd name="connsiteX47" fmla="*/ 82550 w 266700"/>
              <a:gd name="connsiteY47" fmla="*/ 0 h 266700"/>
              <a:gd name="connsiteX48" fmla="*/ 139700 w 266700"/>
              <a:gd name="connsiteY48" fmla="*/ 57150 h 266700"/>
              <a:gd name="connsiteX49" fmla="*/ 82550 w 266700"/>
              <a:gd name="connsiteY49" fmla="*/ 114300 h 266700"/>
              <a:gd name="connsiteX50" fmla="*/ 25400 w 266700"/>
              <a:gd name="connsiteY50" fmla="*/ 57150 h 266700"/>
              <a:gd name="connsiteX51" fmla="*/ 82550 w 266700"/>
              <a:gd name="connsiteY51" fmla="*/ 0 h 266700"/>
              <a:gd name="connsiteX52" fmla="*/ 196850 w 266700"/>
              <a:gd name="connsiteY52" fmla="*/ 25400 h 266700"/>
              <a:gd name="connsiteX53" fmla="*/ 241300 w 266700"/>
              <a:gd name="connsiteY53" fmla="*/ 69850 h 266700"/>
              <a:gd name="connsiteX54" fmla="*/ 196850 w 266700"/>
              <a:gd name="connsiteY54" fmla="*/ 114300 h 266700"/>
              <a:gd name="connsiteX55" fmla="*/ 152400 w 266700"/>
              <a:gd name="connsiteY55" fmla="*/ 69850 h 266700"/>
              <a:gd name="connsiteX56" fmla="*/ 196850 w 266700"/>
              <a:gd name="connsiteY56" fmla="*/ 25400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266700" h="266700">
                <a:moveTo>
                  <a:pt x="196850" y="127000"/>
                </a:moveTo>
                <a:cubicBezTo>
                  <a:pt x="235427" y="127000"/>
                  <a:pt x="266700" y="158273"/>
                  <a:pt x="266700" y="196850"/>
                </a:cubicBezTo>
                <a:cubicBezTo>
                  <a:pt x="266700" y="235427"/>
                  <a:pt x="235427" y="266700"/>
                  <a:pt x="196850" y="266700"/>
                </a:cubicBezTo>
                <a:cubicBezTo>
                  <a:pt x="158273" y="266700"/>
                  <a:pt x="127000" y="235427"/>
                  <a:pt x="127000" y="196850"/>
                </a:cubicBezTo>
                <a:cubicBezTo>
                  <a:pt x="127000" y="158273"/>
                  <a:pt x="158273" y="127000"/>
                  <a:pt x="196850" y="127000"/>
                </a:cubicBezTo>
                <a:close/>
                <a:moveTo>
                  <a:pt x="25400" y="139687"/>
                </a:moveTo>
                <a:lnTo>
                  <a:pt x="137287" y="139700"/>
                </a:lnTo>
                <a:cubicBezTo>
                  <a:pt x="122513" y="155054"/>
                  <a:pt x="114272" y="175542"/>
                  <a:pt x="114300" y="196850"/>
                </a:cubicBezTo>
                <a:cubicBezTo>
                  <a:pt x="114300" y="210655"/>
                  <a:pt x="117691" y="223672"/>
                  <a:pt x="123685" y="235115"/>
                </a:cubicBezTo>
                <a:cubicBezTo>
                  <a:pt x="110350" y="239560"/>
                  <a:pt x="95644" y="241300"/>
                  <a:pt x="82550" y="241300"/>
                </a:cubicBezTo>
                <a:cubicBezTo>
                  <a:pt x="47981" y="241300"/>
                  <a:pt x="2095" y="229159"/>
                  <a:pt x="64" y="187071"/>
                </a:cubicBezTo>
                <a:lnTo>
                  <a:pt x="0" y="184150"/>
                </a:lnTo>
                <a:lnTo>
                  <a:pt x="0" y="165087"/>
                </a:lnTo>
                <a:cubicBezTo>
                  <a:pt x="0" y="151059"/>
                  <a:pt x="11372" y="139687"/>
                  <a:pt x="25400" y="139687"/>
                </a:cubicBezTo>
                <a:close/>
                <a:moveTo>
                  <a:pt x="196850" y="152425"/>
                </a:moveTo>
                <a:lnTo>
                  <a:pt x="195707" y="152527"/>
                </a:lnTo>
                <a:cubicBezTo>
                  <a:pt x="193109" y="153002"/>
                  <a:pt x="191076" y="155035"/>
                  <a:pt x="190602" y="157632"/>
                </a:cubicBezTo>
                <a:lnTo>
                  <a:pt x="190500" y="158775"/>
                </a:lnTo>
                <a:lnTo>
                  <a:pt x="190500" y="190500"/>
                </a:lnTo>
                <a:lnTo>
                  <a:pt x="158750" y="190500"/>
                </a:lnTo>
                <a:lnTo>
                  <a:pt x="157607" y="190602"/>
                </a:lnTo>
                <a:cubicBezTo>
                  <a:pt x="155009" y="191076"/>
                  <a:pt x="152976" y="193109"/>
                  <a:pt x="152502" y="195707"/>
                </a:cubicBezTo>
                <a:lnTo>
                  <a:pt x="152400" y="196850"/>
                </a:lnTo>
                <a:lnTo>
                  <a:pt x="152502" y="197993"/>
                </a:lnTo>
                <a:cubicBezTo>
                  <a:pt x="152976" y="200591"/>
                  <a:pt x="155009" y="202624"/>
                  <a:pt x="157607" y="203098"/>
                </a:cubicBezTo>
                <a:lnTo>
                  <a:pt x="158750" y="203200"/>
                </a:lnTo>
                <a:lnTo>
                  <a:pt x="190500" y="203200"/>
                </a:lnTo>
                <a:lnTo>
                  <a:pt x="190500" y="234950"/>
                </a:lnTo>
                <a:lnTo>
                  <a:pt x="190602" y="236093"/>
                </a:lnTo>
                <a:cubicBezTo>
                  <a:pt x="191076" y="238691"/>
                  <a:pt x="193109" y="240724"/>
                  <a:pt x="195707" y="241198"/>
                </a:cubicBezTo>
                <a:lnTo>
                  <a:pt x="196850" y="241300"/>
                </a:lnTo>
                <a:lnTo>
                  <a:pt x="197993" y="241198"/>
                </a:lnTo>
                <a:cubicBezTo>
                  <a:pt x="200591" y="240724"/>
                  <a:pt x="202624" y="238691"/>
                  <a:pt x="203098" y="236093"/>
                </a:cubicBezTo>
                <a:lnTo>
                  <a:pt x="203200" y="234950"/>
                </a:lnTo>
                <a:lnTo>
                  <a:pt x="203200" y="203200"/>
                </a:lnTo>
                <a:lnTo>
                  <a:pt x="234950" y="203200"/>
                </a:lnTo>
                <a:lnTo>
                  <a:pt x="236093" y="203098"/>
                </a:lnTo>
                <a:cubicBezTo>
                  <a:pt x="238691" y="202624"/>
                  <a:pt x="240724" y="200591"/>
                  <a:pt x="241198" y="197993"/>
                </a:cubicBezTo>
                <a:lnTo>
                  <a:pt x="241300" y="196850"/>
                </a:lnTo>
                <a:lnTo>
                  <a:pt x="241198" y="195707"/>
                </a:lnTo>
                <a:cubicBezTo>
                  <a:pt x="240724" y="193109"/>
                  <a:pt x="238691" y="191076"/>
                  <a:pt x="236093" y="190602"/>
                </a:cubicBezTo>
                <a:lnTo>
                  <a:pt x="234950" y="190500"/>
                </a:lnTo>
                <a:lnTo>
                  <a:pt x="203200" y="190500"/>
                </a:lnTo>
                <a:lnTo>
                  <a:pt x="203200" y="158775"/>
                </a:lnTo>
                <a:lnTo>
                  <a:pt x="203098" y="157632"/>
                </a:lnTo>
                <a:cubicBezTo>
                  <a:pt x="202624" y="155035"/>
                  <a:pt x="200591" y="153002"/>
                  <a:pt x="197993" y="152527"/>
                </a:cubicBezTo>
                <a:lnTo>
                  <a:pt x="196850" y="152425"/>
                </a:lnTo>
                <a:close/>
                <a:moveTo>
                  <a:pt x="82550" y="0"/>
                </a:moveTo>
                <a:cubicBezTo>
                  <a:pt x="114113" y="0"/>
                  <a:pt x="139700" y="25587"/>
                  <a:pt x="139700" y="57150"/>
                </a:cubicBezTo>
                <a:cubicBezTo>
                  <a:pt x="139700" y="88713"/>
                  <a:pt x="114113" y="114300"/>
                  <a:pt x="82550" y="114300"/>
                </a:cubicBezTo>
                <a:cubicBezTo>
                  <a:pt x="50987" y="114300"/>
                  <a:pt x="25400" y="88713"/>
                  <a:pt x="25400" y="57150"/>
                </a:cubicBezTo>
                <a:cubicBezTo>
                  <a:pt x="25400" y="25587"/>
                  <a:pt x="50987" y="0"/>
                  <a:pt x="82550" y="0"/>
                </a:cubicBezTo>
                <a:close/>
                <a:moveTo>
                  <a:pt x="196850" y="25400"/>
                </a:moveTo>
                <a:cubicBezTo>
                  <a:pt x="221399" y="25400"/>
                  <a:pt x="241300" y="45301"/>
                  <a:pt x="241300" y="69850"/>
                </a:cubicBezTo>
                <a:cubicBezTo>
                  <a:pt x="241300" y="94399"/>
                  <a:pt x="221399" y="114300"/>
                  <a:pt x="196850" y="114300"/>
                </a:cubicBezTo>
                <a:cubicBezTo>
                  <a:pt x="172301" y="114300"/>
                  <a:pt x="152400" y="94399"/>
                  <a:pt x="152400" y="69850"/>
                </a:cubicBezTo>
                <a:cubicBezTo>
                  <a:pt x="152400" y="45301"/>
                  <a:pt x="172301" y="25400"/>
                  <a:pt x="196850" y="25400"/>
                </a:cubicBezTo>
                <a:close/>
              </a:path>
            </a:pathLst>
          </a:custGeom>
          <a:gradFill flip="none" rotWithShape="1">
            <a:gsLst>
              <a:gs pos="0">
                <a:schemeClr val="accent3"/>
              </a:gs>
              <a:gs pos="97196">
                <a:schemeClr val="accent5"/>
              </a:gs>
              <a:gs pos="61000">
                <a:schemeClr val="accent1"/>
              </a:gs>
            </a:gsLst>
            <a:lin ang="135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800">
              <a:latin typeface="Segoe UI Semibold"/>
              <a:cs typeface="Segoe UI" pitchFamily="34" charset="0"/>
            </a:endParaRPr>
          </a:p>
        </p:txBody>
      </p:sp>
    </p:spTree>
    <p:extLst>
      <p:ext uri="{BB962C8B-B14F-4D97-AF65-F5344CB8AC3E}">
        <p14:creationId xmlns:p14="http://schemas.microsoft.com/office/powerpoint/2010/main" val="3478658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396B9C-C382-196F-93E5-EDEE38F548D9}"/>
            </a:ext>
          </a:extLst>
        </p:cNvPr>
        <p:cNvGrpSpPr/>
        <p:nvPr/>
      </p:nvGrpSpPr>
      <p:grpSpPr>
        <a:xfrm>
          <a:off x="0" y="0"/>
          <a:ext cx="0" cy="0"/>
          <a:chOff x="0" y="0"/>
          <a:chExt cx="0" cy="0"/>
        </a:xfrm>
      </p:grpSpPr>
      <p:pic>
        <p:nvPicPr>
          <p:cNvPr id="36" name="Picture 35">
            <a:extLst>
              <a:ext uri="{FF2B5EF4-FFF2-40B4-BE49-F238E27FC236}">
                <a16:creationId xmlns:a16="http://schemas.microsoft.com/office/drawing/2014/main" id="{F3A9AEFE-8C7E-5517-1E86-B99A174133D8}"/>
              </a:ext>
            </a:extLst>
          </p:cNvPr>
          <p:cNvPicPr>
            <a:picLocks/>
          </p:cNvPicPr>
          <p:nvPr/>
        </p:nvPicPr>
        <p:blipFill rotWithShape="1">
          <a:blip r:embed="rId3">
            <a:alphaModFix amt="13000"/>
          </a:blip>
          <a:srcRect l="67949" t="25" r="17641" b="25"/>
          <a:stretch/>
        </p:blipFill>
        <p:spPr>
          <a:xfrm rot="5400000">
            <a:off x="5551548" y="-5551546"/>
            <a:ext cx="1085858" cy="12188952"/>
          </a:xfrm>
          <a:prstGeom prst="rect">
            <a:avLst/>
          </a:prstGeom>
        </p:spPr>
      </p:pic>
      <p:sp>
        <p:nvSpPr>
          <p:cNvPr id="56" name="Text Placeholder 55">
            <a:extLst>
              <a:ext uri="{FF2B5EF4-FFF2-40B4-BE49-F238E27FC236}">
                <a16:creationId xmlns:a16="http://schemas.microsoft.com/office/drawing/2014/main" id="{DB9E9FBE-F862-730B-4E7F-FC6223E5CC2A}"/>
              </a:ext>
            </a:extLst>
          </p:cNvPr>
          <p:cNvSpPr>
            <a:spLocks noGrp="1"/>
          </p:cNvSpPr>
          <p:nvPr>
            <p:ph type="body" sz="quarter" idx="13"/>
          </p:nvPr>
        </p:nvSpPr>
        <p:spPr>
          <a:xfrm>
            <a:off x="723900" y="706438"/>
            <a:ext cx="10744200" cy="576262"/>
          </a:xfrm>
        </p:spPr>
        <p:txBody>
          <a:bodyPr/>
          <a:lstStyle/>
          <a:p>
            <a:pPr defTabSz="932742" fontAlgn="base">
              <a:spcBef>
                <a:spcPct val="0"/>
              </a:spcBef>
              <a:spcAft>
                <a:spcPct val="0"/>
              </a:spcAft>
              <a:tabLst>
                <a:tab pos="920840" algn="l"/>
              </a:tabLst>
              <a:defRPr/>
            </a:pPr>
            <a:r>
              <a:rPr lang="en-US">
                <a:ln w="3175">
                  <a:noFill/>
                </a:ln>
                <a:gradFill>
                  <a:gsLst>
                    <a:gs pos="0">
                      <a:srgbClr val="0D7BFF"/>
                    </a:gs>
                    <a:gs pos="100000">
                      <a:srgbClr val="CA4961">
                        <a:lumMod val="88000"/>
                        <a:lumOff val="12000"/>
                      </a:srgbClr>
                    </a:gs>
                  </a:gsLst>
                  <a:lin ang="0" scaled="1"/>
                </a:gradFill>
                <a:cs typeface="Segoe UI" pitchFamily="34" charset="0"/>
              </a:rPr>
              <a:t>Analytics enhancements in 2025 release wave 1</a:t>
            </a:r>
          </a:p>
        </p:txBody>
      </p:sp>
      <p:sp>
        <p:nvSpPr>
          <p:cNvPr id="18" name="Rectangle: Rounded Corners 17">
            <a:extLst>
              <a:ext uri="{FF2B5EF4-FFF2-40B4-BE49-F238E27FC236}">
                <a16:creationId xmlns:a16="http://schemas.microsoft.com/office/drawing/2014/main" id="{4216D0C6-341C-4EF6-72F4-389EE5B178F0}"/>
              </a:ext>
            </a:extLst>
          </p:cNvPr>
          <p:cNvSpPr>
            <a:spLocks/>
          </p:cNvSpPr>
          <p:nvPr/>
        </p:nvSpPr>
        <p:spPr>
          <a:xfrm>
            <a:off x="723900" y="1733550"/>
            <a:ext cx="10744200" cy="4284117"/>
          </a:xfrm>
          <a:prstGeom prst="roundRect">
            <a:avLst>
              <a:gd name="adj" fmla="val 3347"/>
            </a:avLst>
          </a:prstGeom>
          <a:solidFill>
            <a:schemeClr val="tx1">
              <a:alpha val="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Segoe UI"/>
              <a:ea typeface="+mn-ea"/>
              <a:cs typeface="+mn-cs"/>
            </a:endParaRPr>
          </a:p>
        </p:txBody>
      </p:sp>
      <p:sp>
        <p:nvSpPr>
          <p:cNvPr id="29" name="Text Placeholder 6">
            <a:extLst>
              <a:ext uri="{FF2B5EF4-FFF2-40B4-BE49-F238E27FC236}">
                <a16:creationId xmlns:a16="http://schemas.microsoft.com/office/drawing/2014/main" id="{103C4D13-74A8-A7E0-8BA6-6F762452BF0F}"/>
              </a:ext>
            </a:extLst>
          </p:cNvPr>
          <p:cNvSpPr txBox="1">
            <a:spLocks/>
          </p:cNvSpPr>
          <p:nvPr/>
        </p:nvSpPr>
        <p:spPr>
          <a:xfrm>
            <a:off x="1699260" y="2054045"/>
            <a:ext cx="3765700" cy="307777"/>
          </a:xfrm>
          <a:prstGeom prst="rect">
            <a:avLst/>
          </a:prstGeom>
        </p:spPr>
        <p:txBody>
          <a:bodyPr wrap="square" lIns="0" tIns="0" rIns="0" bIns="0">
            <a:spAutoFit/>
          </a:bodyPr>
          <a:lstStyle>
            <a:defPPr>
              <a:defRPr lang="en-DK"/>
            </a:defPPr>
            <a:lvl1pPr marL="228600" indent="-228600">
              <a:lnSpc>
                <a:spcPct val="90000"/>
              </a:lnSpc>
              <a:spcBef>
                <a:spcPts val="1000"/>
              </a:spcBef>
              <a:buFont typeface="Arial" panose="020B0604020202020204" pitchFamily="34" charset="0"/>
              <a:buChar char="•"/>
              <a:defRPr sz="1500"/>
            </a:lvl1pPr>
            <a:lvl2pPr marL="685800" indent="-228600">
              <a:lnSpc>
                <a:spcPct val="90000"/>
              </a:lnSpc>
              <a:spcBef>
                <a:spcPts val="500"/>
              </a:spcBef>
              <a:buFont typeface="Arial" panose="020B0604020202020204" pitchFamily="34" charset="0"/>
              <a:buChar char="•"/>
              <a:defRPr sz="2400"/>
            </a:lvl2pPr>
            <a:lvl3pPr marL="0" marR="4445" lvl="2" indent="0" defTabSz="932742" fontAlgn="auto">
              <a:lnSpc>
                <a:spcPct val="100000"/>
              </a:lnSpc>
              <a:spcBef>
                <a:spcPct val="0"/>
              </a:spcBef>
              <a:spcAft>
                <a:spcPts val="0"/>
              </a:spcAft>
              <a:buClrTx/>
              <a:buSzPts val="1000"/>
              <a:buFont typeface="Arial" panose="020B0604020202020204" pitchFamily="34" charset="0"/>
              <a:buNone/>
              <a:tabLst>
                <a:tab pos="1210329" algn="l"/>
              </a:tabLst>
              <a:defRPr kumimoji="0" sz="2000" b="0" i="0" u="none" strike="noStrike" cap="none" normalizeH="0" baseline="0">
                <a:ln w="3175">
                  <a:noFill/>
                </a:ln>
                <a:effectLst/>
                <a:uLnTx/>
                <a:uFillTx/>
                <a:latin typeface="+mj-lt"/>
                <a:cs typeface="Segoe UI Semibold" panose="020B0502040204020203" pitchFamily="34" charset="0"/>
              </a:defRPr>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marR="4445" lvl="2" indent="0" algn="l" defTabSz="932742" rtl="0" eaLnBrk="1" fontAlgn="auto" latinLnBrk="0" hangingPunct="1">
              <a:lnSpc>
                <a:spcPct val="100000"/>
              </a:lnSpc>
              <a:spcBef>
                <a:spcPct val="0"/>
              </a:spcBef>
              <a:spcAft>
                <a:spcPts val="0"/>
              </a:spcAft>
              <a:buClrTx/>
              <a:buSzPts val="1000"/>
              <a:buFont typeface="Arial" panose="020B0604020202020204" pitchFamily="34" charset="0"/>
              <a:buNone/>
              <a:tabLst>
                <a:tab pos="1210329" algn="l"/>
              </a:tabLst>
              <a:defRPr/>
            </a:pPr>
            <a:r>
              <a:rPr kumimoji="0" lang="en-DK" sz="2000" b="0" i="0" u="none" strike="noStrike" kern="1200" cap="none" spc="0" normalizeH="0" baseline="0" noProof="0">
                <a:ln w="3175">
                  <a:noFill/>
                </a:ln>
                <a:solidFill>
                  <a:srgbClr val="FFFFFF"/>
                </a:solidFill>
                <a:effectLst/>
                <a:uLnTx/>
                <a:uFillTx/>
                <a:latin typeface="Segoe UI Semibold"/>
                <a:ea typeface="+mn-ea"/>
                <a:cs typeface="Segoe UI Semibold" panose="020B0502040204020203" pitchFamily="34" charset="0"/>
              </a:rPr>
              <a:t>79 new or enhanced reports</a:t>
            </a:r>
            <a:endParaRPr kumimoji="0" lang="en-US" sz="2000" b="0" i="0" u="none" strike="noStrike" kern="1200" cap="none" spc="0" normalizeH="0" baseline="0" noProof="0">
              <a:ln w="3175">
                <a:noFill/>
              </a:ln>
              <a:solidFill>
                <a:srgbClr val="FFFFFF"/>
              </a:solidFill>
              <a:effectLst/>
              <a:uLnTx/>
              <a:uFillTx/>
              <a:latin typeface="Segoe UI Semibold"/>
              <a:ea typeface="+mn-ea"/>
              <a:cs typeface="Segoe UI Semibold" panose="020B0502040204020203" pitchFamily="34" charset="0"/>
            </a:endParaRPr>
          </a:p>
        </p:txBody>
      </p:sp>
      <p:sp>
        <p:nvSpPr>
          <p:cNvPr id="10" name="Text Placeholder 32">
            <a:extLst>
              <a:ext uri="{FF2B5EF4-FFF2-40B4-BE49-F238E27FC236}">
                <a16:creationId xmlns:a16="http://schemas.microsoft.com/office/drawing/2014/main" id="{C9361304-A89B-0BA9-72B5-5E89B9478608}"/>
              </a:ext>
            </a:extLst>
          </p:cNvPr>
          <p:cNvSpPr txBox="1">
            <a:spLocks/>
          </p:cNvSpPr>
          <p:nvPr/>
        </p:nvSpPr>
        <p:spPr>
          <a:xfrm>
            <a:off x="4664729" y="4108620"/>
            <a:ext cx="2351888" cy="333425"/>
          </a:xfrm>
          <a:prstGeom prst="rect">
            <a:avLst/>
          </a:prstGeom>
        </p:spPr>
        <p:txBody>
          <a:bodyPr wrap="square" lIns="0" tIns="0" rIns="0" bIns="0" anchor="t">
            <a:spAutoFit/>
          </a:bodyPr>
          <a:lstStyle>
            <a:defPPr>
              <a:defRPr lang="en-DK"/>
            </a:defPPr>
            <a:lvl1pPr marL="117475" marR="0" lvl="0" indent="-117475" defTabSz="932742" fontAlgn="auto">
              <a:lnSpc>
                <a:spcPct val="100000"/>
              </a:lnSpc>
              <a:spcBef>
                <a:spcPts val="0"/>
              </a:spcBef>
              <a:spcAft>
                <a:spcPts val="200"/>
              </a:spcAft>
              <a:buClrTx/>
              <a:buSzPct val="100000"/>
              <a:buFont typeface="Arial" panose="020B0604020202020204" pitchFamily="34" charset="0"/>
              <a:buChar char="•"/>
              <a:tabLst/>
              <a:defRPr kumimoji="0" sz="900" b="0" i="0" u="none" strike="noStrike" cap="none" spc="0" normalizeH="0" baseline="0">
                <a:ln>
                  <a:noFill/>
                </a:ln>
                <a:effectLst/>
                <a:uLnTx/>
                <a:uFillTx/>
              </a:defRPr>
            </a:lvl1pPr>
            <a:lvl2pPr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117475" marR="0" lvl="0" indent="-117475" algn="l" defTabSz="932742" rtl="0" eaLnBrk="1" fontAlgn="auto" latinLnBrk="0" hangingPunct="1">
              <a:lnSpc>
                <a:spcPct val="100000"/>
              </a:lnSpc>
              <a:spcBef>
                <a:spcPts val="0"/>
              </a:spcBef>
              <a:spcAft>
                <a:spcPts val="200"/>
              </a:spcAft>
              <a:buClrTx/>
              <a:buSzPct val="100000"/>
              <a:buFont typeface="Arial" panose="020B0604020202020204" pitchFamily="34" charset="0"/>
              <a:buChar char="•"/>
              <a:tabLst/>
              <a:defRPr/>
            </a:pPr>
            <a:r>
              <a:rPr kumimoji="0" lang="en-GB" sz="1000" b="0" i="0" u="none" strike="noStrike" kern="1200" cap="none" spc="0" normalizeH="0" baseline="0" noProof="0">
                <a:ln>
                  <a:noFill/>
                </a:ln>
                <a:solidFill>
                  <a:srgbClr val="FFFFFF"/>
                </a:solidFill>
                <a:effectLst/>
                <a:uLnTx/>
                <a:uFillTx/>
                <a:latin typeface="Segoe UI"/>
                <a:ea typeface="+mn-ea"/>
                <a:cs typeface="+mn-cs"/>
              </a:rPr>
              <a:t>Power BI reports: </a:t>
            </a:r>
            <a:r>
              <a:rPr kumimoji="0" lang="en-DK" sz="1000" b="0" i="0" u="none" strike="noStrike" kern="1200" cap="none" spc="0" normalizeH="0" baseline="0" noProof="0">
                <a:ln>
                  <a:noFill/>
                </a:ln>
                <a:solidFill>
                  <a:srgbClr val="FFFFFF"/>
                </a:solidFill>
                <a:effectLst/>
                <a:uLnTx/>
                <a:uFillTx/>
                <a:latin typeface="Segoe UI"/>
                <a:ea typeface="+mn-ea"/>
                <a:cs typeface="+mn-cs"/>
              </a:rPr>
              <a:t>9</a:t>
            </a:r>
            <a:r>
              <a:rPr kumimoji="0" lang="en-GB" sz="1000" b="0" i="0" u="none" strike="noStrike" kern="1200" cap="none" spc="0" normalizeH="0" baseline="0" noProof="0">
                <a:ln>
                  <a:noFill/>
                </a:ln>
                <a:solidFill>
                  <a:srgbClr val="FFFFFF"/>
                </a:solidFill>
                <a:effectLst/>
                <a:uLnTx/>
                <a:uFillTx/>
                <a:latin typeface="Segoe UI"/>
                <a:ea typeface="+mn-ea"/>
                <a:cs typeface="+mn-cs"/>
              </a:rPr>
              <a:t> new</a:t>
            </a:r>
          </a:p>
          <a:p>
            <a:pPr marL="117475" marR="0" lvl="0" indent="-117475" algn="l" defTabSz="932742" rtl="0" eaLnBrk="1" fontAlgn="auto" latinLnBrk="0" hangingPunct="1">
              <a:lnSpc>
                <a:spcPct val="100000"/>
              </a:lnSpc>
              <a:spcBef>
                <a:spcPts val="0"/>
              </a:spcBef>
              <a:spcAft>
                <a:spcPts val="200"/>
              </a:spcAft>
              <a:buClrTx/>
              <a:buSzPct val="100000"/>
              <a:buFont typeface="Arial" panose="020B0604020202020204" pitchFamily="34" charset="0"/>
              <a:buChar char="•"/>
              <a:tabLst/>
              <a:defRPr/>
            </a:pPr>
            <a:r>
              <a:rPr kumimoji="0" lang="en-GB" sz="1000" b="0" i="0" u="none" strike="noStrike" kern="1200" cap="none" spc="0" normalizeH="0" baseline="0" noProof="0">
                <a:ln>
                  <a:noFill/>
                </a:ln>
                <a:solidFill>
                  <a:srgbClr val="FFFFFF"/>
                </a:solidFill>
                <a:effectLst/>
                <a:uLnTx/>
                <a:uFillTx/>
                <a:latin typeface="Segoe UI"/>
                <a:ea typeface="+mn-ea"/>
                <a:cs typeface="+mn-cs"/>
              </a:rPr>
              <a:t>Excel reports: </a:t>
            </a:r>
            <a:r>
              <a:rPr kumimoji="0" lang="en-DK" sz="1000" b="0" i="0" u="none" strike="noStrike" kern="1200" cap="none" spc="0" normalizeH="0" baseline="0" noProof="0">
                <a:ln>
                  <a:noFill/>
                </a:ln>
                <a:solidFill>
                  <a:srgbClr val="FFFFFF"/>
                </a:solidFill>
                <a:effectLst/>
                <a:uLnTx/>
                <a:uFillTx/>
                <a:latin typeface="Segoe UI"/>
                <a:ea typeface="+mn-ea"/>
                <a:cs typeface="+mn-cs"/>
              </a:rPr>
              <a:t>3</a:t>
            </a:r>
            <a:endParaRPr kumimoji="0" lang="en-GB" sz="1000" b="0" i="0" u="none" strike="noStrike" kern="1200" cap="none" spc="0" normalizeH="0" baseline="0" noProof="0">
              <a:ln>
                <a:noFill/>
              </a:ln>
              <a:solidFill>
                <a:srgbClr val="FFFFFF"/>
              </a:solidFill>
              <a:effectLst/>
              <a:uLnTx/>
              <a:uFillTx/>
              <a:latin typeface="Segoe UI"/>
              <a:ea typeface="+mn-ea"/>
              <a:cs typeface="+mn-cs"/>
            </a:endParaRPr>
          </a:p>
        </p:txBody>
      </p:sp>
      <p:sp>
        <p:nvSpPr>
          <p:cNvPr id="67" name="Text Placeholder 32">
            <a:extLst>
              <a:ext uri="{FF2B5EF4-FFF2-40B4-BE49-F238E27FC236}">
                <a16:creationId xmlns:a16="http://schemas.microsoft.com/office/drawing/2014/main" id="{435C0A74-3CC9-742B-C70A-C3BB6A1AC2AE}"/>
              </a:ext>
            </a:extLst>
          </p:cNvPr>
          <p:cNvSpPr txBox="1">
            <a:spLocks/>
          </p:cNvSpPr>
          <p:nvPr/>
        </p:nvSpPr>
        <p:spPr>
          <a:xfrm>
            <a:off x="4664729" y="3096084"/>
            <a:ext cx="2351888" cy="333425"/>
          </a:xfrm>
          <a:prstGeom prst="rect">
            <a:avLst/>
          </a:prstGeom>
        </p:spPr>
        <p:txBody>
          <a:bodyPr wrap="square" lIns="0" tIns="0" rIns="0" bIns="0" anchor="t">
            <a:spAutoFit/>
          </a:bodyPr>
          <a:lstStyle>
            <a:defPPr>
              <a:defRPr lang="en-DK"/>
            </a:defPPr>
            <a:lvl1pPr marL="117475" marR="0" lvl="0" indent="-117475" defTabSz="932742" fontAlgn="auto">
              <a:lnSpc>
                <a:spcPct val="100000"/>
              </a:lnSpc>
              <a:spcBef>
                <a:spcPts val="0"/>
              </a:spcBef>
              <a:spcAft>
                <a:spcPts val="200"/>
              </a:spcAft>
              <a:buClrTx/>
              <a:buSzPct val="100000"/>
              <a:buFont typeface="Arial" panose="020B0604020202020204" pitchFamily="34" charset="0"/>
              <a:buChar char="•"/>
              <a:tabLst/>
              <a:defRPr kumimoji="0" sz="900" b="0" i="0" u="none" strike="noStrike" cap="none" spc="0" normalizeH="0" baseline="0">
                <a:ln>
                  <a:noFill/>
                </a:ln>
                <a:effectLst/>
                <a:uLnTx/>
                <a:uFillTx/>
              </a:defRPr>
            </a:lvl1pPr>
            <a:lvl2pPr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117475" marR="0" lvl="0" indent="-117475" algn="l" defTabSz="932742" rtl="0" eaLnBrk="1" fontAlgn="auto" latinLnBrk="0" hangingPunct="1">
              <a:lnSpc>
                <a:spcPct val="100000"/>
              </a:lnSpc>
              <a:spcBef>
                <a:spcPts val="0"/>
              </a:spcBef>
              <a:spcAft>
                <a:spcPts val="200"/>
              </a:spcAft>
              <a:buClrTx/>
              <a:buSzPct val="100000"/>
              <a:buFont typeface="Arial" panose="020B0604020202020204" pitchFamily="34" charset="0"/>
              <a:buChar char="•"/>
              <a:tabLst/>
              <a:defRPr/>
            </a:pPr>
            <a:r>
              <a:rPr kumimoji="0" lang="en-DK" sz="1000" b="0" i="0" u="none" strike="noStrike" kern="1200" cap="none" spc="0" normalizeH="0" baseline="0" noProof="0">
                <a:ln>
                  <a:noFill/>
                </a:ln>
                <a:solidFill>
                  <a:srgbClr val="FFFFFF"/>
                </a:solidFill>
                <a:effectLst/>
                <a:uLnTx/>
                <a:uFillTx/>
                <a:latin typeface="Segoe UI"/>
                <a:ea typeface="+mn-ea"/>
                <a:cs typeface="+mn-cs"/>
              </a:rPr>
              <a:t>Power BI reports: 8 new, 6 updated</a:t>
            </a:r>
            <a:endParaRPr kumimoji="0" lang="en-GB" sz="1000" b="0" i="0" u="none" strike="noStrike" kern="1200" cap="none" spc="0" normalizeH="0" baseline="0" noProof="0">
              <a:ln>
                <a:noFill/>
              </a:ln>
              <a:solidFill>
                <a:srgbClr val="FFFFFF"/>
              </a:solidFill>
              <a:effectLst/>
              <a:uLnTx/>
              <a:uFillTx/>
              <a:latin typeface="Segoe UI"/>
              <a:ea typeface="+mn-ea"/>
              <a:cs typeface="+mn-cs"/>
            </a:endParaRPr>
          </a:p>
          <a:p>
            <a:pPr marL="117475" marR="0" lvl="0" indent="-117475" algn="l" defTabSz="932742" rtl="0" eaLnBrk="1" fontAlgn="auto" latinLnBrk="0" hangingPunct="1">
              <a:lnSpc>
                <a:spcPct val="100000"/>
              </a:lnSpc>
              <a:spcBef>
                <a:spcPts val="0"/>
              </a:spcBef>
              <a:spcAft>
                <a:spcPts val="200"/>
              </a:spcAft>
              <a:buClrTx/>
              <a:buSzPct val="100000"/>
              <a:buFont typeface="Arial" panose="020B0604020202020204" pitchFamily="34" charset="0"/>
              <a:buChar char="•"/>
              <a:tabLst/>
              <a:defRPr/>
            </a:pPr>
            <a:r>
              <a:rPr kumimoji="0" lang="en-DK" sz="1000" b="0" i="0" u="none" strike="noStrike" kern="1200" cap="none" spc="0" normalizeH="0" baseline="0" noProof="0">
                <a:ln>
                  <a:noFill/>
                </a:ln>
                <a:solidFill>
                  <a:srgbClr val="FFFFFF"/>
                </a:solidFill>
                <a:effectLst/>
                <a:uLnTx/>
                <a:uFillTx/>
                <a:latin typeface="Segoe UI"/>
                <a:ea typeface="+mn-ea"/>
                <a:cs typeface="+mn-cs"/>
              </a:rPr>
              <a:t>Excel reports: 8</a:t>
            </a:r>
            <a:endParaRPr kumimoji="0" lang="en-GB" sz="1000" b="0" i="0" u="none" strike="noStrike" kern="1200" cap="none" spc="0" normalizeH="0" baseline="0" noProof="0">
              <a:ln>
                <a:noFill/>
              </a:ln>
              <a:solidFill>
                <a:srgbClr val="FFFFFF"/>
              </a:solidFill>
              <a:effectLst/>
              <a:uLnTx/>
              <a:uFillTx/>
              <a:latin typeface="Segoe UI"/>
              <a:ea typeface="+mn-ea"/>
              <a:cs typeface="+mn-cs"/>
            </a:endParaRPr>
          </a:p>
        </p:txBody>
      </p:sp>
      <p:cxnSp>
        <p:nvCxnSpPr>
          <p:cNvPr id="76" name="Straight Connector 75">
            <a:extLst>
              <a:ext uri="{FF2B5EF4-FFF2-40B4-BE49-F238E27FC236}">
                <a16:creationId xmlns:a16="http://schemas.microsoft.com/office/drawing/2014/main" id="{D470DD71-3128-C16C-B0FC-E0100D4E5D73}"/>
              </a:ext>
            </a:extLst>
          </p:cNvPr>
          <p:cNvCxnSpPr>
            <a:cxnSpLocks/>
          </p:cNvCxnSpPr>
          <p:nvPr/>
        </p:nvCxnSpPr>
        <p:spPr>
          <a:xfrm>
            <a:off x="4390409" y="2712099"/>
            <a:ext cx="0" cy="3108960"/>
          </a:xfrm>
          <a:prstGeom prst="line">
            <a:avLst/>
          </a:prstGeom>
          <a:noFill/>
          <a:ln w="9525" cap="rnd" cmpd="sng" algn="ctr">
            <a:gradFill flip="none" rotWithShape="1">
              <a:gsLst>
                <a:gs pos="0">
                  <a:srgbClr val="6C8999">
                    <a:alpha val="0"/>
                  </a:srgbClr>
                </a:gs>
                <a:gs pos="75000">
                  <a:srgbClr val="092F45"/>
                </a:gs>
                <a:gs pos="25000">
                  <a:srgbClr val="092F45"/>
                </a:gs>
                <a:gs pos="50000">
                  <a:srgbClr val="092F45"/>
                </a:gs>
                <a:gs pos="100000">
                  <a:srgbClr val="6C8999">
                    <a:alpha val="0"/>
                  </a:srgbClr>
                </a:gs>
              </a:gsLst>
              <a:lin ang="5400000" scaled="1"/>
              <a:tileRect/>
            </a:gradFill>
            <a:prstDash val="solid"/>
            <a:headEnd type="none" w="med" len="med"/>
            <a:tailEnd type="none" w="med" len="med"/>
          </a:ln>
          <a:effectLst>
            <a:outerShdw blurRad="99903" dist="38100" dir="2700000" algn="tl" rotWithShape="0">
              <a:prstClr val="black">
                <a:alpha val="40000"/>
              </a:prstClr>
            </a:outerShdw>
          </a:effectLst>
        </p:spPr>
      </p:cxnSp>
      <p:sp>
        <p:nvSpPr>
          <p:cNvPr id="26" name="Text Placeholder 32">
            <a:extLst>
              <a:ext uri="{FF2B5EF4-FFF2-40B4-BE49-F238E27FC236}">
                <a16:creationId xmlns:a16="http://schemas.microsoft.com/office/drawing/2014/main" id="{5788C53E-61B5-8C8B-A99B-A0F753910B72}"/>
              </a:ext>
            </a:extLst>
          </p:cNvPr>
          <p:cNvSpPr txBox="1">
            <a:spLocks/>
          </p:cNvSpPr>
          <p:nvPr/>
        </p:nvSpPr>
        <p:spPr>
          <a:xfrm>
            <a:off x="998220" y="3096084"/>
            <a:ext cx="2351888" cy="333425"/>
          </a:xfrm>
          <a:prstGeom prst="rect">
            <a:avLst/>
          </a:prstGeom>
        </p:spPr>
        <p:txBody>
          <a:bodyPr wrap="square" lIns="0" tIns="0" rIns="0" bIns="0" anchor="t">
            <a:spAutoFit/>
          </a:bodyPr>
          <a:lstStyle>
            <a:defPPr>
              <a:defRPr lang="en-DK"/>
            </a:defPPr>
            <a:lvl1pPr marL="117475" marR="0" lvl="0" indent="-117475" defTabSz="932742" fontAlgn="auto">
              <a:lnSpc>
                <a:spcPct val="100000"/>
              </a:lnSpc>
              <a:spcBef>
                <a:spcPts val="0"/>
              </a:spcBef>
              <a:spcAft>
                <a:spcPts val="200"/>
              </a:spcAft>
              <a:buClrTx/>
              <a:buSzPct val="100000"/>
              <a:buFont typeface="Arial" panose="020B0604020202020204" pitchFamily="34" charset="0"/>
              <a:buChar char="•"/>
              <a:tabLst/>
              <a:defRPr kumimoji="0" sz="900" b="0" i="0" u="none" strike="noStrike" cap="none" spc="0" normalizeH="0" baseline="0">
                <a:ln>
                  <a:noFill/>
                </a:ln>
                <a:effectLst/>
                <a:uLnTx/>
                <a:uFillTx/>
              </a:defRPr>
            </a:lvl1pPr>
            <a:lvl2pPr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117475" marR="0" lvl="0" indent="-117475" algn="l" defTabSz="932742" rtl="0" eaLnBrk="1" fontAlgn="auto" latinLnBrk="0" hangingPunct="1">
              <a:lnSpc>
                <a:spcPct val="100000"/>
              </a:lnSpc>
              <a:spcBef>
                <a:spcPts val="0"/>
              </a:spcBef>
              <a:spcAft>
                <a:spcPts val="200"/>
              </a:spcAft>
              <a:buClrTx/>
              <a:buSzPct val="100000"/>
              <a:buFont typeface="Arial" panose="020B0604020202020204" pitchFamily="34" charset="0"/>
              <a:buChar char="•"/>
              <a:tabLst/>
              <a:defRPr/>
            </a:pPr>
            <a:r>
              <a:rPr kumimoji="0" lang="en-DK" sz="1000" b="0" i="0" u="none" strike="noStrike" kern="1200" cap="none" spc="0" normalizeH="0" baseline="0" noProof="0">
                <a:ln>
                  <a:noFill/>
                </a:ln>
                <a:solidFill>
                  <a:srgbClr val="FFFFFF"/>
                </a:solidFill>
                <a:effectLst/>
                <a:uLnTx/>
                <a:uFillTx/>
                <a:latin typeface="Segoe UI"/>
                <a:ea typeface="+mn-ea"/>
                <a:cs typeface="+mn-cs"/>
              </a:rPr>
              <a:t>Financial Reporting: 10+ features</a:t>
            </a:r>
          </a:p>
          <a:p>
            <a:pPr marL="117475" marR="0" lvl="0" indent="-117475" algn="l" defTabSz="932742" rtl="0" eaLnBrk="1" fontAlgn="auto" latinLnBrk="0" hangingPunct="1">
              <a:lnSpc>
                <a:spcPct val="100000"/>
              </a:lnSpc>
              <a:spcBef>
                <a:spcPts val="0"/>
              </a:spcBef>
              <a:spcAft>
                <a:spcPts val="200"/>
              </a:spcAft>
              <a:buClrTx/>
              <a:buSzPct val="100000"/>
              <a:buFont typeface="Arial" panose="020B0604020202020204" pitchFamily="34" charset="0"/>
              <a:buChar char="•"/>
              <a:tabLst/>
              <a:defRPr/>
            </a:pPr>
            <a:r>
              <a:rPr kumimoji="0" lang="en-DK" sz="1000" b="0" i="0" u="none" strike="noStrike" kern="1200" cap="none" spc="0" normalizeH="0" baseline="0" noProof="0">
                <a:ln>
                  <a:noFill/>
                </a:ln>
                <a:solidFill>
                  <a:srgbClr val="FFFFFF"/>
                </a:solidFill>
                <a:effectLst/>
                <a:uLnTx/>
                <a:uFillTx/>
                <a:latin typeface="Segoe UI"/>
                <a:ea typeface="+mn-ea"/>
                <a:cs typeface="+mn-cs"/>
              </a:rPr>
              <a:t>Excel reports: 7 reports</a:t>
            </a:r>
          </a:p>
        </p:txBody>
      </p:sp>
      <p:sp>
        <p:nvSpPr>
          <p:cNvPr id="59" name="Text Placeholder 32">
            <a:extLst>
              <a:ext uri="{FF2B5EF4-FFF2-40B4-BE49-F238E27FC236}">
                <a16:creationId xmlns:a16="http://schemas.microsoft.com/office/drawing/2014/main" id="{C675773E-4F31-9B9C-FC32-75FAC7329E5E}"/>
              </a:ext>
            </a:extLst>
          </p:cNvPr>
          <p:cNvSpPr txBox="1">
            <a:spLocks/>
          </p:cNvSpPr>
          <p:nvPr/>
        </p:nvSpPr>
        <p:spPr>
          <a:xfrm>
            <a:off x="998220" y="4965398"/>
            <a:ext cx="2351888" cy="512961"/>
          </a:xfrm>
          <a:prstGeom prst="rect">
            <a:avLst/>
          </a:prstGeom>
        </p:spPr>
        <p:txBody>
          <a:bodyPr wrap="square" lIns="0" tIns="0" rIns="0" bIns="0" anchor="t">
            <a:spAutoFit/>
          </a:bodyPr>
          <a:lstStyle>
            <a:defPPr>
              <a:defRPr lang="en-DK"/>
            </a:defPPr>
            <a:lvl1pPr marL="117475" marR="0" lvl="0" indent="-117475" defTabSz="932742" fontAlgn="auto">
              <a:lnSpc>
                <a:spcPct val="100000"/>
              </a:lnSpc>
              <a:spcBef>
                <a:spcPts val="0"/>
              </a:spcBef>
              <a:spcAft>
                <a:spcPts val="200"/>
              </a:spcAft>
              <a:buClrTx/>
              <a:buSzPct val="100000"/>
              <a:buFont typeface="Arial" panose="020B0604020202020204" pitchFamily="34" charset="0"/>
              <a:buChar char="•"/>
              <a:tabLst/>
              <a:defRPr kumimoji="0" sz="900" b="0" i="0" u="none" strike="noStrike" cap="none" spc="0" normalizeH="0" baseline="0">
                <a:ln>
                  <a:noFill/>
                </a:ln>
                <a:effectLst/>
                <a:uLnTx/>
                <a:uFillTx/>
              </a:defRPr>
            </a:lvl1pPr>
            <a:lvl2pPr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117475" marR="0" lvl="0" indent="-117475" algn="l" defTabSz="932742" rtl="0" eaLnBrk="1" fontAlgn="auto" latinLnBrk="0" hangingPunct="1">
              <a:lnSpc>
                <a:spcPct val="100000"/>
              </a:lnSpc>
              <a:spcBef>
                <a:spcPts val="0"/>
              </a:spcBef>
              <a:spcAft>
                <a:spcPts val="200"/>
              </a:spcAft>
              <a:buClrTx/>
              <a:buSzPct val="100000"/>
              <a:buFont typeface="Arial" panose="020B0604020202020204" pitchFamily="34" charset="0"/>
              <a:buChar char="•"/>
              <a:tabLst/>
              <a:defRPr/>
            </a:pPr>
            <a:r>
              <a:rPr kumimoji="0" lang="en-DK" sz="1000" b="0" i="0" u="none" strike="noStrike" kern="1200" cap="none" spc="0" normalizeH="0" baseline="0" noProof="0">
                <a:ln>
                  <a:noFill/>
                </a:ln>
                <a:solidFill>
                  <a:srgbClr val="FFFFFF"/>
                </a:solidFill>
                <a:effectLst/>
                <a:uLnTx/>
                <a:uFillTx/>
                <a:latin typeface="Segoe UI"/>
                <a:ea typeface="+mn-ea"/>
                <a:cs typeface="+mn-cs"/>
              </a:rPr>
              <a:t>Power BI reports: 7 new, 5 updated</a:t>
            </a:r>
          </a:p>
          <a:p>
            <a:pPr marL="117475" marR="0" lvl="0" indent="-117475" algn="l" defTabSz="932742" rtl="0" eaLnBrk="1" fontAlgn="auto" latinLnBrk="0" hangingPunct="1">
              <a:lnSpc>
                <a:spcPct val="100000"/>
              </a:lnSpc>
              <a:spcBef>
                <a:spcPts val="0"/>
              </a:spcBef>
              <a:spcAft>
                <a:spcPts val="200"/>
              </a:spcAft>
              <a:buClrTx/>
              <a:buSzPct val="100000"/>
              <a:buFont typeface="Arial" panose="020B0604020202020204" pitchFamily="34" charset="0"/>
              <a:buChar char="•"/>
              <a:tabLst/>
              <a:defRPr/>
            </a:pPr>
            <a:r>
              <a:rPr kumimoji="0" lang="en-DK" sz="1000" b="0" i="0" u="none" strike="noStrike" kern="1200" cap="none" spc="0" normalizeH="0" baseline="0" noProof="0">
                <a:ln>
                  <a:noFill/>
                </a:ln>
                <a:solidFill>
                  <a:srgbClr val="FFFFFF"/>
                </a:solidFill>
                <a:effectLst/>
                <a:uLnTx/>
                <a:uFillTx/>
                <a:latin typeface="Segoe UI"/>
                <a:ea typeface="+mn-ea"/>
                <a:cs typeface="+mn-cs"/>
              </a:rPr>
              <a:t>Excel reports: 1</a:t>
            </a:r>
          </a:p>
          <a:p>
            <a:pPr marL="117475" marR="0" lvl="0" indent="-117475" algn="l" defTabSz="932742" rtl="0" eaLnBrk="1" fontAlgn="auto" latinLnBrk="0" hangingPunct="1">
              <a:lnSpc>
                <a:spcPct val="100000"/>
              </a:lnSpc>
              <a:spcBef>
                <a:spcPts val="0"/>
              </a:spcBef>
              <a:spcAft>
                <a:spcPts val="200"/>
              </a:spcAft>
              <a:buClrTx/>
              <a:buSzPct val="100000"/>
              <a:buFont typeface="Arial" panose="020B0604020202020204" pitchFamily="34" charset="0"/>
              <a:buChar char="•"/>
              <a:tabLst/>
              <a:defRPr/>
            </a:pPr>
            <a:r>
              <a:rPr kumimoji="0" lang="en-DK" sz="1000" b="0" i="0" u="none" strike="noStrike" kern="1200" cap="none" spc="0" normalizeH="0" baseline="0" noProof="0">
                <a:ln>
                  <a:noFill/>
                </a:ln>
                <a:solidFill>
                  <a:srgbClr val="FFFFFF"/>
                </a:solidFill>
                <a:effectLst/>
                <a:uLnTx/>
                <a:uFillTx/>
                <a:latin typeface="Segoe UI"/>
                <a:ea typeface="+mn-ea"/>
                <a:cs typeface="+mn-cs"/>
              </a:rPr>
              <a:t>Analysis queries: 1</a:t>
            </a:r>
            <a:endParaRPr kumimoji="0" lang="en-US" sz="1000" b="0" i="0" u="none" strike="noStrike" kern="1200" cap="none" spc="0" normalizeH="0" baseline="0" noProof="0">
              <a:ln>
                <a:noFill/>
              </a:ln>
              <a:solidFill>
                <a:srgbClr val="FFFFFF"/>
              </a:solidFill>
              <a:effectLst/>
              <a:uLnTx/>
              <a:uFillTx/>
              <a:latin typeface="Segoe UI"/>
              <a:ea typeface="+mn-ea"/>
              <a:cs typeface="+mn-cs"/>
            </a:endParaRPr>
          </a:p>
        </p:txBody>
      </p:sp>
      <p:sp>
        <p:nvSpPr>
          <p:cNvPr id="8" name="Text Placeholder 32">
            <a:extLst>
              <a:ext uri="{FF2B5EF4-FFF2-40B4-BE49-F238E27FC236}">
                <a16:creationId xmlns:a16="http://schemas.microsoft.com/office/drawing/2014/main" id="{834C8EE8-085C-BD80-9716-3039B5A7FE18}"/>
              </a:ext>
            </a:extLst>
          </p:cNvPr>
          <p:cNvSpPr txBox="1">
            <a:spLocks/>
          </p:cNvSpPr>
          <p:nvPr/>
        </p:nvSpPr>
        <p:spPr>
          <a:xfrm>
            <a:off x="998220" y="4108620"/>
            <a:ext cx="2351888" cy="153888"/>
          </a:xfrm>
          <a:prstGeom prst="rect">
            <a:avLst/>
          </a:prstGeom>
        </p:spPr>
        <p:txBody>
          <a:bodyPr wrap="square" lIns="0" tIns="0" rIns="0" bIns="0" anchor="t">
            <a:spAutoFit/>
          </a:bodyPr>
          <a:lstStyle>
            <a:defPPr>
              <a:defRPr lang="en-DK"/>
            </a:defPPr>
            <a:lvl1pPr marL="117475" marR="0" lvl="0" indent="-117475" defTabSz="932742" fontAlgn="auto">
              <a:lnSpc>
                <a:spcPct val="100000"/>
              </a:lnSpc>
              <a:spcBef>
                <a:spcPts val="0"/>
              </a:spcBef>
              <a:spcAft>
                <a:spcPts val="200"/>
              </a:spcAft>
              <a:buClrTx/>
              <a:buSzPct val="100000"/>
              <a:buFont typeface="Arial" panose="020B0604020202020204" pitchFamily="34" charset="0"/>
              <a:buChar char="•"/>
              <a:tabLst/>
              <a:defRPr kumimoji="0" sz="900" b="0" i="0" u="none" strike="noStrike" cap="none" spc="0" normalizeH="0" baseline="0">
                <a:ln>
                  <a:noFill/>
                </a:ln>
                <a:effectLst/>
                <a:uLnTx/>
                <a:uFillTx/>
              </a:defRPr>
            </a:lvl1pPr>
            <a:lvl2pPr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117475" marR="0" lvl="0" indent="-117475" algn="l" defTabSz="932742" rtl="0" eaLnBrk="1" fontAlgn="auto" latinLnBrk="0" hangingPunct="1">
              <a:lnSpc>
                <a:spcPct val="100000"/>
              </a:lnSpc>
              <a:spcBef>
                <a:spcPts val="0"/>
              </a:spcBef>
              <a:spcAft>
                <a:spcPts val="200"/>
              </a:spcAft>
              <a:buClrTx/>
              <a:buSzPct val="100000"/>
              <a:buFont typeface="Arial" panose="020B0604020202020204" pitchFamily="34" charset="0"/>
              <a:buChar char="•"/>
              <a:tabLst/>
              <a:defRPr/>
            </a:pPr>
            <a:r>
              <a:rPr kumimoji="0" lang="en-GB" sz="1000" b="0" i="0" u="none" strike="noStrike" kern="1200" cap="none" spc="0" normalizeH="0" baseline="0" noProof="0">
                <a:ln>
                  <a:noFill/>
                </a:ln>
                <a:solidFill>
                  <a:srgbClr val="FFFFFF"/>
                </a:solidFill>
                <a:effectLst/>
                <a:uLnTx/>
                <a:uFillTx/>
                <a:latin typeface="Segoe UI"/>
                <a:ea typeface="+mn-ea"/>
                <a:cs typeface="+mn-cs"/>
              </a:rPr>
              <a:t>Power BI reports: </a:t>
            </a:r>
            <a:r>
              <a:rPr kumimoji="0" lang="en-DK" sz="1000" b="0" i="0" u="none" strike="noStrike" kern="1200" cap="none" spc="0" normalizeH="0" baseline="0" noProof="0">
                <a:ln>
                  <a:noFill/>
                </a:ln>
                <a:solidFill>
                  <a:srgbClr val="FFFFFF"/>
                </a:solidFill>
                <a:effectLst/>
                <a:uLnTx/>
                <a:uFillTx/>
                <a:latin typeface="Segoe UI"/>
                <a:ea typeface="+mn-ea"/>
                <a:cs typeface="+mn-cs"/>
              </a:rPr>
              <a:t>14</a:t>
            </a:r>
            <a:r>
              <a:rPr kumimoji="0" lang="en-GB" sz="1000" b="0" i="0" u="none" strike="noStrike" kern="1200" cap="none" spc="0" normalizeH="0" baseline="0" noProof="0">
                <a:ln>
                  <a:noFill/>
                </a:ln>
                <a:solidFill>
                  <a:srgbClr val="FFFFFF"/>
                </a:solidFill>
                <a:effectLst/>
                <a:uLnTx/>
                <a:uFillTx/>
                <a:latin typeface="Segoe UI"/>
                <a:ea typeface="+mn-ea"/>
                <a:cs typeface="+mn-cs"/>
              </a:rPr>
              <a:t> new</a:t>
            </a:r>
            <a:endParaRPr kumimoji="0" lang="en-US" sz="1000" b="0" i="0" u="none" strike="noStrike" kern="1200" cap="none" spc="0" normalizeH="0" baseline="0" noProof="0">
              <a:ln>
                <a:noFill/>
              </a:ln>
              <a:solidFill>
                <a:srgbClr val="FFFFFF"/>
              </a:solidFill>
              <a:effectLst/>
              <a:uLnTx/>
              <a:uFillTx/>
              <a:latin typeface="Segoe UI"/>
              <a:ea typeface="+mn-ea"/>
              <a:cs typeface="+mn-cs"/>
            </a:endParaRPr>
          </a:p>
        </p:txBody>
      </p:sp>
      <p:sp>
        <p:nvSpPr>
          <p:cNvPr id="69" name="Text Placeholder 32">
            <a:extLst>
              <a:ext uri="{FF2B5EF4-FFF2-40B4-BE49-F238E27FC236}">
                <a16:creationId xmlns:a16="http://schemas.microsoft.com/office/drawing/2014/main" id="{8B87B753-9FAE-5888-4478-84C5E8C40998}"/>
              </a:ext>
            </a:extLst>
          </p:cNvPr>
          <p:cNvSpPr txBox="1">
            <a:spLocks/>
          </p:cNvSpPr>
          <p:nvPr/>
        </p:nvSpPr>
        <p:spPr>
          <a:xfrm>
            <a:off x="8331238" y="4827285"/>
            <a:ext cx="2351888" cy="153888"/>
          </a:xfrm>
          <a:prstGeom prst="rect">
            <a:avLst/>
          </a:prstGeom>
        </p:spPr>
        <p:txBody>
          <a:bodyPr wrap="square" lIns="0" tIns="0" rIns="0" bIns="0" anchor="t">
            <a:spAutoFit/>
          </a:bodyPr>
          <a:lstStyle>
            <a:defPPr>
              <a:defRPr lang="en-DK"/>
            </a:defPPr>
            <a:lvl1pPr marL="117475" marR="0" lvl="0" indent="-117475" defTabSz="932742" fontAlgn="auto">
              <a:lnSpc>
                <a:spcPct val="100000"/>
              </a:lnSpc>
              <a:spcBef>
                <a:spcPts val="0"/>
              </a:spcBef>
              <a:spcAft>
                <a:spcPts val="200"/>
              </a:spcAft>
              <a:buClrTx/>
              <a:buSzPct val="100000"/>
              <a:buFont typeface="Arial" panose="020B0604020202020204" pitchFamily="34" charset="0"/>
              <a:buChar char="•"/>
              <a:tabLst/>
              <a:defRPr kumimoji="0" sz="900" b="0" i="0" u="none" strike="noStrike" cap="none" spc="0" normalizeH="0" baseline="0">
                <a:ln>
                  <a:noFill/>
                </a:ln>
                <a:effectLst/>
                <a:uLnTx/>
                <a:uFillTx/>
              </a:defRPr>
            </a:lvl1pPr>
            <a:lvl2pPr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117475" marR="0" lvl="0" indent="-117475" algn="l" defTabSz="932742" rtl="0" eaLnBrk="1" fontAlgn="auto" latinLnBrk="0" hangingPunct="1">
              <a:lnSpc>
                <a:spcPct val="100000"/>
              </a:lnSpc>
              <a:spcBef>
                <a:spcPts val="0"/>
              </a:spcBef>
              <a:spcAft>
                <a:spcPts val="200"/>
              </a:spcAft>
              <a:buClrTx/>
              <a:buSzPct val="100000"/>
              <a:buFont typeface="Arial" panose="020B0604020202020204" pitchFamily="34" charset="0"/>
              <a:buChar char="•"/>
              <a:tabLst/>
              <a:defRPr/>
            </a:pPr>
            <a:r>
              <a:rPr kumimoji="0" lang="en-DK" sz="1000" b="0" i="0" u="none" strike="noStrike" kern="1200" cap="none" spc="0" normalizeH="0" baseline="0" noProof="0">
                <a:ln>
                  <a:noFill/>
                </a:ln>
                <a:solidFill>
                  <a:srgbClr val="FFFFFF"/>
                </a:solidFill>
                <a:effectLst/>
                <a:uLnTx/>
                <a:uFillTx/>
                <a:latin typeface="Segoe UI"/>
                <a:ea typeface="+mn-ea"/>
                <a:cs typeface="+mn-cs"/>
              </a:rPr>
              <a:t>Analysis queries: 1</a:t>
            </a:r>
            <a:endParaRPr kumimoji="0" lang="en-US" sz="1000" b="0" i="0" u="none" strike="noStrike" kern="1200" cap="none" spc="0" normalizeH="0" baseline="0" noProof="0">
              <a:ln>
                <a:noFill/>
              </a:ln>
              <a:solidFill>
                <a:srgbClr val="FFFFFF"/>
              </a:solidFill>
              <a:effectLst/>
              <a:uLnTx/>
              <a:uFillTx/>
              <a:latin typeface="Segoe UI"/>
              <a:ea typeface="+mn-ea"/>
              <a:cs typeface="+mn-cs"/>
            </a:endParaRPr>
          </a:p>
        </p:txBody>
      </p:sp>
      <p:sp>
        <p:nvSpPr>
          <p:cNvPr id="4" name="Text Placeholder 32">
            <a:extLst>
              <a:ext uri="{FF2B5EF4-FFF2-40B4-BE49-F238E27FC236}">
                <a16:creationId xmlns:a16="http://schemas.microsoft.com/office/drawing/2014/main" id="{40035CA6-814B-36F2-BD88-CF7069836528}"/>
              </a:ext>
            </a:extLst>
          </p:cNvPr>
          <p:cNvSpPr txBox="1">
            <a:spLocks/>
          </p:cNvSpPr>
          <p:nvPr/>
        </p:nvSpPr>
        <p:spPr>
          <a:xfrm>
            <a:off x="8331238" y="5580345"/>
            <a:ext cx="2351888" cy="153888"/>
          </a:xfrm>
          <a:prstGeom prst="rect">
            <a:avLst/>
          </a:prstGeom>
        </p:spPr>
        <p:txBody>
          <a:bodyPr wrap="square" lIns="0" tIns="0" rIns="0" bIns="0" anchor="t">
            <a:spAutoFit/>
          </a:bodyPr>
          <a:lstStyle>
            <a:defPPr>
              <a:defRPr lang="en-DK"/>
            </a:defPPr>
            <a:lvl1pPr marL="117475" marR="0" lvl="0" indent="-117475" defTabSz="932742" fontAlgn="auto">
              <a:lnSpc>
                <a:spcPct val="100000"/>
              </a:lnSpc>
              <a:spcBef>
                <a:spcPts val="0"/>
              </a:spcBef>
              <a:spcAft>
                <a:spcPts val="200"/>
              </a:spcAft>
              <a:buClrTx/>
              <a:buSzPct val="100000"/>
              <a:buFont typeface="Arial" panose="020B0604020202020204" pitchFamily="34" charset="0"/>
              <a:buChar char="•"/>
              <a:tabLst/>
              <a:defRPr kumimoji="0" sz="900" b="0" i="0" u="none" strike="noStrike" cap="none" spc="0" normalizeH="0" baseline="0">
                <a:ln>
                  <a:noFill/>
                </a:ln>
                <a:effectLst/>
                <a:uLnTx/>
                <a:uFillTx/>
              </a:defRPr>
            </a:lvl1pPr>
            <a:lvl2pPr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117475" marR="0" lvl="0" indent="-117475" algn="l" defTabSz="932742" rtl="0" eaLnBrk="1" fontAlgn="auto" latinLnBrk="0" hangingPunct="1">
              <a:lnSpc>
                <a:spcPct val="100000"/>
              </a:lnSpc>
              <a:spcBef>
                <a:spcPts val="0"/>
              </a:spcBef>
              <a:spcAft>
                <a:spcPts val="200"/>
              </a:spcAft>
              <a:buClrTx/>
              <a:buSzPct val="100000"/>
              <a:buFont typeface="Arial" panose="020B0604020202020204" pitchFamily="34" charset="0"/>
              <a:buChar char="•"/>
              <a:tabLst/>
              <a:defRPr/>
            </a:pPr>
            <a:r>
              <a:rPr kumimoji="0" lang="en-DK" sz="1000" b="0" i="0" u="none" strike="noStrike" kern="1200" cap="none" spc="0" normalizeH="0" baseline="0" noProof="0">
                <a:ln>
                  <a:noFill/>
                </a:ln>
                <a:solidFill>
                  <a:srgbClr val="FFFFFF"/>
                </a:solidFill>
                <a:effectLst/>
                <a:uLnTx/>
                <a:uFillTx/>
                <a:latin typeface="Segoe UI"/>
                <a:ea typeface="+mn-ea"/>
                <a:cs typeface="+mn-cs"/>
              </a:rPr>
              <a:t>Analysis queries: 2</a:t>
            </a:r>
            <a:endParaRPr kumimoji="0" lang="en-US" sz="1000" b="0" i="0" u="none" strike="noStrike" kern="1200" cap="none" spc="0" normalizeH="0" baseline="0" noProof="0">
              <a:ln>
                <a:noFill/>
              </a:ln>
              <a:solidFill>
                <a:srgbClr val="FFFFFF"/>
              </a:solidFill>
              <a:effectLst/>
              <a:uLnTx/>
              <a:uFillTx/>
              <a:latin typeface="Segoe UI"/>
              <a:ea typeface="+mn-ea"/>
              <a:cs typeface="+mn-cs"/>
            </a:endParaRPr>
          </a:p>
        </p:txBody>
      </p:sp>
      <p:sp>
        <p:nvSpPr>
          <p:cNvPr id="11" name="Text Placeholder 32">
            <a:extLst>
              <a:ext uri="{FF2B5EF4-FFF2-40B4-BE49-F238E27FC236}">
                <a16:creationId xmlns:a16="http://schemas.microsoft.com/office/drawing/2014/main" id="{28524A87-0A6F-0E68-9D62-A13F0CB02153}"/>
              </a:ext>
            </a:extLst>
          </p:cNvPr>
          <p:cNvSpPr txBox="1">
            <a:spLocks/>
          </p:cNvSpPr>
          <p:nvPr/>
        </p:nvSpPr>
        <p:spPr>
          <a:xfrm>
            <a:off x="8331238" y="3096084"/>
            <a:ext cx="2351888" cy="333425"/>
          </a:xfrm>
          <a:prstGeom prst="rect">
            <a:avLst/>
          </a:prstGeom>
        </p:spPr>
        <p:txBody>
          <a:bodyPr wrap="square" lIns="0" tIns="0" rIns="0" bIns="0" anchor="t">
            <a:spAutoFit/>
          </a:bodyPr>
          <a:lstStyle>
            <a:defPPr>
              <a:defRPr lang="en-DK"/>
            </a:defPPr>
            <a:lvl1pPr marL="117475" marR="0" lvl="0" indent="-117475" defTabSz="932742" fontAlgn="auto">
              <a:lnSpc>
                <a:spcPct val="100000"/>
              </a:lnSpc>
              <a:spcBef>
                <a:spcPts val="0"/>
              </a:spcBef>
              <a:spcAft>
                <a:spcPts val="200"/>
              </a:spcAft>
              <a:buClrTx/>
              <a:buSzPct val="100000"/>
              <a:buFont typeface="Arial" panose="020B0604020202020204" pitchFamily="34" charset="0"/>
              <a:buChar char="•"/>
              <a:tabLst/>
              <a:defRPr kumimoji="0" sz="900" b="0" i="0" u="none" strike="noStrike" cap="none" spc="0" normalizeH="0" baseline="0">
                <a:ln>
                  <a:noFill/>
                </a:ln>
                <a:effectLst/>
                <a:uLnTx/>
                <a:uFillTx/>
              </a:defRPr>
            </a:lvl1pPr>
            <a:lvl2pPr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117475" marR="0" lvl="0" indent="-117475" algn="l" defTabSz="932742" rtl="0" eaLnBrk="1" fontAlgn="auto" latinLnBrk="0" hangingPunct="1">
              <a:lnSpc>
                <a:spcPct val="100000"/>
              </a:lnSpc>
              <a:spcBef>
                <a:spcPts val="0"/>
              </a:spcBef>
              <a:spcAft>
                <a:spcPts val="200"/>
              </a:spcAft>
              <a:buClrTx/>
              <a:buSzPct val="100000"/>
              <a:buFont typeface="Arial" panose="020B0604020202020204" pitchFamily="34" charset="0"/>
              <a:buChar char="•"/>
              <a:tabLst/>
              <a:defRPr/>
            </a:pPr>
            <a:r>
              <a:rPr kumimoji="0" lang="en-DK" sz="1000" b="0" i="0" u="none" strike="noStrike" kern="1200" cap="none" spc="0" normalizeH="0" baseline="0" noProof="0">
                <a:ln>
                  <a:noFill/>
                </a:ln>
                <a:solidFill>
                  <a:srgbClr val="FFFFFF"/>
                </a:solidFill>
                <a:effectLst/>
                <a:uLnTx/>
                <a:uFillTx/>
                <a:latin typeface="Segoe UI"/>
                <a:ea typeface="+mn-ea"/>
                <a:cs typeface="+mn-cs"/>
              </a:rPr>
              <a:t>Excel reports: 1</a:t>
            </a:r>
          </a:p>
          <a:p>
            <a:pPr marL="117475" marR="0" lvl="0" indent="-117475" algn="l" defTabSz="932742" rtl="0" eaLnBrk="1" fontAlgn="auto" latinLnBrk="0" hangingPunct="1">
              <a:lnSpc>
                <a:spcPct val="100000"/>
              </a:lnSpc>
              <a:spcBef>
                <a:spcPts val="0"/>
              </a:spcBef>
              <a:spcAft>
                <a:spcPts val="200"/>
              </a:spcAft>
              <a:buClrTx/>
              <a:buSzPct val="100000"/>
              <a:buFont typeface="Arial" panose="020B0604020202020204" pitchFamily="34" charset="0"/>
              <a:buChar char="•"/>
              <a:tabLst/>
              <a:defRPr/>
            </a:pPr>
            <a:r>
              <a:rPr kumimoji="0" lang="en-DK" sz="1000" b="0" i="0" u="none" strike="noStrike" kern="1200" cap="none" spc="0" normalizeH="0" baseline="0" noProof="0">
                <a:ln>
                  <a:noFill/>
                </a:ln>
                <a:solidFill>
                  <a:srgbClr val="FFFFFF"/>
                </a:solidFill>
                <a:effectLst/>
                <a:uLnTx/>
                <a:uFillTx/>
                <a:latin typeface="Segoe UI"/>
                <a:ea typeface="+mn-ea"/>
                <a:cs typeface="+mn-cs"/>
              </a:rPr>
              <a:t>Analysis queries: 2</a:t>
            </a:r>
            <a:endParaRPr kumimoji="0" lang="en-US" sz="1000" b="0" i="0" u="none" strike="noStrike" kern="1200" cap="none" spc="0" normalizeH="0" baseline="0" noProof="0">
              <a:ln>
                <a:noFill/>
              </a:ln>
              <a:solidFill>
                <a:srgbClr val="FFFFFF"/>
              </a:solidFill>
              <a:effectLst/>
              <a:uLnTx/>
              <a:uFillTx/>
              <a:latin typeface="Segoe UI"/>
              <a:ea typeface="+mn-ea"/>
              <a:cs typeface="+mn-cs"/>
            </a:endParaRPr>
          </a:p>
        </p:txBody>
      </p:sp>
      <p:sp>
        <p:nvSpPr>
          <p:cNvPr id="13" name="Text Placeholder 32">
            <a:extLst>
              <a:ext uri="{FF2B5EF4-FFF2-40B4-BE49-F238E27FC236}">
                <a16:creationId xmlns:a16="http://schemas.microsoft.com/office/drawing/2014/main" id="{9CDE3805-D633-686A-F546-537968D5A4EF}"/>
              </a:ext>
            </a:extLst>
          </p:cNvPr>
          <p:cNvSpPr txBox="1">
            <a:spLocks/>
          </p:cNvSpPr>
          <p:nvPr/>
        </p:nvSpPr>
        <p:spPr>
          <a:xfrm>
            <a:off x="8331238" y="3978646"/>
            <a:ext cx="2351888" cy="333425"/>
          </a:xfrm>
          <a:prstGeom prst="rect">
            <a:avLst/>
          </a:prstGeom>
        </p:spPr>
        <p:txBody>
          <a:bodyPr wrap="square" lIns="0" tIns="0" rIns="0" bIns="0" anchor="t">
            <a:spAutoFit/>
          </a:bodyPr>
          <a:lstStyle>
            <a:defPPr>
              <a:defRPr lang="en-DK"/>
            </a:defPPr>
            <a:lvl1pPr marL="117475" marR="0" lvl="0" indent="-117475" defTabSz="932742" fontAlgn="auto">
              <a:lnSpc>
                <a:spcPct val="100000"/>
              </a:lnSpc>
              <a:spcBef>
                <a:spcPts val="0"/>
              </a:spcBef>
              <a:spcAft>
                <a:spcPts val="200"/>
              </a:spcAft>
              <a:buClrTx/>
              <a:buSzPct val="100000"/>
              <a:buFont typeface="Arial" panose="020B0604020202020204" pitchFamily="34" charset="0"/>
              <a:buChar char="•"/>
              <a:tabLst/>
              <a:defRPr kumimoji="0" sz="900" b="0" i="0" u="none" strike="noStrike" cap="none" spc="0" normalizeH="0" baseline="0">
                <a:ln>
                  <a:noFill/>
                </a:ln>
                <a:effectLst/>
                <a:uLnTx/>
                <a:uFillTx/>
              </a:defRPr>
            </a:lvl1pPr>
            <a:lvl2pPr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117475" marR="0" lvl="0" indent="-117475" algn="l" defTabSz="932742" rtl="0" eaLnBrk="1" fontAlgn="auto" latinLnBrk="0" hangingPunct="1">
              <a:lnSpc>
                <a:spcPct val="100000"/>
              </a:lnSpc>
              <a:spcBef>
                <a:spcPts val="0"/>
              </a:spcBef>
              <a:spcAft>
                <a:spcPts val="200"/>
              </a:spcAft>
              <a:buClrTx/>
              <a:buSzPct val="100000"/>
              <a:buFont typeface="Arial" panose="020B0604020202020204" pitchFamily="34" charset="0"/>
              <a:buChar char="•"/>
              <a:tabLst/>
              <a:defRPr/>
            </a:pPr>
            <a:r>
              <a:rPr kumimoji="0" lang="en-DK" sz="1000" b="0" i="0" u="none" strike="noStrike" kern="1200" cap="none" spc="0" normalizeH="0" baseline="0" noProof="0">
                <a:ln>
                  <a:noFill/>
                </a:ln>
                <a:solidFill>
                  <a:srgbClr val="FFFFFF"/>
                </a:solidFill>
                <a:effectLst/>
                <a:uLnTx/>
                <a:uFillTx/>
                <a:latin typeface="Segoe UI"/>
                <a:ea typeface="+mn-ea"/>
                <a:cs typeface="+mn-cs"/>
              </a:rPr>
              <a:t>Excel reports: 3</a:t>
            </a:r>
          </a:p>
          <a:p>
            <a:pPr marL="117475" marR="0" lvl="0" indent="-117475" algn="l" defTabSz="932742" rtl="0" eaLnBrk="1" fontAlgn="auto" latinLnBrk="0" hangingPunct="1">
              <a:lnSpc>
                <a:spcPct val="100000"/>
              </a:lnSpc>
              <a:spcBef>
                <a:spcPts val="0"/>
              </a:spcBef>
              <a:spcAft>
                <a:spcPts val="200"/>
              </a:spcAft>
              <a:buClrTx/>
              <a:buSzPct val="100000"/>
              <a:buFont typeface="Arial" panose="020B0604020202020204" pitchFamily="34" charset="0"/>
              <a:buChar char="•"/>
              <a:tabLst/>
              <a:defRPr/>
            </a:pPr>
            <a:r>
              <a:rPr kumimoji="0" lang="en-DK" sz="1000" b="0" i="0" u="none" strike="noStrike" kern="1200" cap="none" spc="0" normalizeH="0" baseline="0" noProof="0">
                <a:ln>
                  <a:noFill/>
                </a:ln>
                <a:solidFill>
                  <a:srgbClr val="FFFFFF"/>
                </a:solidFill>
                <a:effectLst/>
                <a:uLnTx/>
                <a:uFillTx/>
                <a:latin typeface="Segoe UI"/>
                <a:ea typeface="+mn-ea"/>
                <a:cs typeface="+mn-cs"/>
              </a:rPr>
              <a:t>Analysis query: 1</a:t>
            </a:r>
            <a:endParaRPr kumimoji="0" lang="en-US" sz="1000" b="0" i="0" u="none" strike="noStrike" kern="1200" cap="none" spc="0" normalizeH="0" baseline="0" noProof="0">
              <a:ln>
                <a:noFill/>
              </a:ln>
              <a:solidFill>
                <a:srgbClr val="FFFFFF"/>
              </a:solidFill>
              <a:effectLst/>
              <a:uLnTx/>
              <a:uFillTx/>
              <a:latin typeface="Segoe UI"/>
              <a:ea typeface="+mn-ea"/>
              <a:cs typeface="+mn-cs"/>
            </a:endParaRPr>
          </a:p>
        </p:txBody>
      </p:sp>
      <p:cxnSp>
        <p:nvCxnSpPr>
          <p:cNvPr id="14" name="Straight Connector 13">
            <a:extLst>
              <a:ext uri="{FF2B5EF4-FFF2-40B4-BE49-F238E27FC236}">
                <a16:creationId xmlns:a16="http://schemas.microsoft.com/office/drawing/2014/main" id="{E170E1AD-08AC-C82E-0970-D7E6CEDE445E}"/>
              </a:ext>
            </a:extLst>
          </p:cNvPr>
          <p:cNvCxnSpPr>
            <a:cxnSpLocks/>
          </p:cNvCxnSpPr>
          <p:nvPr/>
        </p:nvCxnSpPr>
        <p:spPr>
          <a:xfrm>
            <a:off x="8056918" y="2712099"/>
            <a:ext cx="0" cy="3108960"/>
          </a:xfrm>
          <a:prstGeom prst="line">
            <a:avLst/>
          </a:prstGeom>
          <a:noFill/>
          <a:ln w="9525" cap="rnd" cmpd="sng" algn="ctr">
            <a:gradFill flip="none" rotWithShape="1">
              <a:gsLst>
                <a:gs pos="0">
                  <a:srgbClr val="6C8999">
                    <a:alpha val="0"/>
                  </a:srgbClr>
                </a:gs>
                <a:gs pos="75000">
                  <a:srgbClr val="092F45"/>
                </a:gs>
                <a:gs pos="25000">
                  <a:srgbClr val="092F45"/>
                </a:gs>
                <a:gs pos="50000">
                  <a:srgbClr val="092F45"/>
                </a:gs>
                <a:gs pos="100000">
                  <a:srgbClr val="6C8999">
                    <a:alpha val="0"/>
                  </a:srgbClr>
                </a:gs>
              </a:gsLst>
              <a:lin ang="5400000" scaled="1"/>
              <a:tileRect/>
            </a:gradFill>
            <a:prstDash val="solid"/>
            <a:headEnd type="none" w="med" len="med"/>
            <a:tailEnd type="none" w="med" len="med"/>
          </a:ln>
          <a:effectLst>
            <a:outerShdw blurRad="99903" dist="38100" dir="2700000" algn="tl" rotWithShape="0">
              <a:prstClr val="black">
                <a:alpha val="40000"/>
              </a:prstClr>
            </a:outerShdw>
          </a:effectLst>
        </p:spPr>
      </p:cxnSp>
      <p:grpSp>
        <p:nvGrpSpPr>
          <p:cNvPr id="79" name="Group 78">
            <a:extLst>
              <a:ext uri="{FF2B5EF4-FFF2-40B4-BE49-F238E27FC236}">
                <a16:creationId xmlns:a16="http://schemas.microsoft.com/office/drawing/2014/main" id="{F2F898A3-78DB-3D17-23C3-E49460C1EBBB}"/>
              </a:ext>
            </a:extLst>
          </p:cNvPr>
          <p:cNvGrpSpPr/>
          <p:nvPr/>
        </p:nvGrpSpPr>
        <p:grpSpPr>
          <a:xfrm>
            <a:off x="903046" y="1897457"/>
            <a:ext cx="620954" cy="620952"/>
            <a:chOff x="903046" y="1897457"/>
            <a:chExt cx="620954" cy="620952"/>
          </a:xfrm>
        </p:grpSpPr>
        <p:sp>
          <p:nvSpPr>
            <p:cNvPr id="39" name="Oval 38">
              <a:extLst>
                <a:ext uri="{FF2B5EF4-FFF2-40B4-BE49-F238E27FC236}">
                  <a16:creationId xmlns:a16="http://schemas.microsoft.com/office/drawing/2014/main" id="{C639B82B-077B-572C-7DC6-85F96C3E809E}"/>
                </a:ext>
              </a:extLst>
            </p:cNvPr>
            <p:cNvSpPr>
              <a:spLocks/>
            </p:cNvSpPr>
            <p:nvPr/>
          </p:nvSpPr>
          <p:spPr>
            <a:xfrm>
              <a:off x="903046" y="1897457"/>
              <a:ext cx="620954" cy="620952"/>
            </a:xfrm>
            <a:prstGeom prst="ellipse">
              <a:avLst/>
            </a:prstGeom>
            <a:solidFill>
              <a:srgbClr val="092F45"/>
            </a:solid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tIns="274320" rtlCol="0" anchor="t">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005AC6">
                        <a:lumMod val="88000"/>
                        <a:lumOff val="12000"/>
                      </a:srgbClr>
                    </a:gs>
                    <a:gs pos="100000">
                      <a:srgbClr val="CA4961">
                        <a:lumMod val="88000"/>
                        <a:lumOff val="12000"/>
                      </a:srgbClr>
                    </a:gs>
                  </a:gsLst>
                  <a:lin ang="2700000" scaled="0"/>
                </a:gradFill>
                <a:effectLst/>
                <a:uLnTx/>
                <a:uFillTx/>
                <a:latin typeface="Segoe UI Semibold"/>
                <a:ea typeface="+mn-ea"/>
                <a:cs typeface="+mn-cs"/>
              </a:endParaRPr>
            </a:p>
          </p:txBody>
        </p:sp>
        <p:sp>
          <p:nvSpPr>
            <p:cNvPr id="78" name="Graphic 33" descr="Icon of a notepad with a pen">
              <a:extLst>
                <a:ext uri="{FF2B5EF4-FFF2-40B4-BE49-F238E27FC236}">
                  <a16:creationId xmlns:a16="http://schemas.microsoft.com/office/drawing/2014/main" id="{FDC394C7-973A-87FC-A291-7C100C4324FF}"/>
                </a:ext>
              </a:extLst>
            </p:cNvPr>
            <p:cNvSpPr/>
            <p:nvPr/>
          </p:nvSpPr>
          <p:spPr>
            <a:xfrm>
              <a:off x="1064971" y="2036733"/>
              <a:ext cx="297104" cy="342400"/>
            </a:xfrm>
            <a:custGeom>
              <a:avLst/>
              <a:gdLst>
                <a:gd name="connsiteX0" fmla="*/ 65747 w 328770"/>
                <a:gd name="connsiteY0" fmla="*/ 120535 h 372600"/>
                <a:gd name="connsiteX1" fmla="*/ 76704 w 328770"/>
                <a:gd name="connsiteY1" fmla="*/ 109577 h 372600"/>
                <a:gd name="connsiteX2" fmla="*/ 186282 w 328770"/>
                <a:gd name="connsiteY2" fmla="*/ 109577 h 372600"/>
                <a:gd name="connsiteX3" fmla="*/ 197240 w 328770"/>
                <a:gd name="connsiteY3" fmla="*/ 120535 h 372600"/>
                <a:gd name="connsiteX4" fmla="*/ 186282 w 328770"/>
                <a:gd name="connsiteY4" fmla="*/ 131492 h 372600"/>
                <a:gd name="connsiteX5" fmla="*/ 76704 w 328770"/>
                <a:gd name="connsiteY5" fmla="*/ 131492 h 372600"/>
                <a:gd name="connsiteX6" fmla="*/ 65747 w 328770"/>
                <a:gd name="connsiteY6" fmla="*/ 120535 h 372600"/>
                <a:gd name="connsiteX7" fmla="*/ 76704 w 328770"/>
                <a:gd name="connsiteY7" fmla="*/ 175323 h 372600"/>
                <a:gd name="connsiteX8" fmla="*/ 65747 w 328770"/>
                <a:gd name="connsiteY8" fmla="*/ 186281 h 372600"/>
                <a:gd name="connsiteX9" fmla="*/ 76704 w 328770"/>
                <a:gd name="connsiteY9" fmla="*/ 197239 h 372600"/>
                <a:gd name="connsiteX10" fmla="*/ 186282 w 328770"/>
                <a:gd name="connsiteY10" fmla="*/ 197239 h 372600"/>
                <a:gd name="connsiteX11" fmla="*/ 197240 w 328770"/>
                <a:gd name="connsiteY11" fmla="*/ 186281 h 372600"/>
                <a:gd name="connsiteX12" fmla="*/ 186282 w 328770"/>
                <a:gd name="connsiteY12" fmla="*/ 175323 h 372600"/>
                <a:gd name="connsiteX13" fmla="*/ 76704 w 328770"/>
                <a:gd name="connsiteY13" fmla="*/ 175323 h 372600"/>
                <a:gd name="connsiteX14" fmla="*/ 65747 w 328770"/>
                <a:gd name="connsiteY14" fmla="*/ 252027 h 372600"/>
                <a:gd name="connsiteX15" fmla="*/ 76704 w 328770"/>
                <a:gd name="connsiteY15" fmla="*/ 241069 h 372600"/>
                <a:gd name="connsiteX16" fmla="*/ 120535 w 328770"/>
                <a:gd name="connsiteY16" fmla="*/ 241069 h 372600"/>
                <a:gd name="connsiteX17" fmla="*/ 131493 w 328770"/>
                <a:gd name="connsiteY17" fmla="*/ 252027 h 372600"/>
                <a:gd name="connsiteX18" fmla="*/ 120535 w 328770"/>
                <a:gd name="connsiteY18" fmla="*/ 262985 h 372600"/>
                <a:gd name="connsiteX19" fmla="*/ 76704 w 328770"/>
                <a:gd name="connsiteY19" fmla="*/ 262985 h 372600"/>
                <a:gd name="connsiteX20" fmla="*/ 65747 w 328770"/>
                <a:gd name="connsiteY20" fmla="*/ 252027 h 372600"/>
                <a:gd name="connsiteX21" fmla="*/ 43831 w 328770"/>
                <a:gd name="connsiteY21" fmla="*/ 10958 h 372600"/>
                <a:gd name="connsiteX22" fmla="*/ 54789 w 328770"/>
                <a:gd name="connsiteY22" fmla="*/ 0 h 372600"/>
                <a:gd name="connsiteX23" fmla="*/ 65747 w 328770"/>
                <a:gd name="connsiteY23" fmla="*/ 10958 h 372600"/>
                <a:gd name="connsiteX24" fmla="*/ 65747 w 328770"/>
                <a:gd name="connsiteY24" fmla="*/ 21915 h 372600"/>
                <a:gd name="connsiteX25" fmla="*/ 120535 w 328770"/>
                <a:gd name="connsiteY25" fmla="*/ 21915 h 372600"/>
                <a:gd name="connsiteX26" fmla="*/ 120535 w 328770"/>
                <a:gd name="connsiteY26" fmla="*/ 10958 h 372600"/>
                <a:gd name="connsiteX27" fmla="*/ 131493 w 328770"/>
                <a:gd name="connsiteY27" fmla="*/ 0 h 372600"/>
                <a:gd name="connsiteX28" fmla="*/ 142451 w 328770"/>
                <a:gd name="connsiteY28" fmla="*/ 10958 h 372600"/>
                <a:gd name="connsiteX29" fmla="*/ 142451 w 328770"/>
                <a:gd name="connsiteY29" fmla="*/ 21915 h 372600"/>
                <a:gd name="connsiteX30" fmla="*/ 197240 w 328770"/>
                <a:gd name="connsiteY30" fmla="*/ 21915 h 372600"/>
                <a:gd name="connsiteX31" fmla="*/ 197240 w 328770"/>
                <a:gd name="connsiteY31" fmla="*/ 10958 h 372600"/>
                <a:gd name="connsiteX32" fmla="*/ 208197 w 328770"/>
                <a:gd name="connsiteY32" fmla="*/ 0 h 372600"/>
                <a:gd name="connsiteX33" fmla="*/ 219155 w 328770"/>
                <a:gd name="connsiteY33" fmla="*/ 10958 h 372600"/>
                <a:gd name="connsiteX34" fmla="*/ 219155 w 328770"/>
                <a:gd name="connsiteY34" fmla="*/ 21915 h 372600"/>
                <a:gd name="connsiteX35" fmla="*/ 230113 w 328770"/>
                <a:gd name="connsiteY35" fmla="*/ 21915 h 372600"/>
                <a:gd name="connsiteX36" fmla="*/ 262986 w 328770"/>
                <a:gd name="connsiteY36" fmla="*/ 54789 h 372600"/>
                <a:gd name="connsiteX37" fmla="*/ 262986 w 328770"/>
                <a:gd name="connsiteY37" fmla="*/ 158484 h 372600"/>
                <a:gd name="connsiteX38" fmla="*/ 243306 w 328770"/>
                <a:gd name="connsiteY38" fmla="*/ 171831 h 372600"/>
                <a:gd name="connsiteX39" fmla="*/ 241071 w 328770"/>
                <a:gd name="connsiteY39" fmla="*/ 174067 h 372600"/>
                <a:gd name="connsiteX40" fmla="*/ 241071 w 328770"/>
                <a:gd name="connsiteY40" fmla="*/ 54789 h 372600"/>
                <a:gd name="connsiteX41" fmla="*/ 230113 w 328770"/>
                <a:gd name="connsiteY41" fmla="*/ 43831 h 372600"/>
                <a:gd name="connsiteX42" fmla="*/ 32873 w 328770"/>
                <a:gd name="connsiteY42" fmla="*/ 43831 h 372600"/>
                <a:gd name="connsiteX43" fmla="*/ 21916 w 328770"/>
                <a:gd name="connsiteY43" fmla="*/ 54789 h 372600"/>
                <a:gd name="connsiteX44" fmla="*/ 21916 w 328770"/>
                <a:gd name="connsiteY44" fmla="*/ 317773 h 372600"/>
                <a:gd name="connsiteX45" fmla="*/ 32873 w 328770"/>
                <a:gd name="connsiteY45" fmla="*/ 328731 h 372600"/>
                <a:gd name="connsiteX46" fmla="*/ 114409 w 328770"/>
                <a:gd name="connsiteY46" fmla="*/ 328731 h 372600"/>
                <a:gd name="connsiteX47" fmla="*/ 110830 w 328770"/>
                <a:gd name="connsiteY47" fmla="*/ 343046 h 372600"/>
                <a:gd name="connsiteX48" fmla="*/ 109640 w 328770"/>
                <a:gd name="connsiteY48" fmla="*/ 350646 h 372600"/>
                <a:gd name="connsiteX49" fmla="*/ 32873 w 328770"/>
                <a:gd name="connsiteY49" fmla="*/ 350646 h 372600"/>
                <a:gd name="connsiteX50" fmla="*/ 0 w 328770"/>
                <a:gd name="connsiteY50" fmla="*/ 317773 h 372600"/>
                <a:gd name="connsiteX51" fmla="*/ 0 w 328770"/>
                <a:gd name="connsiteY51" fmla="*/ 54789 h 372600"/>
                <a:gd name="connsiteX52" fmla="*/ 32873 w 328770"/>
                <a:gd name="connsiteY52" fmla="*/ 21915 h 372600"/>
                <a:gd name="connsiteX53" fmla="*/ 43831 w 328770"/>
                <a:gd name="connsiteY53" fmla="*/ 21915 h 372600"/>
                <a:gd name="connsiteX54" fmla="*/ 43831 w 328770"/>
                <a:gd name="connsiteY54" fmla="*/ 10958 h 372600"/>
                <a:gd name="connsiteX55" fmla="*/ 258805 w 328770"/>
                <a:gd name="connsiteY55" fmla="*/ 187328 h 372600"/>
                <a:gd name="connsiteX56" fmla="*/ 152966 w 328770"/>
                <a:gd name="connsiteY56" fmla="*/ 293167 h 372600"/>
                <a:gd name="connsiteX57" fmla="*/ 140299 w 328770"/>
                <a:gd name="connsiteY57" fmla="*/ 315536 h 372600"/>
                <a:gd name="connsiteX58" fmla="*/ 132093 w 328770"/>
                <a:gd name="connsiteY58" fmla="*/ 348363 h 372600"/>
                <a:gd name="connsiteX59" fmla="*/ 155732 w 328770"/>
                <a:gd name="connsiteY59" fmla="*/ 372001 h 372600"/>
                <a:gd name="connsiteX60" fmla="*/ 188559 w 328770"/>
                <a:gd name="connsiteY60" fmla="*/ 363793 h 372600"/>
                <a:gd name="connsiteX61" fmla="*/ 210928 w 328770"/>
                <a:gd name="connsiteY61" fmla="*/ 351129 h 372600"/>
                <a:gd name="connsiteX62" fmla="*/ 316767 w 328770"/>
                <a:gd name="connsiteY62" fmla="*/ 245290 h 372600"/>
                <a:gd name="connsiteX63" fmla="*/ 316767 w 328770"/>
                <a:gd name="connsiteY63" fmla="*/ 187328 h 372600"/>
                <a:gd name="connsiteX64" fmla="*/ 258805 w 328770"/>
                <a:gd name="connsiteY64" fmla="*/ 187328 h 37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328770" h="372600">
                  <a:moveTo>
                    <a:pt x="65747" y="120535"/>
                  </a:moveTo>
                  <a:cubicBezTo>
                    <a:pt x="65747" y="114483"/>
                    <a:pt x="70653" y="109577"/>
                    <a:pt x="76704" y="109577"/>
                  </a:cubicBezTo>
                  <a:lnTo>
                    <a:pt x="186282" y="109577"/>
                  </a:lnTo>
                  <a:cubicBezTo>
                    <a:pt x="192333" y="109577"/>
                    <a:pt x="197240" y="114483"/>
                    <a:pt x="197240" y="120535"/>
                  </a:cubicBezTo>
                  <a:cubicBezTo>
                    <a:pt x="197240" y="126586"/>
                    <a:pt x="192333" y="131492"/>
                    <a:pt x="186282" y="131492"/>
                  </a:cubicBezTo>
                  <a:lnTo>
                    <a:pt x="76704" y="131492"/>
                  </a:lnTo>
                  <a:cubicBezTo>
                    <a:pt x="70653" y="131492"/>
                    <a:pt x="65747" y="126586"/>
                    <a:pt x="65747" y="120535"/>
                  </a:cubicBezTo>
                  <a:close/>
                  <a:moveTo>
                    <a:pt x="76704" y="175323"/>
                  </a:moveTo>
                  <a:cubicBezTo>
                    <a:pt x="70653" y="175323"/>
                    <a:pt x="65747" y="180230"/>
                    <a:pt x="65747" y="186281"/>
                  </a:cubicBezTo>
                  <a:cubicBezTo>
                    <a:pt x="65747" y="192332"/>
                    <a:pt x="70653" y="197239"/>
                    <a:pt x="76704" y="197239"/>
                  </a:cubicBezTo>
                  <a:lnTo>
                    <a:pt x="186282" y="197239"/>
                  </a:lnTo>
                  <a:cubicBezTo>
                    <a:pt x="192333" y="197239"/>
                    <a:pt x="197240" y="192332"/>
                    <a:pt x="197240" y="186281"/>
                  </a:cubicBezTo>
                  <a:cubicBezTo>
                    <a:pt x="197240" y="180230"/>
                    <a:pt x="192333" y="175323"/>
                    <a:pt x="186282" y="175323"/>
                  </a:cubicBezTo>
                  <a:lnTo>
                    <a:pt x="76704" y="175323"/>
                  </a:lnTo>
                  <a:close/>
                  <a:moveTo>
                    <a:pt x="65747" y="252027"/>
                  </a:moveTo>
                  <a:cubicBezTo>
                    <a:pt x="65747" y="245976"/>
                    <a:pt x="70653" y="241069"/>
                    <a:pt x="76704" y="241069"/>
                  </a:cubicBezTo>
                  <a:lnTo>
                    <a:pt x="120535" y="241069"/>
                  </a:lnTo>
                  <a:cubicBezTo>
                    <a:pt x="126587" y="241069"/>
                    <a:pt x="131493" y="245976"/>
                    <a:pt x="131493" y="252027"/>
                  </a:cubicBezTo>
                  <a:cubicBezTo>
                    <a:pt x="131493" y="258078"/>
                    <a:pt x="126587" y="262985"/>
                    <a:pt x="120535" y="262985"/>
                  </a:cubicBezTo>
                  <a:lnTo>
                    <a:pt x="76704" y="262985"/>
                  </a:lnTo>
                  <a:cubicBezTo>
                    <a:pt x="70653" y="262985"/>
                    <a:pt x="65747" y="258078"/>
                    <a:pt x="65747" y="252027"/>
                  </a:cubicBezTo>
                  <a:close/>
                  <a:moveTo>
                    <a:pt x="43831" y="10958"/>
                  </a:moveTo>
                  <a:cubicBezTo>
                    <a:pt x="43831" y="4906"/>
                    <a:pt x="48737" y="0"/>
                    <a:pt x="54789" y="0"/>
                  </a:cubicBezTo>
                  <a:cubicBezTo>
                    <a:pt x="60841" y="0"/>
                    <a:pt x="65747" y="4906"/>
                    <a:pt x="65747" y="10958"/>
                  </a:cubicBezTo>
                  <a:lnTo>
                    <a:pt x="65747" y="21915"/>
                  </a:lnTo>
                  <a:lnTo>
                    <a:pt x="120535" y="21915"/>
                  </a:lnTo>
                  <a:lnTo>
                    <a:pt x="120535" y="10958"/>
                  </a:lnTo>
                  <a:cubicBezTo>
                    <a:pt x="120535" y="4906"/>
                    <a:pt x="125441" y="0"/>
                    <a:pt x="131493" y="0"/>
                  </a:cubicBezTo>
                  <a:cubicBezTo>
                    <a:pt x="137544" y="0"/>
                    <a:pt x="142451" y="4906"/>
                    <a:pt x="142451" y="10958"/>
                  </a:cubicBezTo>
                  <a:lnTo>
                    <a:pt x="142451" y="21915"/>
                  </a:lnTo>
                  <a:lnTo>
                    <a:pt x="197240" y="21915"/>
                  </a:lnTo>
                  <a:lnTo>
                    <a:pt x="197240" y="10958"/>
                  </a:lnTo>
                  <a:cubicBezTo>
                    <a:pt x="197240" y="4906"/>
                    <a:pt x="202146" y="0"/>
                    <a:pt x="208197" y="0"/>
                  </a:cubicBezTo>
                  <a:cubicBezTo>
                    <a:pt x="214248" y="0"/>
                    <a:pt x="219155" y="4906"/>
                    <a:pt x="219155" y="10958"/>
                  </a:cubicBezTo>
                  <a:lnTo>
                    <a:pt x="219155" y="21915"/>
                  </a:lnTo>
                  <a:lnTo>
                    <a:pt x="230113" y="21915"/>
                  </a:lnTo>
                  <a:cubicBezTo>
                    <a:pt x="248268" y="21915"/>
                    <a:pt x="262986" y="36633"/>
                    <a:pt x="262986" y="54789"/>
                  </a:cubicBezTo>
                  <a:lnTo>
                    <a:pt x="262986" y="158484"/>
                  </a:lnTo>
                  <a:cubicBezTo>
                    <a:pt x="255837" y="161547"/>
                    <a:pt x="249142" y="165996"/>
                    <a:pt x="243306" y="171831"/>
                  </a:cubicBezTo>
                  <a:lnTo>
                    <a:pt x="241071" y="174067"/>
                  </a:lnTo>
                  <a:lnTo>
                    <a:pt x="241071" y="54789"/>
                  </a:lnTo>
                  <a:cubicBezTo>
                    <a:pt x="241071" y="48737"/>
                    <a:pt x="236164" y="43831"/>
                    <a:pt x="230113" y="43831"/>
                  </a:cubicBezTo>
                  <a:lnTo>
                    <a:pt x="32873" y="43831"/>
                  </a:lnTo>
                  <a:cubicBezTo>
                    <a:pt x="26822" y="43831"/>
                    <a:pt x="21916" y="48737"/>
                    <a:pt x="21916" y="54789"/>
                  </a:cubicBezTo>
                  <a:lnTo>
                    <a:pt x="21916" y="317773"/>
                  </a:lnTo>
                  <a:cubicBezTo>
                    <a:pt x="21916" y="323824"/>
                    <a:pt x="26822" y="328731"/>
                    <a:pt x="32873" y="328731"/>
                  </a:cubicBezTo>
                  <a:lnTo>
                    <a:pt x="114409" y="328731"/>
                  </a:lnTo>
                  <a:lnTo>
                    <a:pt x="110830" y="343046"/>
                  </a:lnTo>
                  <a:cubicBezTo>
                    <a:pt x="110190" y="345608"/>
                    <a:pt x="109800" y="348146"/>
                    <a:pt x="109640" y="350646"/>
                  </a:cubicBezTo>
                  <a:lnTo>
                    <a:pt x="32873" y="350646"/>
                  </a:lnTo>
                  <a:cubicBezTo>
                    <a:pt x="14718" y="350646"/>
                    <a:pt x="0" y="335928"/>
                    <a:pt x="0" y="317773"/>
                  </a:cubicBezTo>
                  <a:lnTo>
                    <a:pt x="0" y="54789"/>
                  </a:lnTo>
                  <a:cubicBezTo>
                    <a:pt x="0" y="36633"/>
                    <a:pt x="14718" y="21915"/>
                    <a:pt x="32873" y="21915"/>
                  </a:cubicBezTo>
                  <a:lnTo>
                    <a:pt x="43831" y="21915"/>
                  </a:lnTo>
                  <a:lnTo>
                    <a:pt x="43831" y="10958"/>
                  </a:lnTo>
                  <a:close/>
                  <a:moveTo>
                    <a:pt x="258805" y="187328"/>
                  </a:moveTo>
                  <a:lnTo>
                    <a:pt x="152966" y="293167"/>
                  </a:lnTo>
                  <a:cubicBezTo>
                    <a:pt x="146794" y="299338"/>
                    <a:pt x="142416" y="307070"/>
                    <a:pt x="140299" y="315536"/>
                  </a:cubicBezTo>
                  <a:lnTo>
                    <a:pt x="132093" y="348363"/>
                  </a:lnTo>
                  <a:cubicBezTo>
                    <a:pt x="128524" y="362639"/>
                    <a:pt x="141456" y="375569"/>
                    <a:pt x="155732" y="372001"/>
                  </a:cubicBezTo>
                  <a:lnTo>
                    <a:pt x="188559" y="363793"/>
                  </a:lnTo>
                  <a:cubicBezTo>
                    <a:pt x="197025" y="361676"/>
                    <a:pt x="204757" y="357300"/>
                    <a:pt x="210928" y="351129"/>
                  </a:cubicBezTo>
                  <a:lnTo>
                    <a:pt x="316767" y="245290"/>
                  </a:lnTo>
                  <a:cubicBezTo>
                    <a:pt x="332772" y="229283"/>
                    <a:pt x="332772" y="203333"/>
                    <a:pt x="316767" y="187328"/>
                  </a:cubicBezTo>
                  <a:cubicBezTo>
                    <a:pt x="300762" y="171322"/>
                    <a:pt x="274809" y="171322"/>
                    <a:pt x="258805" y="187328"/>
                  </a:cubicBezTo>
                  <a:close/>
                </a:path>
              </a:pathLst>
            </a:custGeom>
            <a:gradFill flip="none" rotWithShape="1">
              <a:gsLst>
                <a:gs pos="0">
                  <a:srgbClr val="006BEB"/>
                </a:gs>
                <a:gs pos="100000">
                  <a:srgbClr val="CA4961">
                    <a:lumMod val="88000"/>
                    <a:lumOff val="12000"/>
                  </a:srgbClr>
                </a:gs>
              </a:gsLst>
              <a:lin ang="13500000" scaled="1"/>
              <a:tileRect/>
            </a:gradFill>
            <a:ln w="222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6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55" name="TextBox 54">
            <a:extLst>
              <a:ext uri="{FF2B5EF4-FFF2-40B4-BE49-F238E27FC236}">
                <a16:creationId xmlns:a16="http://schemas.microsoft.com/office/drawing/2014/main" id="{3052D935-D72B-BF61-0380-C2DAC8B455C6}"/>
              </a:ext>
              <a:ext uri="{C183D7F6-B498-43B3-948B-1728B52AA6E4}">
                <adec:decorative xmlns:adec="http://schemas.microsoft.com/office/drawing/2017/decorative" val="1"/>
              </a:ext>
            </a:extLst>
          </p:cNvPr>
          <p:cNvSpPr txBox="1">
            <a:spLocks/>
          </p:cNvSpPr>
          <p:nvPr/>
        </p:nvSpPr>
        <p:spPr>
          <a:xfrm>
            <a:off x="4664729" y="2750682"/>
            <a:ext cx="2351888" cy="262852"/>
          </a:xfrm>
          <a:prstGeom prst="roundRect">
            <a:avLst>
              <a:gd name="adj" fmla="val 50000"/>
            </a:avLst>
          </a:prstGeom>
          <a:gradFill>
            <a:gsLst>
              <a:gs pos="0">
                <a:srgbClr val="005AC6">
                  <a:lumMod val="98000"/>
                </a:srgbClr>
              </a:gs>
              <a:gs pos="100000">
                <a:srgbClr val="D05F74"/>
              </a:gs>
            </a:gsLst>
            <a:lin ang="0" scaled="1"/>
          </a:gradFill>
          <a:ln w="12700">
            <a:noFill/>
          </a:ln>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defPPr>
              <a:defRPr lang="en-DK"/>
            </a:defPPr>
            <a:lvl1pPr>
              <a:spcBef>
                <a:spcPct val="20000"/>
              </a:spcBef>
              <a:buSzPct val="90000"/>
              <a:defRPr sz="1100">
                <a:solidFill>
                  <a:schemeClr val="tx1"/>
                </a:soli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14400" rtl="0" eaLnBrk="1" fontAlgn="auto" latinLnBrk="0" hangingPunct="1">
              <a:lnSpc>
                <a:spcPct val="100000"/>
              </a:lnSpc>
              <a:spcBef>
                <a:spcPct val="20000"/>
              </a:spcBef>
              <a:spcAft>
                <a:spcPts val="0"/>
              </a:spcAft>
              <a:buClrTx/>
              <a:buSzPct val="90000"/>
              <a:buFontTx/>
              <a:buNone/>
              <a:tabLst/>
              <a:defRPr/>
            </a:pPr>
            <a:r>
              <a:rPr kumimoji="0" lang="en-DK" sz="1100" b="0" i="0" u="none" strike="noStrike" kern="1200" cap="none" spc="0" normalizeH="0" baseline="0" noProof="0">
                <a:ln>
                  <a:noFill/>
                </a:ln>
                <a:solidFill>
                  <a:srgbClr val="FFFFFF"/>
                </a:solidFill>
                <a:effectLst/>
                <a:uLnTx/>
                <a:uFillTx/>
                <a:latin typeface="Segoe UI Semibold"/>
                <a:ea typeface="+mn-ea"/>
                <a:cs typeface="+mn-cs"/>
              </a:rPr>
              <a:t>Manufacturing</a:t>
            </a:r>
            <a:endParaRPr kumimoji="0" lang="en-IN" sz="1100" b="0" i="0" u="none" strike="noStrike" kern="1200" cap="none" spc="0" normalizeH="0" baseline="0" noProof="0">
              <a:ln>
                <a:noFill/>
              </a:ln>
              <a:solidFill>
                <a:srgbClr val="FFFFFF"/>
              </a:solidFill>
              <a:effectLst/>
              <a:uLnTx/>
              <a:uFillTx/>
              <a:latin typeface="Segoe UI Semibold"/>
              <a:ea typeface="+mn-ea"/>
              <a:cs typeface="+mn-cs"/>
            </a:endParaRPr>
          </a:p>
        </p:txBody>
      </p:sp>
      <p:sp>
        <p:nvSpPr>
          <p:cNvPr id="7" name="TextBox 6">
            <a:extLst>
              <a:ext uri="{FF2B5EF4-FFF2-40B4-BE49-F238E27FC236}">
                <a16:creationId xmlns:a16="http://schemas.microsoft.com/office/drawing/2014/main" id="{CCADFD71-DCFB-D4F8-47E6-334C58A0A87E}"/>
              </a:ext>
              <a:ext uri="{C183D7F6-B498-43B3-948B-1728B52AA6E4}">
                <adec:decorative xmlns:adec="http://schemas.microsoft.com/office/drawing/2017/decorative" val="1"/>
              </a:ext>
            </a:extLst>
          </p:cNvPr>
          <p:cNvSpPr txBox="1">
            <a:spLocks/>
          </p:cNvSpPr>
          <p:nvPr/>
        </p:nvSpPr>
        <p:spPr>
          <a:xfrm>
            <a:off x="4664729" y="3763218"/>
            <a:ext cx="2351888" cy="262852"/>
          </a:xfrm>
          <a:prstGeom prst="roundRect">
            <a:avLst>
              <a:gd name="adj" fmla="val 50000"/>
            </a:avLst>
          </a:prstGeom>
          <a:gradFill>
            <a:gsLst>
              <a:gs pos="0">
                <a:srgbClr val="005AC6">
                  <a:lumMod val="98000"/>
                </a:srgbClr>
              </a:gs>
              <a:gs pos="100000">
                <a:srgbClr val="D05F74"/>
              </a:gs>
            </a:gsLst>
            <a:lin ang="0" scaled="1"/>
          </a:gradFill>
          <a:ln w="12700">
            <a:noFill/>
          </a:ln>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defPPr>
              <a:defRPr lang="en-DK"/>
            </a:defPPr>
            <a:lvl1pPr>
              <a:spcBef>
                <a:spcPct val="20000"/>
              </a:spcBef>
              <a:buSzPct val="90000"/>
              <a:defRPr sz="1100">
                <a:solidFill>
                  <a:schemeClr val="tx1"/>
                </a:soli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14400" rtl="0" eaLnBrk="1" fontAlgn="auto" latinLnBrk="0" hangingPunct="1">
              <a:lnSpc>
                <a:spcPct val="100000"/>
              </a:lnSpc>
              <a:spcBef>
                <a:spcPct val="20000"/>
              </a:spcBef>
              <a:spcAft>
                <a:spcPts val="0"/>
              </a:spcAft>
              <a:buClrTx/>
              <a:buSzPct val="90000"/>
              <a:buFontTx/>
              <a:buNone/>
              <a:tabLst/>
              <a:defRPr/>
            </a:pPr>
            <a:r>
              <a:rPr kumimoji="0" lang="en-IN" sz="1100" b="0" i="0" u="none" strike="noStrike" kern="1200" cap="none" spc="0" normalizeH="0" baseline="0" noProof="0">
                <a:ln>
                  <a:noFill/>
                </a:ln>
                <a:solidFill>
                  <a:srgbClr val="FFFFFF"/>
                </a:solidFill>
                <a:effectLst/>
                <a:uLnTx/>
                <a:uFillTx/>
                <a:latin typeface="Segoe UI Semibold"/>
                <a:ea typeface="+mn-ea"/>
                <a:cs typeface="+mn-cs"/>
              </a:rPr>
              <a:t>Sustainability</a:t>
            </a:r>
          </a:p>
        </p:txBody>
      </p:sp>
      <p:sp>
        <p:nvSpPr>
          <p:cNvPr id="54" name="TextBox 53">
            <a:extLst>
              <a:ext uri="{FF2B5EF4-FFF2-40B4-BE49-F238E27FC236}">
                <a16:creationId xmlns:a16="http://schemas.microsoft.com/office/drawing/2014/main" id="{D1343E4E-07D9-DD1D-8B12-FF29C0A91009}"/>
              </a:ext>
              <a:ext uri="{C183D7F6-B498-43B3-948B-1728B52AA6E4}">
                <adec:decorative xmlns:adec="http://schemas.microsoft.com/office/drawing/2017/decorative" val="1"/>
              </a:ext>
            </a:extLst>
          </p:cNvPr>
          <p:cNvSpPr txBox="1">
            <a:spLocks/>
          </p:cNvSpPr>
          <p:nvPr/>
        </p:nvSpPr>
        <p:spPr>
          <a:xfrm>
            <a:off x="998220" y="2750682"/>
            <a:ext cx="2351888" cy="262852"/>
          </a:xfrm>
          <a:prstGeom prst="roundRect">
            <a:avLst>
              <a:gd name="adj" fmla="val 50000"/>
            </a:avLst>
          </a:prstGeom>
          <a:gradFill>
            <a:gsLst>
              <a:gs pos="0">
                <a:srgbClr val="005AC6">
                  <a:lumMod val="98000"/>
                </a:srgbClr>
              </a:gs>
              <a:gs pos="100000">
                <a:srgbClr val="D05F74"/>
              </a:gs>
            </a:gsLst>
            <a:lin ang="0" scaled="1"/>
          </a:gradFill>
          <a:ln w="12700">
            <a:noFill/>
          </a:ln>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defPPr>
              <a:defRPr lang="en-DK"/>
            </a:defPPr>
            <a:lvl1pPr>
              <a:spcBef>
                <a:spcPct val="20000"/>
              </a:spcBef>
              <a:buSzPct val="90000"/>
              <a:defRPr sz="1100">
                <a:solidFill>
                  <a:schemeClr val="tx1"/>
                </a:soli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14400" rtl="0" eaLnBrk="1" fontAlgn="auto" latinLnBrk="0" hangingPunct="1">
              <a:lnSpc>
                <a:spcPct val="100000"/>
              </a:lnSpc>
              <a:spcBef>
                <a:spcPct val="20000"/>
              </a:spcBef>
              <a:spcAft>
                <a:spcPts val="0"/>
              </a:spcAft>
              <a:buClrTx/>
              <a:buSzPct val="90000"/>
              <a:buFontTx/>
              <a:buNone/>
              <a:tabLst/>
              <a:defRPr/>
            </a:pPr>
            <a:r>
              <a:rPr kumimoji="0" lang="en-IN" sz="1100" b="0" i="0" u="none" strike="noStrike" kern="1200" cap="none" spc="0" normalizeH="0" baseline="0" noProof="0">
                <a:ln>
                  <a:noFill/>
                </a:ln>
                <a:solidFill>
                  <a:srgbClr val="FFFFFF"/>
                </a:solidFill>
                <a:effectLst/>
                <a:uLnTx/>
                <a:uFillTx/>
                <a:latin typeface="Segoe UI Semibold"/>
                <a:ea typeface="+mn-ea"/>
                <a:cs typeface="+mn-cs"/>
              </a:rPr>
              <a:t>Finance</a:t>
            </a:r>
          </a:p>
        </p:txBody>
      </p:sp>
      <p:sp>
        <p:nvSpPr>
          <p:cNvPr id="58" name="TextBox 57">
            <a:extLst>
              <a:ext uri="{FF2B5EF4-FFF2-40B4-BE49-F238E27FC236}">
                <a16:creationId xmlns:a16="http://schemas.microsoft.com/office/drawing/2014/main" id="{735106F6-31BF-D8D9-08B1-0FD1AC5EF50B}"/>
              </a:ext>
              <a:ext uri="{C183D7F6-B498-43B3-948B-1728B52AA6E4}">
                <adec:decorative xmlns:adec="http://schemas.microsoft.com/office/drawing/2017/decorative" val="1"/>
              </a:ext>
            </a:extLst>
          </p:cNvPr>
          <p:cNvSpPr txBox="1">
            <a:spLocks/>
          </p:cNvSpPr>
          <p:nvPr/>
        </p:nvSpPr>
        <p:spPr>
          <a:xfrm>
            <a:off x="998220" y="4619996"/>
            <a:ext cx="2351888" cy="262852"/>
          </a:xfrm>
          <a:prstGeom prst="roundRect">
            <a:avLst>
              <a:gd name="adj" fmla="val 50000"/>
            </a:avLst>
          </a:prstGeom>
          <a:gradFill>
            <a:gsLst>
              <a:gs pos="0">
                <a:srgbClr val="005AC6">
                  <a:lumMod val="98000"/>
                </a:srgbClr>
              </a:gs>
              <a:gs pos="100000">
                <a:srgbClr val="D05F74"/>
              </a:gs>
            </a:gsLst>
            <a:lin ang="0" scaled="1"/>
          </a:gradFill>
          <a:ln w="12700">
            <a:noFill/>
          </a:ln>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defPPr>
              <a:defRPr lang="en-DK"/>
            </a:defPPr>
            <a:lvl1pPr>
              <a:spcBef>
                <a:spcPct val="20000"/>
              </a:spcBef>
              <a:buSzPct val="90000"/>
              <a:defRPr sz="1100">
                <a:solidFill>
                  <a:schemeClr val="tx1"/>
                </a:soli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14400" rtl="0" eaLnBrk="1" fontAlgn="auto" latinLnBrk="0" hangingPunct="1">
              <a:lnSpc>
                <a:spcPct val="100000"/>
              </a:lnSpc>
              <a:spcBef>
                <a:spcPct val="20000"/>
              </a:spcBef>
              <a:spcAft>
                <a:spcPts val="0"/>
              </a:spcAft>
              <a:buClrTx/>
              <a:buSzPct val="90000"/>
              <a:buFontTx/>
              <a:buNone/>
              <a:tabLst/>
              <a:defRPr/>
            </a:pPr>
            <a:r>
              <a:rPr kumimoji="0" lang="en-DK" sz="1100" b="0" i="0" u="none" strike="noStrike" kern="1200" cap="none" spc="0" normalizeH="0" baseline="0" noProof="0">
                <a:ln>
                  <a:noFill/>
                </a:ln>
                <a:solidFill>
                  <a:srgbClr val="FFFFFF"/>
                </a:solidFill>
                <a:effectLst/>
                <a:uLnTx/>
                <a:uFillTx/>
                <a:latin typeface="Segoe UI Semibold"/>
                <a:ea typeface="+mn-ea"/>
                <a:cs typeface="+mn-cs"/>
              </a:rPr>
              <a:t>Sales</a:t>
            </a:r>
            <a:endParaRPr kumimoji="0" lang="en-IN" sz="1100" b="0" i="0" u="none" strike="noStrike" kern="1200" cap="none" spc="0" normalizeH="0" baseline="0" noProof="0">
              <a:ln>
                <a:noFill/>
              </a:ln>
              <a:solidFill>
                <a:srgbClr val="FFFFFF"/>
              </a:solidFill>
              <a:effectLst/>
              <a:uLnTx/>
              <a:uFillTx/>
              <a:latin typeface="Segoe UI Semibold"/>
              <a:ea typeface="+mn-ea"/>
              <a:cs typeface="+mn-cs"/>
            </a:endParaRPr>
          </a:p>
        </p:txBody>
      </p:sp>
      <p:sp>
        <p:nvSpPr>
          <p:cNvPr id="6" name="TextBox 5">
            <a:extLst>
              <a:ext uri="{FF2B5EF4-FFF2-40B4-BE49-F238E27FC236}">
                <a16:creationId xmlns:a16="http://schemas.microsoft.com/office/drawing/2014/main" id="{B1751437-FF1B-F05C-474E-07299C57F870}"/>
              </a:ext>
              <a:ext uri="{C183D7F6-B498-43B3-948B-1728B52AA6E4}">
                <adec:decorative xmlns:adec="http://schemas.microsoft.com/office/drawing/2017/decorative" val="1"/>
              </a:ext>
            </a:extLst>
          </p:cNvPr>
          <p:cNvSpPr txBox="1">
            <a:spLocks/>
          </p:cNvSpPr>
          <p:nvPr/>
        </p:nvSpPr>
        <p:spPr>
          <a:xfrm>
            <a:off x="998220" y="3763218"/>
            <a:ext cx="2351888" cy="262852"/>
          </a:xfrm>
          <a:prstGeom prst="roundRect">
            <a:avLst>
              <a:gd name="adj" fmla="val 50000"/>
            </a:avLst>
          </a:prstGeom>
          <a:gradFill>
            <a:gsLst>
              <a:gs pos="0">
                <a:srgbClr val="005AC6">
                  <a:lumMod val="98000"/>
                </a:srgbClr>
              </a:gs>
              <a:gs pos="100000">
                <a:srgbClr val="D05F74"/>
              </a:gs>
            </a:gsLst>
            <a:lin ang="0" scaled="1"/>
          </a:gradFill>
          <a:ln w="12700">
            <a:noFill/>
          </a:ln>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defPPr>
              <a:defRPr lang="en-DK"/>
            </a:defPPr>
            <a:lvl1pPr>
              <a:spcBef>
                <a:spcPct val="20000"/>
              </a:spcBef>
              <a:buSzPct val="90000"/>
              <a:defRPr sz="1100">
                <a:solidFill>
                  <a:schemeClr val="tx1"/>
                </a:soli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14400" rtl="0" eaLnBrk="1" fontAlgn="auto" latinLnBrk="0" hangingPunct="1">
              <a:lnSpc>
                <a:spcPct val="100000"/>
              </a:lnSpc>
              <a:spcBef>
                <a:spcPct val="20000"/>
              </a:spcBef>
              <a:spcAft>
                <a:spcPts val="0"/>
              </a:spcAft>
              <a:buClrTx/>
              <a:buSzPct val="90000"/>
              <a:buFontTx/>
              <a:buNone/>
              <a:tabLst/>
              <a:defRPr/>
            </a:pPr>
            <a:r>
              <a:rPr kumimoji="0" lang="en-DK" sz="1100" b="0" i="0" u="none" strike="noStrike" kern="1200" cap="none" spc="0" normalizeH="0" baseline="0" noProof="0">
                <a:ln>
                  <a:noFill/>
                </a:ln>
                <a:solidFill>
                  <a:srgbClr val="FFFFFF"/>
                </a:solidFill>
                <a:effectLst/>
                <a:uLnTx/>
                <a:uFillTx/>
                <a:latin typeface="Segoe UI Semibold"/>
                <a:ea typeface="+mn-ea"/>
                <a:cs typeface="+mn-cs"/>
              </a:rPr>
              <a:t>Subscription Billing</a:t>
            </a:r>
            <a:endParaRPr kumimoji="0" lang="en-IN" sz="1100" b="0" i="0" u="none" strike="noStrike" kern="1200" cap="none" spc="0" normalizeH="0" baseline="0" noProof="0">
              <a:ln>
                <a:noFill/>
              </a:ln>
              <a:solidFill>
                <a:srgbClr val="FFFFFF"/>
              </a:solidFill>
              <a:effectLst/>
              <a:uLnTx/>
              <a:uFillTx/>
              <a:latin typeface="Segoe UI Semibold"/>
              <a:ea typeface="+mn-ea"/>
              <a:cs typeface="+mn-cs"/>
            </a:endParaRPr>
          </a:p>
        </p:txBody>
      </p:sp>
      <p:sp>
        <p:nvSpPr>
          <p:cNvPr id="68" name="TextBox 67">
            <a:extLst>
              <a:ext uri="{FF2B5EF4-FFF2-40B4-BE49-F238E27FC236}">
                <a16:creationId xmlns:a16="http://schemas.microsoft.com/office/drawing/2014/main" id="{BDFED7AB-D8B5-06E0-0934-9A3632F94341}"/>
              </a:ext>
              <a:ext uri="{C183D7F6-B498-43B3-948B-1728B52AA6E4}">
                <adec:decorative xmlns:adec="http://schemas.microsoft.com/office/drawing/2017/decorative" val="1"/>
              </a:ext>
            </a:extLst>
          </p:cNvPr>
          <p:cNvSpPr txBox="1">
            <a:spLocks/>
          </p:cNvSpPr>
          <p:nvPr/>
        </p:nvSpPr>
        <p:spPr>
          <a:xfrm>
            <a:off x="8331238" y="4481883"/>
            <a:ext cx="2351888" cy="262852"/>
          </a:xfrm>
          <a:prstGeom prst="roundRect">
            <a:avLst>
              <a:gd name="adj" fmla="val 50000"/>
            </a:avLst>
          </a:prstGeom>
          <a:gradFill>
            <a:gsLst>
              <a:gs pos="0">
                <a:srgbClr val="005AC6">
                  <a:lumMod val="98000"/>
                </a:srgbClr>
              </a:gs>
              <a:gs pos="100000">
                <a:srgbClr val="D05F74"/>
              </a:gs>
            </a:gsLst>
            <a:lin ang="0" scaled="1"/>
          </a:gradFill>
          <a:ln w="12700">
            <a:noFill/>
          </a:ln>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defPPr>
              <a:defRPr lang="en-DK"/>
            </a:defPPr>
            <a:lvl1pPr>
              <a:spcBef>
                <a:spcPct val="20000"/>
              </a:spcBef>
              <a:buSzPct val="90000"/>
              <a:defRPr sz="1100">
                <a:solidFill>
                  <a:schemeClr val="tx1"/>
                </a:soli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14400" rtl="0" eaLnBrk="1" fontAlgn="auto" latinLnBrk="0" hangingPunct="1">
              <a:lnSpc>
                <a:spcPct val="100000"/>
              </a:lnSpc>
              <a:spcBef>
                <a:spcPct val="20000"/>
              </a:spcBef>
              <a:spcAft>
                <a:spcPts val="0"/>
              </a:spcAft>
              <a:buClrTx/>
              <a:buSzPct val="90000"/>
              <a:buFontTx/>
              <a:buNone/>
              <a:tabLst/>
              <a:defRPr/>
            </a:pPr>
            <a:r>
              <a:rPr kumimoji="0" lang="en-DK" sz="1100" b="0" i="0" u="none" strike="noStrike" kern="1200" cap="none" spc="0" normalizeH="0" baseline="0" noProof="0">
                <a:ln>
                  <a:noFill/>
                </a:ln>
                <a:solidFill>
                  <a:srgbClr val="FFFFFF"/>
                </a:solidFill>
                <a:effectLst/>
                <a:uLnTx/>
                <a:uFillTx/>
                <a:latin typeface="Segoe UI Semibold"/>
                <a:ea typeface="+mn-ea"/>
                <a:cs typeface="+mn-cs"/>
              </a:rPr>
              <a:t>Inventory</a:t>
            </a:r>
            <a:endParaRPr kumimoji="0" lang="en-IN" sz="1100" b="0" i="0" u="none" strike="noStrike" kern="1200" cap="none" spc="0" normalizeH="0" baseline="0" noProof="0">
              <a:ln>
                <a:noFill/>
              </a:ln>
              <a:solidFill>
                <a:srgbClr val="FFFFFF"/>
              </a:solidFill>
              <a:effectLst/>
              <a:uLnTx/>
              <a:uFillTx/>
              <a:latin typeface="Segoe UI Semibold"/>
              <a:ea typeface="+mn-ea"/>
              <a:cs typeface="+mn-cs"/>
            </a:endParaRPr>
          </a:p>
        </p:txBody>
      </p:sp>
      <p:sp>
        <p:nvSpPr>
          <p:cNvPr id="3" name="TextBox 2">
            <a:extLst>
              <a:ext uri="{FF2B5EF4-FFF2-40B4-BE49-F238E27FC236}">
                <a16:creationId xmlns:a16="http://schemas.microsoft.com/office/drawing/2014/main" id="{BAE04D18-9E9A-E3FD-60A9-C2A23DDE298F}"/>
              </a:ext>
              <a:ext uri="{C183D7F6-B498-43B3-948B-1728B52AA6E4}">
                <adec:decorative xmlns:adec="http://schemas.microsoft.com/office/drawing/2017/decorative" val="1"/>
              </a:ext>
            </a:extLst>
          </p:cNvPr>
          <p:cNvSpPr txBox="1">
            <a:spLocks/>
          </p:cNvSpPr>
          <p:nvPr/>
        </p:nvSpPr>
        <p:spPr>
          <a:xfrm>
            <a:off x="8331238" y="5234943"/>
            <a:ext cx="2351888" cy="262852"/>
          </a:xfrm>
          <a:prstGeom prst="roundRect">
            <a:avLst>
              <a:gd name="adj" fmla="val 50000"/>
            </a:avLst>
          </a:prstGeom>
          <a:gradFill>
            <a:gsLst>
              <a:gs pos="0">
                <a:srgbClr val="005AC6">
                  <a:lumMod val="98000"/>
                </a:srgbClr>
              </a:gs>
              <a:gs pos="100000">
                <a:srgbClr val="D05F74"/>
              </a:gs>
            </a:gsLst>
            <a:lin ang="0" scaled="1"/>
          </a:gradFill>
          <a:ln w="12700">
            <a:noFill/>
          </a:ln>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defPPr>
              <a:defRPr lang="en-DK"/>
            </a:defPPr>
            <a:lvl1pPr>
              <a:spcBef>
                <a:spcPct val="20000"/>
              </a:spcBef>
              <a:buSzPct val="90000"/>
              <a:defRPr sz="1100">
                <a:solidFill>
                  <a:schemeClr val="tx1"/>
                </a:soli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14400" rtl="0" eaLnBrk="1" fontAlgn="auto" latinLnBrk="0" hangingPunct="1">
              <a:lnSpc>
                <a:spcPct val="100000"/>
              </a:lnSpc>
              <a:spcBef>
                <a:spcPct val="20000"/>
              </a:spcBef>
              <a:spcAft>
                <a:spcPts val="0"/>
              </a:spcAft>
              <a:buClrTx/>
              <a:buSzPct val="90000"/>
              <a:buFontTx/>
              <a:buNone/>
              <a:tabLst/>
              <a:defRPr/>
            </a:pPr>
            <a:r>
              <a:rPr kumimoji="0" lang="en-DK" sz="1100" b="0" i="0" u="none" strike="noStrike" kern="1200" cap="none" spc="0" normalizeH="0" baseline="0" noProof="0">
                <a:ln>
                  <a:noFill/>
                </a:ln>
                <a:solidFill>
                  <a:srgbClr val="FFFFFF"/>
                </a:solidFill>
                <a:effectLst/>
                <a:uLnTx/>
                <a:uFillTx/>
                <a:latin typeface="Segoe UI Semibold"/>
                <a:ea typeface="+mn-ea"/>
                <a:cs typeface="+mn-cs"/>
              </a:rPr>
              <a:t>Projects</a:t>
            </a:r>
            <a:endParaRPr kumimoji="0" lang="en-IN" sz="1100" b="0" i="0" u="none" strike="noStrike" kern="1200" cap="none" spc="0" normalizeH="0" baseline="0" noProof="0">
              <a:ln>
                <a:noFill/>
              </a:ln>
              <a:solidFill>
                <a:srgbClr val="FFFFFF"/>
              </a:solidFill>
              <a:effectLst/>
              <a:uLnTx/>
              <a:uFillTx/>
              <a:latin typeface="Segoe UI Semibold"/>
              <a:ea typeface="+mn-ea"/>
              <a:cs typeface="+mn-cs"/>
            </a:endParaRPr>
          </a:p>
        </p:txBody>
      </p:sp>
      <p:sp>
        <p:nvSpPr>
          <p:cNvPr id="9" name="TextBox 8">
            <a:extLst>
              <a:ext uri="{FF2B5EF4-FFF2-40B4-BE49-F238E27FC236}">
                <a16:creationId xmlns:a16="http://schemas.microsoft.com/office/drawing/2014/main" id="{D88C795E-3853-C091-35E7-F15F96DE600D}"/>
              </a:ext>
              <a:ext uri="{C183D7F6-B498-43B3-948B-1728B52AA6E4}">
                <adec:decorative xmlns:adec="http://schemas.microsoft.com/office/drawing/2017/decorative" val="1"/>
              </a:ext>
            </a:extLst>
          </p:cNvPr>
          <p:cNvSpPr txBox="1">
            <a:spLocks/>
          </p:cNvSpPr>
          <p:nvPr/>
        </p:nvSpPr>
        <p:spPr>
          <a:xfrm>
            <a:off x="8331238" y="2750682"/>
            <a:ext cx="2351888" cy="262852"/>
          </a:xfrm>
          <a:prstGeom prst="roundRect">
            <a:avLst>
              <a:gd name="adj" fmla="val 50000"/>
            </a:avLst>
          </a:prstGeom>
          <a:gradFill>
            <a:gsLst>
              <a:gs pos="0">
                <a:srgbClr val="005AC6">
                  <a:lumMod val="98000"/>
                </a:srgbClr>
              </a:gs>
              <a:gs pos="100000">
                <a:srgbClr val="D05F74"/>
              </a:gs>
            </a:gsLst>
            <a:lin ang="0" scaled="1"/>
          </a:gradFill>
          <a:ln w="12700">
            <a:noFill/>
          </a:ln>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defPPr>
              <a:defRPr lang="en-DK"/>
            </a:defPPr>
            <a:lvl1pPr>
              <a:spcBef>
                <a:spcPct val="20000"/>
              </a:spcBef>
              <a:buSzPct val="90000"/>
              <a:defRPr sz="1100">
                <a:solidFill>
                  <a:schemeClr val="tx1"/>
                </a:soli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14400" rtl="0" eaLnBrk="1" fontAlgn="auto" latinLnBrk="0" hangingPunct="1">
              <a:lnSpc>
                <a:spcPct val="100000"/>
              </a:lnSpc>
              <a:spcBef>
                <a:spcPct val="20000"/>
              </a:spcBef>
              <a:spcAft>
                <a:spcPts val="0"/>
              </a:spcAft>
              <a:buClrTx/>
              <a:buSzPct val="90000"/>
              <a:buFontTx/>
              <a:buNone/>
              <a:tabLst/>
              <a:defRPr/>
            </a:pPr>
            <a:r>
              <a:rPr kumimoji="0" lang="en-DK" sz="1100" b="0" i="0" u="none" strike="noStrike" kern="1200" cap="none" spc="0" normalizeH="0" baseline="0" noProof="0">
                <a:ln>
                  <a:noFill/>
                </a:ln>
                <a:solidFill>
                  <a:srgbClr val="FFFFFF"/>
                </a:solidFill>
                <a:effectLst/>
                <a:uLnTx/>
                <a:uFillTx/>
                <a:latin typeface="Segoe UI Semibold"/>
                <a:ea typeface="+mn-ea"/>
                <a:cs typeface="+mn-cs"/>
              </a:rPr>
              <a:t>Purchasing</a:t>
            </a:r>
            <a:endParaRPr kumimoji="0" lang="en-IN" sz="1100" b="0" i="0" u="none" strike="noStrike" kern="1200" cap="none" spc="0" normalizeH="0" baseline="0" noProof="0">
              <a:ln>
                <a:noFill/>
              </a:ln>
              <a:solidFill>
                <a:srgbClr val="FFFFFF"/>
              </a:solidFill>
              <a:effectLst/>
              <a:uLnTx/>
              <a:uFillTx/>
              <a:latin typeface="Segoe UI Semibold"/>
              <a:ea typeface="+mn-ea"/>
              <a:cs typeface="+mn-cs"/>
            </a:endParaRPr>
          </a:p>
        </p:txBody>
      </p:sp>
      <p:sp>
        <p:nvSpPr>
          <p:cNvPr id="12" name="TextBox 11">
            <a:extLst>
              <a:ext uri="{FF2B5EF4-FFF2-40B4-BE49-F238E27FC236}">
                <a16:creationId xmlns:a16="http://schemas.microsoft.com/office/drawing/2014/main" id="{314FF75B-E9DB-6C2A-2F86-D402ED99E76E}"/>
              </a:ext>
              <a:ext uri="{C183D7F6-B498-43B3-948B-1728B52AA6E4}">
                <adec:decorative xmlns:adec="http://schemas.microsoft.com/office/drawing/2017/decorative" val="1"/>
              </a:ext>
            </a:extLst>
          </p:cNvPr>
          <p:cNvSpPr txBox="1">
            <a:spLocks/>
          </p:cNvSpPr>
          <p:nvPr/>
        </p:nvSpPr>
        <p:spPr>
          <a:xfrm>
            <a:off x="8331238" y="3633244"/>
            <a:ext cx="2351888" cy="262852"/>
          </a:xfrm>
          <a:prstGeom prst="roundRect">
            <a:avLst>
              <a:gd name="adj" fmla="val 50000"/>
            </a:avLst>
          </a:prstGeom>
          <a:gradFill>
            <a:gsLst>
              <a:gs pos="0">
                <a:srgbClr val="005AC6">
                  <a:lumMod val="98000"/>
                </a:srgbClr>
              </a:gs>
              <a:gs pos="100000">
                <a:srgbClr val="D05F74"/>
              </a:gs>
            </a:gsLst>
            <a:lin ang="0" scaled="1"/>
          </a:gradFill>
          <a:ln w="12700">
            <a:noFill/>
          </a:ln>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defPPr>
              <a:defRPr lang="en-DK"/>
            </a:defPPr>
            <a:lvl1pPr>
              <a:spcBef>
                <a:spcPct val="20000"/>
              </a:spcBef>
              <a:buSzPct val="90000"/>
              <a:defRPr sz="1100">
                <a:solidFill>
                  <a:schemeClr val="tx1"/>
                </a:soli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14400" rtl="0" eaLnBrk="1" fontAlgn="auto" latinLnBrk="0" hangingPunct="1">
              <a:lnSpc>
                <a:spcPct val="100000"/>
              </a:lnSpc>
              <a:spcBef>
                <a:spcPct val="20000"/>
              </a:spcBef>
              <a:spcAft>
                <a:spcPts val="0"/>
              </a:spcAft>
              <a:buClrTx/>
              <a:buSzPct val="90000"/>
              <a:buFontTx/>
              <a:buNone/>
              <a:tabLst/>
              <a:defRPr/>
            </a:pPr>
            <a:r>
              <a:rPr kumimoji="0" lang="en-DK" sz="1100" b="0" i="0" u="none" strike="noStrike" kern="1200" cap="none" spc="0" normalizeH="0" baseline="0" noProof="0">
                <a:ln>
                  <a:noFill/>
                </a:ln>
                <a:solidFill>
                  <a:srgbClr val="FFFFFF"/>
                </a:solidFill>
                <a:effectLst/>
                <a:uLnTx/>
                <a:uFillTx/>
                <a:latin typeface="Segoe UI Semibold"/>
                <a:ea typeface="+mn-ea"/>
                <a:cs typeface="+mn-cs"/>
              </a:rPr>
              <a:t>Fixed Assets</a:t>
            </a:r>
            <a:endParaRPr kumimoji="0" lang="en-IN" sz="1100" b="0" i="0" u="none" strike="noStrike" kern="1200" cap="none" spc="0" normalizeH="0" baseline="0" noProof="0">
              <a:ln>
                <a:noFill/>
              </a:ln>
              <a:solidFill>
                <a:srgbClr val="FFFFFF"/>
              </a:solidFill>
              <a:effectLst/>
              <a:uLnTx/>
              <a:uFillTx/>
              <a:latin typeface="Segoe UI Semibold"/>
              <a:ea typeface="+mn-ea"/>
              <a:cs typeface="+mn-cs"/>
            </a:endParaRPr>
          </a:p>
        </p:txBody>
      </p:sp>
    </p:spTree>
    <p:extLst>
      <p:ext uri="{BB962C8B-B14F-4D97-AF65-F5344CB8AC3E}">
        <p14:creationId xmlns:p14="http://schemas.microsoft.com/office/powerpoint/2010/main" val="370803781"/>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fade">
                                          <p:cBhvr>
                                            <p:cTn id="7" dur="500"/>
                                            <p:tgtEl>
                                              <p:spTgt spid="56"/>
                                            </p:tgtEl>
                                          </p:cBhvr>
                                        </p:animEffect>
                                      </p:childTnLst>
                                    </p:cTn>
                                  </p:par>
                                  <p:par>
                                    <p:cTn id="8" presetID="42" presetClass="path" presetSubtype="0" decel="100000" fill="hold" grpId="1" nodeType="withEffect">
                                      <p:stCondLst>
                                        <p:cond delay="0"/>
                                      </p:stCondLst>
                                      <p:childTnLst>
                                        <p:animMotion origin="layout" path="M -0.01719 -0.00023 L 0 2.59259E-6 " pathEditMode="relative" rAng="0" ptsTypes="AA">
                                          <p:cBhvr>
                                            <p:cTn id="9" dur="500" fill="hold"/>
                                            <p:tgtEl>
                                              <p:spTgt spid="56"/>
                                            </p:tgtEl>
                                            <p:attrNameLst>
                                              <p:attrName>ppt_x</p:attrName>
                                              <p:attrName>ppt_y</p:attrName>
                                            </p:attrNameLst>
                                          </p:cBhvr>
                                          <p:rCtr x="859" y="0"/>
                                        </p:animMotion>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500"/>
                                            <p:tgtEl>
                                              <p:spTgt spid="18"/>
                                            </p:tgtEl>
                                          </p:cBhvr>
                                        </p:animEffect>
                                      </p:childTnLst>
                                    </p:cTn>
                                  </p:par>
                                  <p:par>
                                    <p:cTn id="14" presetID="23" presetClass="entr" presetSubtype="16" fill="hold" nodeType="withEffect">
                                      <p:stCondLst>
                                        <p:cond delay="0"/>
                                      </p:stCondLst>
                                      <p:childTnLst>
                                        <p:set>
                                          <p:cBhvr>
                                            <p:cTn id="15" dur="1" fill="hold">
                                              <p:stCondLst>
                                                <p:cond delay="0"/>
                                              </p:stCondLst>
                                            </p:cTn>
                                            <p:tgtEl>
                                              <p:spTgt spid="79"/>
                                            </p:tgtEl>
                                            <p:attrNameLst>
                                              <p:attrName>style.visibility</p:attrName>
                                            </p:attrNameLst>
                                          </p:cBhvr>
                                          <p:to>
                                            <p:strVal val="visible"/>
                                          </p:to>
                                        </p:set>
                                        <p:anim calcmode="lin" valueType="num">
                                          <p:cBhvr>
                                            <p:cTn id="16" dur="200" fill="hold"/>
                                            <p:tgtEl>
                                              <p:spTgt spid="79"/>
                                            </p:tgtEl>
                                            <p:attrNameLst>
                                              <p:attrName>ppt_w</p:attrName>
                                            </p:attrNameLst>
                                          </p:cBhvr>
                                          <p:tavLst>
                                            <p:tav tm="0">
                                              <p:val>
                                                <p:fltVal val="0"/>
                                              </p:val>
                                            </p:tav>
                                            <p:tav tm="100000">
                                              <p:val>
                                                <p:strVal val="#ppt_w"/>
                                              </p:val>
                                            </p:tav>
                                          </p:tavLst>
                                        </p:anim>
                                        <p:anim calcmode="lin" valueType="num">
                                          <p:cBhvr>
                                            <p:cTn id="17" dur="200" fill="hold"/>
                                            <p:tgtEl>
                                              <p:spTgt spid="79"/>
                                            </p:tgtEl>
                                            <p:attrNameLst>
                                              <p:attrName>ppt_h</p:attrName>
                                            </p:attrNameLst>
                                          </p:cBhvr>
                                          <p:tavLst>
                                            <p:tav tm="0">
                                              <p:val>
                                                <p:fltVal val="0"/>
                                              </p:val>
                                            </p:tav>
                                            <p:tav tm="100000">
                                              <p:val>
                                                <p:strVal val="#ppt_h"/>
                                              </p:val>
                                            </p:tav>
                                          </p:tavLst>
                                        </p:anim>
                                      </p:childTnLst>
                                    </p:cTn>
                                  </p:par>
                                  <p:par>
                                    <p:cTn id="18" presetID="6" presetClass="emph" presetSubtype="0" fill="hold" nodeType="withEffect" p14:presetBounceEnd="99000">
                                      <p:stCondLst>
                                        <p:cond delay="0"/>
                                      </p:stCondLst>
                                      <p:childTnLst>
                                        <p:animScale p14:bounceEnd="99000">
                                          <p:cBhvr>
                                            <p:cTn id="19" dur="1000" fill="hold"/>
                                            <p:tgtEl>
                                              <p:spTgt spid="79"/>
                                            </p:tgtEl>
                                          </p:cBhvr>
                                          <p:by x="110000" y="110000"/>
                                        </p:animScale>
                                      </p:childTnLst>
                                    </p:cTn>
                                  </p:par>
                                  <p:par>
                                    <p:cTn id="20" presetID="6" presetClass="emph" presetSubtype="0" accel="50000" decel="50000" fill="hold" nodeType="withEffect">
                                      <p:stCondLst>
                                        <p:cond delay="0"/>
                                      </p:stCondLst>
                                      <p:childTnLst>
                                        <p:animScale>
                                          <p:cBhvr>
                                            <p:cTn id="21" dur="250" fill="hold"/>
                                            <p:tgtEl>
                                              <p:spTgt spid="79"/>
                                            </p:tgtEl>
                                          </p:cBhvr>
                                          <p:by x="91000" y="91000"/>
                                        </p:animScale>
                                      </p:childTnLst>
                                    </p:cTn>
                                  </p:par>
                                  <p:par>
                                    <p:cTn id="22" presetID="10" presetClass="entr" presetSubtype="0" fill="hold" grpId="0" nodeType="withEffect">
                                      <p:stCondLst>
                                        <p:cond delay="250"/>
                                      </p:stCondLst>
                                      <p:childTnLst>
                                        <p:set>
                                          <p:cBhvr>
                                            <p:cTn id="23" dur="1" fill="hold">
                                              <p:stCondLst>
                                                <p:cond delay="0"/>
                                              </p:stCondLst>
                                            </p:cTn>
                                            <p:tgtEl>
                                              <p:spTgt spid="29"/>
                                            </p:tgtEl>
                                            <p:attrNameLst>
                                              <p:attrName>style.visibility</p:attrName>
                                            </p:attrNameLst>
                                          </p:cBhvr>
                                          <p:to>
                                            <p:strVal val="visible"/>
                                          </p:to>
                                        </p:set>
                                        <p:animEffect transition="in" filter="fade">
                                          <p:cBhvr>
                                            <p:cTn id="24" dur="500"/>
                                            <p:tgtEl>
                                              <p:spTgt spid="29"/>
                                            </p:tgtEl>
                                          </p:cBhvr>
                                        </p:animEffect>
                                      </p:childTnLst>
                                    </p:cTn>
                                  </p:par>
                                  <p:par>
                                    <p:cTn id="25" presetID="10" presetClass="entr" presetSubtype="0" fill="hold" grpId="0" nodeType="withEffect">
                                      <p:stCondLst>
                                        <p:cond delay="1000"/>
                                      </p:stCondLst>
                                      <p:childTnLst>
                                        <p:set>
                                          <p:cBhvr>
                                            <p:cTn id="26" dur="1" fill="hold">
                                              <p:stCondLst>
                                                <p:cond delay="0"/>
                                              </p:stCondLst>
                                            </p:cTn>
                                            <p:tgtEl>
                                              <p:spTgt spid="54"/>
                                            </p:tgtEl>
                                            <p:attrNameLst>
                                              <p:attrName>style.visibility</p:attrName>
                                            </p:attrNameLst>
                                          </p:cBhvr>
                                          <p:to>
                                            <p:strVal val="visible"/>
                                          </p:to>
                                        </p:set>
                                        <p:animEffect transition="in" filter="fade">
                                          <p:cBhvr>
                                            <p:cTn id="27" dur="500"/>
                                            <p:tgtEl>
                                              <p:spTgt spid="54"/>
                                            </p:tgtEl>
                                          </p:cBhvr>
                                        </p:animEffect>
                                      </p:childTnLst>
                                    </p:cTn>
                                  </p:par>
                                  <p:par>
                                    <p:cTn id="28" presetID="42" presetClass="path" presetSubtype="0" decel="100000" fill="hold" grpId="1" nodeType="withEffect">
                                      <p:stCondLst>
                                        <p:cond delay="1000"/>
                                      </p:stCondLst>
                                      <p:childTnLst>
                                        <p:animMotion origin="layout" path="M 4.79167E-6 -0.03472 L 4.79167E-6 1.11111E-6 " pathEditMode="relative" rAng="0" ptsTypes="AA">
                                          <p:cBhvr>
                                            <p:cTn id="29" dur="500" fill="hold"/>
                                            <p:tgtEl>
                                              <p:spTgt spid="54"/>
                                            </p:tgtEl>
                                            <p:attrNameLst>
                                              <p:attrName>ppt_x</p:attrName>
                                              <p:attrName>ppt_y</p:attrName>
                                            </p:attrNameLst>
                                          </p:cBhvr>
                                          <p:rCtr x="0" y="1736"/>
                                        </p:animMotion>
                                      </p:childTnLst>
                                    </p:cTn>
                                  </p:par>
                                </p:childTnLst>
                              </p:cTn>
                            </p:par>
                            <p:par>
                              <p:cTn id="30" fill="hold">
                                <p:stCondLst>
                                  <p:cond delay="2000"/>
                                </p:stCondLst>
                                <p:childTnLst>
                                  <p:par>
                                    <p:cTn id="31" presetID="10" presetClass="entr" presetSubtype="0" fill="hold" grpId="0" nodeType="afterEffect">
                                      <p:stCondLst>
                                        <p:cond delay="0"/>
                                      </p:stCondLst>
                                      <p:childTnLst>
                                        <p:set>
                                          <p:cBhvr>
                                            <p:cTn id="32" dur="1" fill="hold">
                                              <p:stCondLst>
                                                <p:cond delay="0"/>
                                              </p:stCondLst>
                                            </p:cTn>
                                            <p:tgtEl>
                                              <p:spTgt spid="26"/>
                                            </p:tgtEl>
                                            <p:attrNameLst>
                                              <p:attrName>style.visibility</p:attrName>
                                            </p:attrNameLst>
                                          </p:cBhvr>
                                          <p:to>
                                            <p:strVal val="visible"/>
                                          </p:to>
                                        </p:set>
                                        <p:animEffect transition="in" filter="fade">
                                          <p:cBhvr>
                                            <p:cTn id="33" dur="500"/>
                                            <p:tgtEl>
                                              <p:spTgt spid="26"/>
                                            </p:tgtEl>
                                          </p:cBhvr>
                                        </p:animEffect>
                                      </p:childTnLst>
                                    </p:cTn>
                                  </p:par>
                                  <p:par>
                                    <p:cTn id="34" presetID="64" presetClass="path" presetSubtype="0" fill="hold" grpId="1" nodeType="withEffect">
                                      <p:stCondLst>
                                        <p:cond delay="0"/>
                                      </p:stCondLst>
                                      <p:childTnLst>
                                        <p:animMotion origin="layout" path="M 4.79167E-6 3.7037E-7 L 4.79167E-6 -0.03125 " pathEditMode="relative" rAng="0" ptsTypes="AA">
                                          <p:cBhvr>
                                            <p:cTn id="35" dur="500" spd="-100000" fill="hold"/>
                                            <p:tgtEl>
                                              <p:spTgt spid="26"/>
                                            </p:tgtEl>
                                            <p:attrNameLst>
                                              <p:attrName>ppt_x</p:attrName>
                                              <p:attrName>ppt_y</p:attrName>
                                            </p:attrNameLst>
                                          </p:cBhvr>
                                          <p:rCtr x="0" y="-1574"/>
                                        </p:animMotion>
                                      </p:childTnLst>
                                    </p:cTn>
                                  </p:par>
                                  <p:par>
                                    <p:cTn id="36" presetID="10" presetClass="entr" presetSubtype="0" fill="hold" grpId="0" nodeType="withEffect">
                                      <p:stCondLst>
                                        <p:cond delay="1000"/>
                                      </p:stCondLst>
                                      <p:childTnLst>
                                        <p:set>
                                          <p:cBhvr>
                                            <p:cTn id="37" dur="1" fill="hold">
                                              <p:stCondLst>
                                                <p:cond delay="0"/>
                                              </p:stCondLst>
                                            </p:cTn>
                                            <p:tgtEl>
                                              <p:spTgt spid="6"/>
                                            </p:tgtEl>
                                            <p:attrNameLst>
                                              <p:attrName>style.visibility</p:attrName>
                                            </p:attrNameLst>
                                          </p:cBhvr>
                                          <p:to>
                                            <p:strVal val="visible"/>
                                          </p:to>
                                        </p:set>
                                        <p:animEffect transition="in" filter="fade">
                                          <p:cBhvr>
                                            <p:cTn id="38" dur="500"/>
                                            <p:tgtEl>
                                              <p:spTgt spid="6"/>
                                            </p:tgtEl>
                                          </p:cBhvr>
                                        </p:animEffect>
                                      </p:childTnLst>
                                    </p:cTn>
                                  </p:par>
                                  <p:par>
                                    <p:cTn id="39" presetID="42" presetClass="path" presetSubtype="0" decel="100000" fill="hold" grpId="1" nodeType="withEffect">
                                      <p:stCondLst>
                                        <p:cond delay="1000"/>
                                      </p:stCondLst>
                                      <p:childTnLst>
                                        <p:animMotion origin="layout" path="M 4.79167E-6 -0.03472 L 4.79167E-6 1.11111E-6 " pathEditMode="relative" rAng="0" ptsTypes="AA">
                                          <p:cBhvr>
                                            <p:cTn id="40" dur="500" fill="hold"/>
                                            <p:tgtEl>
                                              <p:spTgt spid="6"/>
                                            </p:tgtEl>
                                            <p:attrNameLst>
                                              <p:attrName>ppt_x</p:attrName>
                                              <p:attrName>ppt_y</p:attrName>
                                            </p:attrNameLst>
                                          </p:cBhvr>
                                          <p:rCtr x="0" y="1736"/>
                                        </p:animMotion>
                                      </p:childTnLst>
                                    </p:cTn>
                                  </p:par>
                                </p:childTnLst>
                              </p:cTn>
                            </p:par>
                            <p:par>
                              <p:cTn id="41" fill="hold">
                                <p:stCondLst>
                                  <p:cond delay="3500"/>
                                </p:stCondLst>
                                <p:childTnLst>
                                  <p:par>
                                    <p:cTn id="42" presetID="10" presetClass="entr" presetSubtype="0" fill="hold" grpId="0" nodeType="afterEffect">
                                      <p:stCondLst>
                                        <p:cond delay="0"/>
                                      </p:stCondLst>
                                      <p:childTnLst>
                                        <p:set>
                                          <p:cBhvr>
                                            <p:cTn id="43" dur="1" fill="hold">
                                              <p:stCondLst>
                                                <p:cond delay="0"/>
                                              </p:stCondLst>
                                            </p:cTn>
                                            <p:tgtEl>
                                              <p:spTgt spid="8"/>
                                            </p:tgtEl>
                                            <p:attrNameLst>
                                              <p:attrName>style.visibility</p:attrName>
                                            </p:attrNameLst>
                                          </p:cBhvr>
                                          <p:to>
                                            <p:strVal val="visible"/>
                                          </p:to>
                                        </p:set>
                                        <p:animEffect transition="in" filter="fade">
                                          <p:cBhvr>
                                            <p:cTn id="44" dur="500"/>
                                            <p:tgtEl>
                                              <p:spTgt spid="8"/>
                                            </p:tgtEl>
                                          </p:cBhvr>
                                        </p:animEffect>
                                      </p:childTnLst>
                                    </p:cTn>
                                  </p:par>
                                  <p:par>
                                    <p:cTn id="45" presetID="64" presetClass="path" presetSubtype="0" fill="hold" grpId="1" nodeType="withEffect">
                                      <p:stCondLst>
                                        <p:cond delay="0"/>
                                      </p:stCondLst>
                                      <p:childTnLst>
                                        <p:animMotion origin="layout" path="M 4.79167E-6 3.7037E-7 L 4.79167E-6 -0.03125 " pathEditMode="relative" rAng="0" ptsTypes="AA">
                                          <p:cBhvr>
                                            <p:cTn id="46" dur="500" spd="-100000" fill="hold"/>
                                            <p:tgtEl>
                                              <p:spTgt spid="8"/>
                                            </p:tgtEl>
                                            <p:attrNameLst>
                                              <p:attrName>ppt_x</p:attrName>
                                              <p:attrName>ppt_y</p:attrName>
                                            </p:attrNameLst>
                                          </p:cBhvr>
                                          <p:rCtr x="0" y="-1574"/>
                                        </p:animMotion>
                                      </p:childTnLst>
                                    </p:cTn>
                                  </p:par>
                                  <p:par>
                                    <p:cTn id="47" presetID="10" presetClass="entr" presetSubtype="0" fill="hold" grpId="0" nodeType="withEffect">
                                      <p:stCondLst>
                                        <p:cond delay="1000"/>
                                      </p:stCondLst>
                                      <p:childTnLst>
                                        <p:set>
                                          <p:cBhvr>
                                            <p:cTn id="48" dur="1" fill="hold">
                                              <p:stCondLst>
                                                <p:cond delay="0"/>
                                              </p:stCondLst>
                                            </p:cTn>
                                            <p:tgtEl>
                                              <p:spTgt spid="58"/>
                                            </p:tgtEl>
                                            <p:attrNameLst>
                                              <p:attrName>style.visibility</p:attrName>
                                            </p:attrNameLst>
                                          </p:cBhvr>
                                          <p:to>
                                            <p:strVal val="visible"/>
                                          </p:to>
                                        </p:set>
                                        <p:animEffect transition="in" filter="fade">
                                          <p:cBhvr>
                                            <p:cTn id="49" dur="500"/>
                                            <p:tgtEl>
                                              <p:spTgt spid="58"/>
                                            </p:tgtEl>
                                          </p:cBhvr>
                                        </p:animEffect>
                                      </p:childTnLst>
                                    </p:cTn>
                                  </p:par>
                                  <p:par>
                                    <p:cTn id="50" presetID="42" presetClass="path" presetSubtype="0" decel="100000" fill="hold" grpId="1" nodeType="withEffect">
                                      <p:stCondLst>
                                        <p:cond delay="1000"/>
                                      </p:stCondLst>
                                      <p:childTnLst>
                                        <p:animMotion origin="layout" path="M 4.79167E-6 -0.03472 L 4.79167E-6 1.11111E-6 " pathEditMode="relative" rAng="0" ptsTypes="AA">
                                          <p:cBhvr>
                                            <p:cTn id="51" dur="500" fill="hold"/>
                                            <p:tgtEl>
                                              <p:spTgt spid="58"/>
                                            </p:tgtEl>
                                            <p:attrNameLst>
                                              <p:attrName>ppt_x</p:attrName>
                                              <p:attrName>ppt_y</p:attrName>
                                            </p:attrNameLst>
                                          </p:cBhvr>
                                          <p:rCtr x="0" y="1736"/>
                                        </p:animMotion>
                                      </p:childTnLst>
                                    </p:cTn>
                                  </p:par>
                                </p:childTnLst>
                              </p:cTn>
                            </p:par>
                            <p:par>
                              <p:cTn id="52" fill="hold">
                                <p:stCondLst>
                                  <p:cond delay="5000"/>
                                </p:stCondLst>
                                <p:childTnLst>
                                  <p:par>
                                    <p:cTn id="53" presetID="10" presetClass="entr" presetSubtype="0" fill="hold" grpId="0" nodeType="afterEffect">
                                      <p:stCondLst>
                                        <p:cond delay="0"/>
                                      </p:stCondLst>
                                      <p:childTnLst>
                                        <p:set>
                                          <p:cBhvr>
                                            <p:cTn id="54" dur="1" fill="hold">
                                              <p:stCondLst>
                                                <p:cond delay="0"/>
                                              </p:stCondLst>
                                            </p:cTn>
                                            <p:tgtEl>
                                              <p:spTgt spid="59"/>
                                            </p:tgtEl>
                                            <p:attrNameLst>
                                              <p:attrName>style.visibility</p:attrName>
                                            </p:attrNameLst>
                                          </p:cBhvr>
                                          <p:to>
                                            <p:strVal val="visible"/>
                                          </p:to>
                                        </p:set>
                                        <p:animEffect transition="in" filter="fade">
                                          <p:cBhvr>
                                            <p:cTn id="55" dur="500"/>
                                            <p:tgtEl>
                                              <p:spTgt spid="59"/>
                                            </p:tgtEl>
                                          </p:cBhvr>
                                        </p:animEffect>
                                      </p:childTnLst>
                                    </p:cTn>
                                  </p:par>
                                  <p:par>
                                    <p:cTn id="56" presetID="64" presetClass="path" presetSubtype="0" fill="hold" grpId="1" nodeType="withEffect">
                                      <p:stCondLst>
                                        <p:cond delay="0"/>
                                      </p:stCondLst>
                                      <p:childTnLst>
                                        <p:animMotion origin="layout" path="M 4.79167E-6 3.7037E-7 L 4.79167E-6 -0.03125 " pathEditMode="relative" rAng="0" ptsTypes="AA">
                                          <p:cBhvr>
                                            <p:cTn id="57" dur="500" spd="-100000" fill="hold"/>
                                            <p:tgtEl>
                                              <p:spTgt spid="59"/>
                                            </p:tgtEl>
                                            <p:attrNameLst>
                                              <p:attrName>ppt_x</p:attrName>
                                              <p:attrName>ppt_y</p:attrName>
                                            </p:attrNameLst>
                                          </p:cBhvr>
                                          <p:rCtr x="0" y="-1574"/>
                                        </p:animMotion>
                                      </p:childTnLst>
                                    </p:cTn>
                                  </p:par>
                                  <p:par>
                                    <p:cTn id="58" presetID="16" presetClass="entr" presetSubtype="42" fill="hold" nodeType="withEffect">
                                      <p:stCondLst>
                                        <p:cond delay="0"/>
                                      </p:stCondLst>
                                      <p:childTnLst>
                                        <p:set>
                                          <p:cBhvr>
                                            <p:cTn id="59" dur="1" fill="hold">
                                              <p:stCondLst>
                                                <p:cond delay="0"/>
                                              </p:stCondLst>
                                            </p:cTn>
                                            <p:tgtEl>
                                              <p:spTgt spid="76"/>
                                            </p:tgtEl>
                                            <p:attrNameLst>
                                              <p:attrName>style.visibility</p:attrName>
                                            </p:attrNameLst>
                                          </p:cBhvr>
                                          <p:to>
                                            <p:strVal val="visible"/>
                                          </p:to>
                                        </p:set>
                                        <p:animEffect transition="in" filter="barn(outHorizontal)">
                                          <p:cBhvr>
                                            <p:cTn id="60" dur="1000"/>
                                            <p:tgtEl>
                                              <p:spTgt spid="76"/>
                                            </p:tgtEl>
                                          </p:cBhvr>
                                        </p:animEffect>
                                      </p:childTnLst>
                                    </p:cTn>
                                  </p:par>
                                  <p:par>
                                    <p:cTn id="61" presetID="10" presetClass="entr" presetSubtype="0" fill="hold" grpId="0" nodeType="withEffect">
                                      <p:stCondLst>
                                        <p:cond delay="1000"/>
                                      </p:stCondLst>
                                      <p:childTnLst>
                                        <p:set>
                                          <p:cBhvr>
                                            <p:cTn id="62" dur="1" fill="hold">
                                              <p:stCondLst>
                                                <p:cond delay="0"/>
                                              </p:stCondLst>
                                            </p:cTn>
                                            <p:tgtEl>
                                              <p:spTgt spid="55"/>
                                            </p:tgtEl>
                                            <p:attrNameLst>
                                              <p:attrName>style.visibility</p:attrName>
                                            </p:attrNameLst>
                                          </p:cBhvr>
                                          <p:to>
                                            <p:strVal val="visible"/>
                                          </p:to>
                                        </p:set>
                                        <p:animEffect transition="in" filter="fade">
                                          <p:cBhvr>
                                            <p:cTn id="63" dur="500"/>
                                            <p:tgtEl>
                                              <p:spTgt spid="55"/>
                                            </p:tgtEl>
                                          </p:cBhvr>
                                        </p:animEffect>
                                      </p:childTnLst>
                                    </p:cTn>
                                  </p:par>
                                  <p:par>
                                    <p:cTn id="64" presetID="42" presetClass="path" presetSubtype="0" decel="100000" fill="hold" grpId="1" nodeType="withEffect">
                                      <p:stCondLst>
                                        <p:cond delay="1000"/>
                                      </p:stCondLst>
                                      <p:childTnLst>
                                        <p:animMotion origin="layout" path="M 4.79167E-6 -0.03472 L 4.79167E-6 1.11111E-6 " pathEditMode="relative" rAng="0" ptsTypes="AA">
                                          <p:cBhvr>
                                            <p:cTn id="65" dur="500" fill="hold"/>
                                            <p:tgtEl>
                                              <p:spTgt spid="55"/>
                                            </p:tgtEl>
                                            <p:attrNameLst>
                                              <p:attrName>ppt_x</p:attrName>
                                              <p:attrName>ppt_y</p:attrName>
                                            </p:attrNameLst>
                                          </p:cBhvr>
                                          <p:rCtr x="0" y="1736"/>
                                        </p:animMotion>
                                      </p:childTnLst>
                                    </p:cTn>
                                  </p:par>
                                </p:childTnLst>
                              </p:cTn>
                            </p:par>
                            <p:par>
                              <p:cTn id="66" fill="hold">
                                <p:stCondLst>
                                  <p:cond delay="6500"/>
                                </p:stCondLst>
                                <p:childTnLst>
                                  <p:par>
                                    <p:cTn id="67" presetID="10" presetClass="entr" presetSubtype="0" fill="hold" grpId="0" nodeType="afterEffect">
                                      <p:stCondLst>
                                        <p:cond delay="0"/>
                                      </p:stCondLst>
                                      <p:childTnLst>
                                        <p:set>
                                          <p:cBhvr>
                                            <p:cTn id="68" dur="1" fill="hold">
                                              <p:stCondLst>
                                                <p:cond delay="0"/>
                                              </p:stCondLst>
                                            </p:cTn>
                                            <p:tgtEl>
                                              <p:spTgt spid="67"/>
                                            </p:tgtEl>
                                            <p:attrNameLst>
                                              <p:attrName>style.visibility</p:attrName>
                                            </p:attrNameLst>
                                          </p:cBhvr>
                                          <p:to>
                                            <p:strVal val="visible"/>
                                          </p:to>
                                        </p:set>
                                        <p:animEffect transition="in" filter="fade">
                                          <p:cBhvr>
                                            <p:cTn id="69" dur="500"/>
                                            <p:tgtEl>
                                              <p:spTgt spid="67"/>
                                            </p:tgtEl>
                                          </p:cBhvr>
                                        </p:animEffect>
                                      </p:childTnLst>
                                    </p:cTn>
                                  </p:par>
                                  <p:par>
                                    <p:cTn id="70" presetID="64" presetClass="path" presetSubtype="0" fill="hold" grpId="1" nodeType="withEffect">
                                      <p:stCondLst>
                                        <p:cond delay="0"/>
                                      </p:stCondLst>
                                      <p:childTnLst>
                                        <p:animMotion origin="layout" path="M 4.79167E-6 3.7037E-7 L 4.79167E-6 -0.03125 " pathEditMode="relative" rAng="0" ptsTypes="AA">
                                          <p:cBhvr>
                                            <p:cTn id="71" dur="500" spd="-100000" fill="hold"/>
                                            <p:tgtEl>
                                              <p:spTgt spid="67"/>
                                            </p:tgtEl>
                                            <p:attrNameLst>
                                              <p:attrName>ppt_x</p:attrName>
                                              <p:attrName>ppt_y</p:attrName>
                                            </p:attrNameLst>
                                          </p:cBhvr>
                                          <p:rCtr x="0" y="-1574"/>
                                        </p:animMotion>
                                      </p:childTnLst>
                                    </p:cTn>
                                  </p:par>
                                  <p:par>
                                    <p:cTn id="72" presetID="10" presetClass="entr" presetSubtype="0" fill="hold" grpId="0" nodeType="withEffect">
                                      <p:stCondLst>
                                        <p:cond delay="1000"/>
                                      </p:stCondLst>
                                      <p:childTnLst>
                                        <p:set>
                                          <p:cBhvr>
                                            <p:cTn id="73" dur="1" fill="hold">
                                              <p:stCondLst>
                                                <p:cond delay="0"/>
                                              </p:stCondLst>
                                            </p:cTn>
                                            <p:tgtEl>
                                              <p:spTgt spid="7"/>
                                            </p:tgtEl>
                                            <p:attrNameLst>
                                              <p:attrName>style.visibility</p:attrName>
                                            </p:attrNameLst>
                                          </p:cBhvr>
                                          <p:to>
                                            <p:strVal val="visible"/>
                                          </p:to>
                                        </p:set>
                                        <p:animEffect transition="in" filter="fade">
                                          <p:cBhvr>
                                            <p:cTn id="74" dur="500"/>
                                            <p:tgtEl>
                                              <p:spTgt spid="7"/>
                                            </p:tgtEl>
                                          </p:cBhvr>
                                        </p:animEffect>
                                      </p:childTnLst>
                                    </p:cTn>
                                  </p:par>
                                  <p:par>
                                    <p:cTn id="75" presetID="42" presetClass="path" presetSubtype="0" decel="100000" fill="hold" grpId="1" nodeType="withEffect">
                                      <p:stCondLst>
                                        <p:cond delay="1000"/>
                                      </p:stCondLst>
                                      <p:childTnLst>
                                        <p:animMotion origin="layout" path="M 4.79167E-6 -0.03472 L 4.79167E-6 1.11111E-6 " pathEditMode="relative" rAng="0" ptsTypes="AA">
                                          <p:cBhvr>
                                            <p:cTn id="76" dur="500" fill="hold"/>
                                            <p:tgtEl>
                                              <p:spTgt spid="7"/>
                                            </p:tgtEl>
                                            <p:attrNameLst>
                                              <p:attrName>ppt_x</p:attrName>
                                              <p:attrName>ppt_y</p:attrName>
                                            </p:attrNameLst>
                                          </p:cBhvr>
                                          <p:rCtr x="0" y="1736"/>
                                        </p:animMotion>
                                      </p:childTnLst>
                                    </p:cTn>
                                  </p:par>
                                </p:childTnLst>
                              </p:cTn>
                            </p:par>
                            <p:par>
                              <p:cTn id="77" fill="hold">
                                <p:stCondLst>
                                  <p:cond delay="8000"/>
                                </p:stCondLst>
                                <p:childTnLst>
                                  <p:par>
                                    <p:cTn id="78" presetID="10" presetClass="entr" presetSubtype="0" fill="hold" grpId="0" nodeType="afterEffect">
                                      <p:stCondLst>
                                        <p:cond delay="0"/>
                                      </p:stCondLst>
                                      <p:childTnLst>
                                        <p:set>
                                          <p:cBhvr>
                                            <p:cTn id="79" dur="1" fill="hold">
                                              <p:stCondLst>
                                                <p:cond delay="0"/>
                                              </p:stCondLst>
                                            </p:cTn>
                                            <p:tgtEl>
                                              <p:spTgt spid="10"/>
                                            </p:tgtEl>
                                            <p:attrNameLst>
                                              <p:attrName>style.visibility</p:attrName>
                                            </p:attrNameLst>
                                          </p:cBhvr>
                                          <p:to>
                                            <p:strVal val="visible"/>
                                          </p:to>
                                        </p:set>
                                        <p:animEffect transition="in" filter="fade">
                                          <p:cBhvr>
                                            <p:cTn id="80" dur="500"/>
                                            <p:tgtEl>
                                              <p:spTgt spid="10"/>
                                            </p:tgtEl>
                                          </p:cBhvr>
                                        </p:animEffect>
                                      </p:childTnLst>
                                    </p:cTn>
                                  </p:par>
                                  <p:par>
                                    <p:cTn id="81" presetID="64" presetClass="path" presetSubtype="0" fill="hold" grpId="1" nodeType="withEffect">
                                      <p:stCondLst>
                                        <p:cond delay="0"/>
                                      </p:stCondLst>
                                      <p:childTnLst>
                                        <p:animMotion origin="layout" path="M 4.79167E-6 3.7037E-7 L 4.79167E-6 -0.03125 " pathEditMode="relative" rAng="0" ptsTypes="AA">
                                          <p:cBhvr>
                                            <p:cTn id="82" dur="500" spd="-100000" fill="hold"/>
                                            <p:tgtEl>
                                              <p:spTgt spid="10"/>
                                            </p:tgtEl>
                                            <p:attrNameLst>
                                              <p:attrName>ppt_x</p:attrName>
                                              <p:attrName>ppt_y</p:attrName>
                                            </p:attrNameLst>
                                          </p:cBhvr>
                                          <p:rCtr x="0" y="-1574"/>
                                        </p:animMotion>
                                      </p:childTnLst>
                                    </p:cTn>
                                  </p:par>
                                  <p:par>
                                    <p:cTn id="83" presetID="16" presetClass="entr" presetSubtype="42" fill="hold" nodeType="withEffect">
                                      <p:stCondLst>
                                        <p:cond delay="0"/>
                                      </p:stCondLst>
                                      <p:childTnLst>
                                        <p:set>
                                          <p:cBhvr>
                                            <p:cTn id="84" dur="1" fill="hold">
                                              <p:stCondLst>
                                                <p:cond delay="0"/>
                                              </p:stCondLst>
                                            </p:cTn>
                                            <p:tgtEl>
                                              <p:spTgt spid="14"/>
                                            </p:tgtEl>
                                            <p:attrNameLst>
                                              <p:attrName>style.visibility</p:attrName>
                                            </p:attrNameLst>
                                          </p:cBhvr>
                                          <p:to>
                                            <p:strVal val="visible"/>
                                          </p:to>
                                        </p:set>
                                        <p:animEffect transition="in" filter="barn(outHorizontal)">
                                          <p:cBhvr>
                                            <p:cTn id="85" dur="1000"/>
                                            <p:tgtEl>
                                              <p:spTgt spid="14"/>
                                            </p:tgtEl>
                                          </p:cBhvr>
                                        </p:animEffect>
                                      </p:childTnLst>
                                    </p:cTn>
                                  </p:par>
                                  <p:par>
                                    <p:cTn id="86" presetID="10" presetClass="entr" presetSubtype="0" fill="hold" grpId="0" nodeType="withEffect">
                                      <p:stCondLst>
                                        <p:cond delay="1000"/>
                                      </p:stCondLst>
                                      <p:childTnLst>
                                        <p:set>
                                          <p:cBhvr>
                                            <p:cTn id="87" dur="1" fill="hold">
                                              <p:stCondLst>
                                                <p:cond delay="0"/>
                                              </p:stCondLst>
                                            </p:cTn>
                                            <p:tgtEl>
                                              <p:spTgt spid="9"/>
                                            </p:tgtEl>
                                            <p:attrNameLst>
                                              <p:attrName>style.visibility</p:attrName>
                                            </p:attrNameLst>
                                          </p:cBhvr>
                                          <p:to>
                                            <p:strVal val="visible"/>
                                          </p:to>
                                        </p:set>
                                        <p:animEffect transition="in" filter="fade">
                                          <p:cBhvr>
                                            <p:cTn id="88" dur="500"/>
                                            <p:tgtEl>
                                              <p:spTgt spid="9"/>
                                            </p:tgtEl>
                                          </p:cBhvr>
                                        </p:animEffect>
                                      </p:childTnLst>
                                    </p:cTn>
                                  </p:par>
                                  <p:par>
                                    <p:cTn id="89" presetID="42" presetClass="path" presetSubtype="0" decel="100000" fill="hold" grpId="1" nodeType="withEffect">
                                      <p:stCondLst>
                                        <p:cond delay="1000"/>
                                      </p:stCondLst>
                                      <p:childTnLst>
                                        <p:animMotion origin="layout" path="M 4.79167E-6 -0.03472 L 4.79167E-6 1.11111E-6 " pathEditMode="relative" rAng="0" ptsTypes="AA">
                                          <p:cBhvr>
                                            <p:cTn id="90" dur="500" fill="hold"/>
                                            <p:tgtEl>
                                              <p:spTgt spid="9"/>
                                            </p:tgtEl>
                                            <p:attrNameLst>
                                              <p:attrName>ppt_x</p:attrName>
                                              <p:attrName>ppt_y</p:attrName>
                                            </p:attrNameLst>
                                          </p:cBhvr>
                                          <p:rCtr x="0" y="1736"/>
                                        </p:animMotion>
                                      </p:childTnLst>
                                    </p:cTn>
                                  </p:par>
                                </p:childTnLst>
                              </p:cTn>
                            </p:par>
                            <p:par>
                              <p:cTn id="91" fill="hold">
                                <p:stCondLst>
                                  <p:cond delay="9500"/>
                                </p:stCondLst>
                                <p:childTnLst>
                                  <p:par>
                                    <p:cTn id="92" presetID="10" presetClass="entr" presetSubtype="0" fill="hold" grpId="0" nodeType="afterEffect">
                                      <p:stCondLst>
                                        <p:cond delay="0"/>
                                      </p:stCondLst>
                                      <p:childTnLst>
                                        <p:set>
                                          <p:cBhvr>
                                            <p:cTn id="93" dur="1" fill="hold">
                                              <p:stCondLst>
                                                <p:cond delay="0"/>
                                              </p:stCondLst>
                                            </p:cTn>
                                            <p:tgtEl>
                                              <p:spTgt spid="11"/>
                                            </p:tgtEl>
                                            <p:attrNameLst>
                                              <p:attrName>style.visibility</p:attrName>
                                            </p:attrNameLst>
                                          </p:cBhvr>
                                          <p:to>
                                            <p:strVal val="visible"/>
                                          </p:to>
                                        </p:set>
                                        <p:animEffect transition="in" filter="fade">
                                          <p:cBhvr>
                                            <p:cTn id="94" dur="500"/>
                                            <p:tgtEl>
                                              <p:spTgt spid="11"/>
                                            </p:tgtEl>
                                          </p:cBhvr>
                                        </p:animEffect>
                                      </p:childTnLst>
                                    </p:cTn>
                                  </p:par>
                                  <p:par>
                                    <p:cTn id="95" presetID="64" presetClass="path" presetSubtype="0" fill="hold" grpId="1" nodeType="withEffect">
                                      <p:stCondLst>
                                        <p:cond delay="0"/>
                                      </p:stCondLst>
                                      <p:childTnLst>
                                        <p:animMotion origin="layout" path="M 4.79167E-6 3.7037E-7 L 4.79167E-6 -0.03125 " pathEditMode="relative" rAng="0" ptsTypes="AA">
                                          <p:cBhvr>
                                            <p:cTn id="96" dur="500" spd="-100000" fill="hold"/>
                                            <p:tgtEl>
                                              <p:spTgt spid="11"/>
                                            </p:tgtEl>
                                            <p:attrNameLst>
                                              <p:attrName>ppt_x</p:attrName>
                                              <p:attrName>ppt_y</p:attrName>
                                            </p:attrNameLst>
                                          </p:cBhvr>
                                          <p:rCtr x="0" y="-1574"/>
                                        </p:animMotion>
                                      </p:childTnLst>
                                    </p:cTn>
                                  </p:par>
                                  <p:par>
                                    <p:cTn id="97" presetID="10" presetClass="entr" presetSubtype="0" fill="hold" grpId="0" nodeType="withEffect">
                                      <p:stCondLst>
                                        <p:cond delay="1000"/>
                                      </p:stCondLst>
                                      <p:childTnLst>
                                        <p:set>
                                          <p:cBhvr>
                                            <p:cTn id="98" dur="1" fill="hold">
                                              <p:stCondLst>
                                                <p:cond delay="0"/>
                                              </p:stCondLst>
                                            </p:cTn>
                                            <p:tgtEl>
                                              <p:spTgt spid="12"/>
                                            </p:tgtEl>
                                            <p:attrNameLst>
                                              <p:attrName>style.visibility</p:attrName>
                                            </p:attrNameLst>
                                          </p:cBhvr>
                                          <p:to>
                                            <p:strVal val="visible"/>
                                          </p:to>
                                        </p:set>
                                        <p:animEffect transition="in" filter="fade">
                                          <p:cBhvr>
                                            <p:cTn id="99" dur="500"/>
                                            <p:tgtEl>
                                              <p:spTgt spid="12"/>
                                            </p:tgtEl>
                                          </p:cBhvr>
                                        </p:animEffect>
                                      </p:childTnLst>
                                    </p:cTn>
                                  </p:par>
                                  <p:par>
                                    <p:cTn id="100" presetID="42" presetClass="path" presetSubtype="0" decel="100000" fill="hold" grpId="1" nodeType="withEffect">
                                      <p:stCondLst>
                                        <p:cond delay="1000"/>
                                      </p:stCondLst>
                                      <p:childTnLst>
                                        <p:animMotion origin="layout" path="M 2.29167E-6 -0.03472 L 2.29167E-6 -2.59259E-6 " pathEditMode="relative" rAng="0" ptsTypes="AA">
                                          <p:cBhvr>
                                            <p:cTn id="101" dur="500" fill="hold"/>
                                            <p:tgtEl>
                                              <p:spTgt spid="12"/>
                                            </p:tgtEl>
                                            <p:attrNameLst>
                                              <p:attrName>ppt_x</p:attrName>
                                              <p:attrName>ppt_y</p:attrName>
                                            </p:attrNameLst>
                                          </p:cBhvr>
                                          <p:rCtr x="0" y="1736"/>
                                        </p:animMotion>
                                      </p:childTnLst>
                                    </p:cTn>
                                  </p:par>
                                </p:childTnLst>
                              </p:cTn>
                            </p:par>
                            <p:par>
                              <p:cTn id="102" fill="hold">
                                <p:stCondLst>
                                  <p:cond delay="11000"/>
                                </p:stCondLst>
                                <p:childTnLst>
                                  <p:par>
                                    <p:cTn id="103" presetID="10" presetClass="entr" presetSubtype="0" fill="hold" grpId="0" nodeType="afterEffect">
                                      <p:stCondLst>
                                        <p:cond delay="0"/>
                                      </p:stCondLst>
                                      <p:childTnLst>
                                        <p:set>
                                          <p:cBhvr>
                                            <p:cTn id="104" dur="1" fill="hold">
                                              <p:stCondLst>
                                                <p:cond delay="0"/>
                                              </p:stCondLst>
                                            </p:cTn>
                                            <p:tgtEl>
                                              <p:spTgt spid="13"/>
                                            </p:tgtEl>
                                            <p:attrNameLst>
                                              <p:attrName>style.visibility</p:attrName>
                                            </p:attrNameLst>
                                          </p:cBhvr>
                                          <p:to>
                                            <p:strVal val="visible"/>
                                          </p:to>
                                        </p:set>
                                        <p:animEffect transition="in" filter="fade">
                                          <p:cBhvr>
                                            <p:cTn id="105" dur="500"/>
                                            <p:tgtEl>
                                              <p:spTgt spid="13"/>
                                            </p:tgtEl>
                                          </p:cBhvr>
                                        </p:animEffect>
                                      </p:childTnLst>
                                    </p:cTn>
                                  </p:par>
                                  <p:par>
                                    <p:cTn id="106" presetID="64" presetClass="path" presetSubtype="0" fill="hold" grpId="1" nodeType="withEffect">
                                      <p:stCondLst>
                                        <p:cond delay="0"/>
                                      </p:stCondLst>
                                      <p:childTnLst>
                                        <p:animMotion origin="layout" path="M 2.29167E-6 1.85185E-6 L 2.29167E-6 -0.03125 " pathEditMode="relative" rAng="0" ptsTypes="AA">
                                          <p:cBhvr>
                                            <p:cTn id="107" dur="500" spd="-100000" fill="hold"/>
                                            <p:tgtEl>
                                              <p:spTgt spid="13"/>
                                            </p:tgtEl>
                                            <p:attrNameLst>
                                              <p:attrName>ppt_x</p:attrName>
                                              <p:attrName>ppt_y</p:attrName>
                                            </p:attrNameLst>
                                          </p:cBhvr>
                                          <p:rCtr x="0" y="-1574"/>
                                        </p:animMotion>
                                      </p:childTnLst>
                                    </p:cTn>
                                  </p:par>
                                  <p:par>
                                    <p:cTn id="108" presetID="10" presetClass="entr" presetSubtype="0" fill="hold" grpId="0" nodeType="withEffect">
                                      <p:stCondLst>
                                        <p:cond delay="1000"/>
                                      </p:stCondLst>
                                      <p:childTnLst>
                                        <p:set>
                                          <p:cBhvr>
                                            <p:cTn id="109" dur="1" fill="hold">
                                              <p:stCondLst>
                                                <p:cond delay="0"/>
                                              </p:stCondLst>
                                            </p:cTn>
                                            <p:tgtEl>
                                              <p:spTgt spid="68"/>
                                            </p:tgtEl>
                                            <p:attrNameLst>
                                              <p:attrName>style.visibility</p:attrName>
                                            </p:attrNameLst>
                                          </p:cBhvr>
                                          <p:to>
                                            <p:strVal val="visible"/>
                                          </p:to>
                                        </p:set>
                                        <p:animEffect transition="in" filter="fade">
                                          <p:cBhvr>
                                            <p:cTn id="110" dur="500"/>
                                            <p:tgtEl>
                                              <p:spTgt spid="68"/>
                                            </p:tgtEl>
                                          </p:cBhvr>
                                        </p:animEffect>
                                      </p:childTnLst>
                                    </p:cTn>
                                  </p:par>
                                  <p:par>
                                    <p:cTn id="111" presetID="42" presetClass="path" presetSubtype="0" decel="100000" fill="hold" grpId="1" nodeType="withEffect">
                                      <p:stCondLst>
                                        <p:cond delay="1000"/>
                                      </p:stCondLst>
                                      <p:childTnLst>
                                        <p:animMotion origin="layout" path="M 2.29167E-6 -0.03473 L 2.29167E-6 4.81481E-6 " pathEditMode="relative" rAng="0" ptsTypes="AA">
                                          <p:cBhvr>
                                            <p:cTn id="112" dur="500" fill="hold"/>
                                            <p:tgtEl>
                                              <p:spTgt spid="68"/>
                                            </p:tgtEl>
                                            <p:attrNameLst>
                                              <p:attrName>ppt_x</p:attrName>
                                              <p:attrName>ppt_y</p:attrName>
                                            </p:attrNameLst>
                                          </p:cBhvr>
                                          <p:rCtr x="0" y="1736"/>
                                        </p:animMotion>
                                      </p:childTnLst>
                                    </p:cTn>
                                  </p:par>
                                </p:childTnLst>
                              </p:cTn>
                            </p:par>
                            <p:par>
                              <p:cTn id="113" fill="hold">
                                <p:stCondLst>
                                  <p:cond delay="12500"/>
                                </p:stCondLst>
                                <p:childTnLst>
                                  <p:par>
                                    <p:cTn id="114" presetID="10" presetClass="entr" presetSubtype="0" fill="hold" grpId="0" nodeType="afterEffect">
                                      <p:stCondLst>
                                        <p:cond delay="0"/>
                                      </p:stCondLst>
                                      <p:childTnLst>
                                        <p:set>
                                          <p:cBhvr>
                                            <p:cTn id="115" dur="1" fill="hold">
                                              <p:stCondLst>
                                                <p:cond delay="0"/>
                                              </p:stCondLst>
                                            </p:cTn>
                                            <p:tgtEl>
                                              <p:spTgt spid="69"/>
                                            </p:tgtEl>
                                            <p:attrNameLst>
                                              <p:attrName>style.visibility</p:attrName>
                                            </p:attrNameLst>
                                          </p:cBhvr>
                                          <p:to>
                                            <p:strVal val="visible"/>
                                          </p:to>
                                        </p:set>
                                        <p:animEffect transition="in" filter="fade">
                                          <p:cBhvr>
                                            <p:cTn id="116" dur="500"/>
                                            <p:tgtEl>
                                              <p:spTgt spid="69"/>
                                            </p:tgtEl>
                                          </p:cBhvr>
                                        </p:animEffect>
                                      </p:childTnLst>
                                    </p:cTn>
                                  </p:par>
                                  <p:par>
                                    <p:cTn id="117" presetID="64" presetClass="path" presetSubtype="0" fill="hold" grpId="1" nodeType="withEffect">
                                      <p:stCondLst>
                                        <p:cond delay="0"/>
                                      </p:stCondLst>
                                      <p:childTnLst>
                                        <p:animMotion origin="layout" path="M 2.29167E-6 3.7037E-6 L 2.29167E-6 -0.03125 " pathEditMode="relative" rAng="0" ptsTypes="AA">
                                          <p:cBhvr>
                                            <p:cTn id="118" dur="500" spd="-100000" fill="hold"/>
                                            <p:tgtEl>
                                              <p:spTgt spid="69"/>
                                            </p:tgtEl>
                                            <p:attrNameLst>
                                              <p:attrName>ppt_x</p:attrName>
                                              <p:attrName>ppt_y</p:attrName>
                                            </p:attrNameLst>
                                          </p:cBhvr>
                                          <p:rCtr x="0" y="-1574"/>
                                        </p:animMotion>
                                      </p:childTnLst>
                                    </p:cTn>
                                  </p:par>
                                  <p:par>
                                    <p:cTn id="119" presetID="10" presetClass="entr" presetSubtype="0" fill="hold" grpId="0" nodeType="withEffect">
                                      <p:stCondLst>
                                        <p:cond delay="1000"/>
                                      </p:stCondLst>
                                      <p:childTnLst>
                                        <p:set>
                                          <p:cBhvr>
                                            <p:cTn id="120" dur="1" fill="hold">
                                              <p:stCondLst>
                                                <p:cond delay="0"/>
                                              </p:stCondLst>
                                            </p:cTn>
                                            <p:tgtEl>
                                              <p:spTgt spid="3"/>
                                            </p:tgtEl>
                                            <p:attrNameLst>
                                              <p:attrName>style.visibility</p:attrName>
                                            </p:attrNameLst>
                                          </p:cBhvr>
                                          <p:to>
                                            <p:strVal val="visible"/>
                                          </p:to>
                                        </p:set>
                                        <p:animEffect transition="in" filter="fade">
                                          <p:cBhvr>
                                            <p:cTn id="121" dur="500"/>
                                            <p:tgtEl>
                                              <p:spTgt spid="3"/>
                                            </p:tgtEl>
                                          </p:cBhvr>
                                        </p:animEffect>
                                      </p:childTnLst>
                                    </p:cTn>
                                  </p:par>
                                  <p:par>
                                    <p:cTn id="122" presetID="42" presetClass="path" presetSubtype="0" decel="100000" fill="hold" grpId="1" nodeType="withEffect">
                                      <p:stCondLst>
                                        <p:cond delay="1000"/>
                                      </p:stCondLst>
                                      <p:childTnLst>
                                        <p:animMotion origin="layout" path="M 2.29167E-6 -0.03472 L 2.29167E-6 2.59259E-6 " pathEditMode="relative" rAng="0" ptsTypes="AA">
                                          <p:cBhvr>
                                            <p:cTn id="123" dur="500" fill="hold"/>
                                            <p:tgtEl>
                                              <p:spTgt spid="3"/>
                                            </p:tgtEl>
                                            <p:attrNameLst>
                                              <p:attrName>ppt_x</p:attrName>
                                              <p:attrName>ppt_y</p:attrName>
                                            </p:attrNameLst>
                                          </p:cBhvr>
                                          <p:rCtr x="0" y="1736"/>
                                        </p:animMotion>
                                      </p:childTnLst>
                                    </p:cTn>
                                  </p:par>
                                </p:childTnLst>
                              </p:cTn>
                            </p:par>
                            <p:par>
                              <p:cTn id="124" fill="hold">
                                <p:stCondLst>
                                  <p:cond delay="14000"/>
                                </p:stCondLst>
                                <p:childTnLst>
                                  <p:par>
                                    <p:cTn id="125" presetID="10" presetClass="entr" presetSubtype="0" fill="hold" grpId="0" nodeType="afterEffect">
                                      <p:stCondLst>
                                        <p:cond delay="0"/>
                                      </p:stCondLst>
                                      <p:childTnLst>
                                        <p:set>
                                          <p:cBhvr>
                                            <p:cTn id="126" dur="1" fill="hold">
                                              <p:stCondLst>
                                                <p:cond delay="0"/>
                                              </p:stCondLst>
                                            </p:cTn>
                                            <p:tgtEl>
                                              <p:spTgt spid="4"/>
                                            </p:tgtEl>
                                            <p:attrNameLst>
                                              <p:attrName>style.visibility</p:attrName>
                                            </p:attrNameLst>
                                          </p:cBhvr>
                                          <p:to>
                                            <p:strVal val="visible"/>
                                          </p:to>
                                        </p:set>
                                        <p:animEffect transition="in" filter="fade">
                                          <p:cBhvr>
                                            <p:cTn id="127" dur="500"/>
                                            <p:tgtEl>
                                              <p:spTgt spid="4"/>
                                            </p:tgtEl>
                                          </p:cBhvr>
                                        </p:animEffect>
                                      </p:childTnLst>
                                    </p:cTn>
                                  </p:par>
                                  <p:par>
                                    <p:cTn id="128" presetID="64" presetClass="path" presetSubtype="0" fill="hold" grpId="1" nodeType="withEffect">
                                      <p:stCondLst>
                                        <p:cond delay="0"/>
                                      </p:stCondLst>
                                      <p:childTnLst>
                                        <p:animMotion origin="layout" path="M 2.29167E-6 1.48148E-6 L 2.29167E-6 -0.03125 " pathEditMode="relative" rAng="0" ptsTypes="AA">
                                          <p:cBhvr>
                                            <p:cTn id="129" dur="500" spd="-100000" fill="hold"/>
                                            <p:tgtEl>
                                              <p:spTgt spid="4"/>
                                            </p:tgtEl>
                                            <p:attrNameLst>
                                              <p:attrName>ppt_x</p:attrName>
                                              <p:attrName>ppt_y</p:attrName>
                                            </p:attrNameLst>
                                          </p:cBhvr>
                                          <p:rCtr x="0" y="-157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p:bldP spid="56" grpId="1"/>
          <p:bldP spid="18" grpId="0" animBg="1"/>
          <p:bldP spid="29" grpId="0"/>
          <p:bldP spid="10" grpId="0"/>
          <p:bldP spid="10" grpId="1"/>
          <p:bldP spid="67" grpId="0"/>
          <p:bldP spid="67" grpId="1"/>
          <p:bldP spid="26" grpId="0"/>
          <p:bldP spid="26" grpId="1"/>
          <p:bldP spid="59" grpId="0"/>
          <p:bldP spid="59" grpId="1"/>
          <p:bldP spid="8" grpId="0"/>
          <p:bldP spid="8" grpId="1"/>
          <p:bldP spid="69" grpId="0"/>
          <p:bldP spid="69" grpId="1"/>
          <p:bldP spid="4" grpId="0"/>
          <p:bldP spid="4" grpId="1"/>
          <p:bldP spid="11" grpId="0"/>
          <p:bldP spid="11" grpId="1"/>
          <p:bldP spid="13" grpId="0"/>
          <p:bldP spid="13" grpId="1"/>
          <p:bldP spid="55" grpId="0" animBg="1"/>
          <p:bldP spid="55" grpId="1" animBg="1"/>
          <p:bldP spid="7" grpId="0" animBg="1"/>
          <p:bldP spid="7" grpId="1" animBg="1"/>
          <p:bldP spid="54" grpId="0" animBg="1"/>
          <p:bldP spid="54" grpId="1" animBg="1"/>
          <p:bldP spid="58" grpId="0" animBg="1"/>
          <p:bldP spid="58" grpId="1" animBg="1"/>
          <p:bldP spid="6" grpId="0" animBg="1"/>
          <p:bldP spid="6" grpId="1" animBg="1"/>
          <p:bldP spid="68" grpId="0" animBg="1"/>
          <p:bldP spid="68" grpId="1" animBg="1"/>
          <p:bldP spid="3" grpId="0" animBg="1"/>
          <p:bldP spid="3" grpId="1" animBg="1"/>
          <p:bldP spid="9" grpId="0" animBg="1"/>
          <p:bldP spid="9" grpId="1" animBg="1"/>
          <p:bldP spid="12" grpId="0" animBg="1"/>
          <p:bldP spid="12" grpId="1"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fade">
                                          <p:cBhvr>
                                            <p:cTn id="7" dur="500"/>
                                            <p:tgtEl>
                                              <p:spTgt spid="56"/>
                                            </p:tgtEl>
                                          </p:cBhvr>
                                        </p:animEffect>
                                      </p:childTnLst>
                                    </p:cTn>
                                  </p:par>
                                  <p:par>
                                    <p:cTn id="8" presetID="42" presetClass="path" presetSubtype="0" decel="100000" fill="hold" grpId="1" nodeType="withEffect">
                                      <p:stCondLst>
                                        <p:cond delay="0"/>
                                      </p:stCondLst>
                                      <p:childTnLst>
                                        <p:animMotion origin="layout" path="M -0.01719 -0.00023 L 0 2.59259E-6 " pathEditMode="relative" rAng="0" ptsTypes="AA">
                                          <p:cBhvr>
                                            <p:cTn id="9" dur="500" fill="hold"/>
                                            <p:tgtEl>
                                              <p:spTgt spid="56"/>
                                            </p:tgtEl>
                                            <p:attrNameLst>
                                              <p:attrName>ppt_x</p:attrName>
                                              <p:attrName>ppt_y</p:attrName>
                                            </p:attrNameLst>
                                          </p:cBhvr>
                                          <p:rCtr x="859" y="0"/>
                                        </p:animMotion>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500"/>
                                            <p:tgtEl>
                                              <p:spTgt spid="18"/>
                                            </p:tgtEl>
                                          </p:cBhvr>
                                        </p:animEffect>
                                      </p:childTnLst>
                                    </p:cTn>
                                  </p:par>
                                  <p:par>
                                    <p:cTn id="14" presetID="23" presetClass="entr" presetSubtype="16" fill="hold" nodeType="withEffect">
                                      <p:stCondLst>
                                        <p:cond delay="0"/>
                                      </p:stCondLst>
                                      <p:childTnLst>
                                        <p:set>
                                          <p:cBhvr>
                                            <p:cTn id="15" dur="1" fill="hold">
                                              <p:stCondLst>
                                                <p:cond delay="0"/>
                                              </p:stCondLst>
                                            </p:cTn>
                                            <p:tgtEl>
                                              <p:spTgt spid="79"/>
                                            </p:tgtEl>
                                            <p:attrNameLst>
                                              <p:attrName>style.visibility</p:attrName>
                                            </p:attrNameLst>
                                          </p:cBhvr>
                                          <p:to>
                                            <p:strVal val="visible"/>
                                          </p:to>
                                        </p:set>
                                        <p:anim calcmode="lin" valueType="num">
                                          <p:cBhvr>
                                            <p:cTn id="16" dur="200" fill="hold"/>
                                            <p:tgtEl>
                                              <p:spTgt spid="79"/>
                                            </p:tgtEl>
                                            <p:attrNameLst>
                                              <p:attrName>ppt_w</p:attrName>
                                            </p:attrNameLst>
                                          </p:cBhvr>
                                          <p:tavLst>
                                            <p:tav tm="0">
                                              <p:val>
                                                <p:fltVal val="0"/>
                                              </p:val>
                                            </p:tav>
                                            <p:tav tm="100000">
                                              <p:val>
                                                <p:strVal val="#ppt_w"/>
                                              </p:val>
                                            </p:tav>
                                          </p:tavLst>
                                        </p:anim>
                                        <p:anim calcmode="lin" valueType="num">
                                          <p:cBhvr>
                                            <p:cTn id="17" dur="200" fill="hold"/>
                                            <p:tgtEl>
                                              <p:spTgt spid="79"/>
                                            </p:tgtEl>
                                            <p:attrNameLst>
                                              <p:attrName>ppt_h</p:attrName>
                                            </p:attrNameLst>
                                          </p:cBhvr>
                                          <p:tavLst>
                                            <p:tav tm="0">
                                              <p:val>
                                                <p:fltVal val="0"/>
                                              </p:val>
                                            </p:tav>
                                            <p:tav tm="100000">
                                              <p:val>
                                                <p:strVal val="#ppt_h"/>
                                              </p:val>
                                            </p:tav>
                                          </p:tavLst>
                                        </p:anim>
                                      </p:childTnLst>
                                    </p:cTn>
                                  </p:par>
                                  <p:par>
                                    <p:cTn id="18" presetID="6" presetClass="emph" presetSubtype="0" fill="hold" nodeType="withEffect">
                                      <p:stCondLst>
                                        <p:cond delay="0"/>
                                      </p:stCondLst>
                                      <p:childTnLst>
                                        <p:animScale>
                                          <p:cBhvr>
                                            <p:cTn id="19" dur="1000" fill="hold"/>
                                            <p:tgtEl>
                                              <p:spTgt spid="79"/>
                                            </p:tgtEl>
                                          </p:cBhvr>
                                          <p:by x="110000" y="110000"/>
                                        </p:animScale>
                                      </p:childTnLst>
                                    </p:cTn>
                                  </p:par>
                                  <p:par>
                                    <p:cTn id="20" presetID="6" presetClass="emph" presetSubtype="0" accel="50000" decel="50000" fill="hold" nodeType="withEffect">
                                      <p:stCondLst>
                                        <p:cond delay="0"/>
                                      </p:stCondLst>
                                      <p:childTnLst>
                                        <p:animScale>
                                          <p:cBhvr>
                                            <p:cTn id="21" dur="250" fill="hold"/>
                                            <p:tgtEl>
                                              <p:spTgt spid="79"/>
                                            </p:tgtEl>
                                          </p:cBhvr>
                                          <p:by x="91000" y="91000"/>
                                        </p:animScale>
                                      </p:childTnLst>
                                    </p:cTn>
                                  </p:par>
                                  <p:par>
                                    <p:cTn id="22" presetID="10" presetClass="entr" presetSubtype="0" fill="hold" grpId="0" nodeType="withEffect">
                                      <p:stCondLst>
                                        <p:cond delay="250"/>
                                      </p:stCondLst>
                                      <p:childTnLst>
                                        <p:set>
                                          <p:cBhvr>
                                            <p:cTn id="23" dur="1" fill="hold">
                                              <p:stCondLst>
                                                <p:cond delay="0"/>
                                              </p:stCondLst>
                                            </p:cTn>
                                            <p:tgtEl>
                                              <p:spTgt spid="29"/>
                                            </p:tgtEl>
                                            <p:attrNameLst>
                                              <p:attrName>style.visibility</p:attrName>
                                            </p:attrNameLst>
                                          </p:cBhvr>
                                          <p:to>
                                            <p:strVal val="visible"/>
                                          </p:to>
                                        </p:set>
                                        <p:animEffect transition="in" filter="fade">
                                          <p:cBhvr>
                                            <p:cTn id="24" dur="500"/>
                                            <p:tgtEl>
                                              <p:spTgt spid="29"/>
                                            </p:tgtEl>
                                          </p:cBhvr>
                                        </p:animEffect>
                                      </p:childTnLst>
                                    </p:cTn>
                                  </p:par>
                                  <p:par>
                                    <p:cTn id="25" presetID="10" presetClass="entr" presetSubtype="0" fill="hold" grpId="0" nodeType="withEffect">
                                      <p:stCondLst>
                                        <p:cond delay="1000"/>
                                      </p:stCondLst>
                                      <p:childTnLst>
                                        <p:set>
                                          <p:cBhvr>
                                            <p:cTn id="26" dur="1" fill="hold">
                                              <p:stCondLst>
                                                <p:cond delay="0"/>
                                              </p:stCondLst>
                                            </p:cTn>
                                            <p:tgtEl>
                                              <p:spTgt spid="54"/>
                                            </p:tgtEl>
                                            <p:attrNameLst>
                                              <p:attrName>style.visibility</p:attrName>
                                            </p:attrNameLst>
                                          </p:cBhvr>
                                          <p:to>
                                            <p:strVal val="visible"/>
                                          </p:to>
                                        </p:set>
                                        <p:animEffect transition="in" filter="fade">
                                          <p:cBhvr>
                                            <p:cTn id="27" dur="500"/>
                                            <p:tgtEl>
                                              <p:spTgt spid="54"/>
                                            </p:tgtEl>
                                          </p:cBhvr>
                                        </p:animEffect>
                                      </p:childTnLst>
                                    </p:cTn>
                                  </p:par>
                                  <p:par>
                                    <p:cTn id="28" presetID="42" presetClass="path" presetSubtype="0" decel="100000" fill="hold" grpId="1" nodeType="withEffect">
                                      <p:stCondLst>
                                        <p:cond delay="1000"/>
                                      </p:stCondLst>
                                      <p:childTnLst>
                                        <p:animMotion origin="layout" path="M 4.79167E-6 -0.03472 L 4.79167E-6 1.11111E-6 " pathEditMode="relative" rAng="0" ptsTypes="AA">
                                          <p:cBhvr>
                                            <p:cTn id="29" dur="500" fill="hold"/>
                                            <p:tgtEl>
                                              <p:spTgt spid="54"/>
                                            </p:tgtEl>
                                            <p:attrNameLst>
                                              <p:attrName>ppt_x</p:attrName>
                                              <p:attrName>ppt_y</p:attrName>
                                            </p:attrNameLst>
                                          </p:cBhvr>
                                          <p:rCtr x="0" y="1736"/>
                                        </p:animMotion>
                                      </p:childTnLst>
                                    </p:cTn>
                                  </p:par>
                                </p:childTnLst>
                              </p:cTn>
                            </p:par>
                            <p:par>
                              <p:cTn id="30" fill="hold">
                                <p:stCondLst>
                                  <p:cond delay="2000"/>
                                </p:stCondLst>
                                <p:childTnLst>
                                  <p:par>
                                    <p:cTn id="31" presetID="10" presetClass="entr" presetSubtype="0" fill="hold" grpId="0" nodeType="afterEffect">
                                      <p:stCondLst>
                                        <p:cond delay="0"/>
                                      </p:stCondLst>
                                      <p:childTnLst>
                                        <p:set>
                                          <p:cBhvr>
                                            <p:cTn id="32" dur="1" fill="hold">
                                              <p:stCondLst>
                                                <p:cond delay="0"/>
                                              </p:stCondLst>
                                            </p:cTn>
                                            <p:tgtEl>
                                              <p:spTgt spid="26"/>
                                            </p:tgtEl>
                                            <p:attrNameLst>
                                              <p:attrName>style.visibility</p:attrName>
                                            </p:attrNameLst>
                                          </p:cBhvr>
                                          <p:to>
                                            <p:strVal val="visible"/>
                                          </p:to>
                                        </p:set>
                                        <p:animEffect transition="in" filter="fade">
                                          <p:cBhvr>
                                            <p:cTn id="33" dur="500"/>
                                            <p:tgtEl>
                                              <p:spTgt spid="26"/>
                                            </p:tgtEl>
                                          </p:cBhvr>
                                        </p:animEffect>
                                      </p:childTnLst>
                                    </p:cTn>
                                  </p:par>
                                  <p:par>
                                    <p:cTn id="34" presetID="64" presetClass="path" presetSubtype="0" fill="hold" grpId="1" nodeType="withEffect">
                                      <p:stCondLst>
                                        <p:cond delay="0"/>
                                      </p:stCondLst>
                                      <p:childTnLst>
                                        <p:animMotion origin="layout" path="M 4.79167E-6 3.7037E-7 L 4.79167E-6 -0.03125 " pathEditMode="relative" rAng="0" ptsTypes="AA">
                                          <p:cBhvr>
                                            <p:cTn id="35" dur="500" spd="-100000" fill="hold"/>
                                            <p:tgtEl>
                                              <p:spTgt spid="26"/>
                                            </p:tgtEl>
                                            <p:attrNameLst>
                                              <p:attrName>ppt_x</p:attrName>
                                              <p:attrName>ppt_y</p:attrName>
                                            </p:attrNameLst>
                                          </p:cBhvr>
                                          <p:rCtr x="0" y="-1574"/>
                                        </p:animMotion>
                                      </p:childTnLst>
                                    </p:cTn>
                                  </p:par>
                                  <p:par>
                                    <p:cTn id="36" presetID="10" presetClass="entr" presetSubtype="0" fill="hold" grpId="0" nodeType="withEffect">
                                      <p:stCondLst>
                                        <p:cond delay="1000"/>
                                      </p:stCondLst>
                                      <p:childTnLst>
                                        <p:set>
                                          <p:cBhvr>
                                            <p:cTn id="37" dur="1" fill="hold">
                                              <p:stCondLst>
                                                <p:cond delay="0"/>
                                              </p:stCondLst>
                                            </p:cTn>
                                            <p:tgtEl>
                                              <p:spTgt spid="6"/>
                                            </p:tgtEl>
                                            <p:attrNameLst>
                                              <p:attrName>style.visibility</p:attrName>
                                            </p:attrNameLst>
                                          </p:cBhvr>
                                          <p:to>
                                            <p:strVal val="visible"/>
                                          </p:to>
                                        </p:set>
                                        <p:animEffect transition="in" filter="fade">
                                          <p:cBhvr>
                                            <p:cTn id="38" dur="500"/>
                                            <p:tgtEl>
                                              <p:spTgt spid="6"/>
                                            </p:tgtEl>
                                          </p:cBhvr>
                                        </p:animEffect>
                                      </p:childTnLst>
                                    </p:cTn>
                                  </p:par>
                                  <p:par>
                                    <p:cTn id="39" presetID="42" presetClass="path" presetSubtype="0" decel="100000" fill="hold" grpId="1" nodeType="withEffect">
                                      <p:stCondLst>
                                        <p:cond delay="1000"/>
                                      </p:stCondLst>
                                      <p:childTnLst>
                                        <p:animMotion origin="layout" path="M 4.79167E-6 -0.03472 L 4.79167E-6 1.11111E-6 " pathEditMode="relative" rAng="0" ptsTypes="AA">
                                          <p:cBhvr>
                                            <p:cTn id="40" dur="500" fill="hold"/>
                                            <p:tgtEl>
                                              <p:spTgt spid="6"/>
                                            </p:tgtEl>
                                            <p:attrNameLst>
                                              <p:attrName>ppt_x</p:attrName>
                                              <p:attrName>ppt_y</p:attrName>
                                            </p:attrNameLst>
                                          </p:cBhvr>
                                          <p:rCtr x="0" y="1736"/>
                                        </p:animMotion>
                                      </p:childTnLst>
                                    </p:cTn>
                                  </p:par>
                                </p:childTnLst>
                              </p:cTn>
                            </p:par>
                            <p:par>
                              <p:cTn id="41" fill="hold">
                                <p:stCondLst>
                                  <p:cond delay="3500"/>
                                </p:stCondLst>
                                <p:childTnLst>
                                  <p:par>
                                    <p:cTn id="42" presetID="10" presetClass="entr" presetSubtype="0" fill="hold" grpId="0" nodeType="afterEffect">
                                      <p:stCondLst>
                                        <p:cond delay="0"/>
                                      </p:stCondLst>
                                      <p:childTnLst>
                                        <p:set>
                                          <p:cBhvr>
                                            <p:cTn id="43" dur="1" fill="hold">
                                              <p:stCondLst>
                                                <p:cond delay="0"/>
                                              </p:stCondLst>
                                            </p:cTn>
                                            <p:tgtEl>
                                              <p:spTgt spid="8"/>
                                            </p:tgtEl>
                                            <p:attrNameLst>
                                              <p:attrName>style.visibility</p:attrName>
                                            </p:attrNameLst>
                                          </p:cBhvr>
                                          <p:to>
                                            <p:strVal val="visible"/>
                                          </p:to>
                                        </p:set>
                                        <p:animEffect transition="in" filter="fade">
                                          <p:cBhvr>
                                            <p:cTn id="44" dur="500"/>
                                            <p:tgtEl>
                                              <p:spTgt spid="8"/>
                                            </p:tgtEl>
                                          </p:cBhvr>
                                        </p:animEffect>
                                      </p:childTnLst>
                                    </p:cTn>
                                  </p:par>
                                  <p:par>
                                    <p:cTn id="45" presetID="64" presetClass="path" presetSubtype="0" fill="hold" grpId="1" nodeType="withEffect">
                                      <p:stCondLst>
                                        <p:cond delay="0"/>
                                      </p:stCondLst>
                                      <p:childTnLst>
                                        <p:animMotion origin="layout" path="M 4.79167E-6 3.7037E-7 L 4.79167E-6 -0.03125 " pathEditMode="relative" rAng="0" ptsTypes="AA">
                                          <p:cBhvr>
                                            <p:cTn id="46" dur="500" spd="-100000" fill="hold"/>
                                            <p:tgtEl>
                                              <p:spTgt spid="8"/>
                                            </p:tgtEl>
                                            <p:attrNameLst>
                                              <p:attrName>ppt_x</p:attrName>
                                              <p:attrName>ppt_y</p:attrName>
                                            </p:attrNameLst>
                                          </p:cBhvr>
                                          <p:rCtr x="0" y="-1574"/>
                                        </p:animMotion>
                                      </p:childTnLst>
                                    </p:cTn>
                                  </p:par>
                                  <p:par>
                                    <p:cTn id="47" presetID="10" presetClass="entr" presetSubtype="0" fill="hold" grpId="0" nodeType="withEffect">
                                      <p:stCondLst>
                                        <p:cond delay="1000"/>
                                      </p:stCondLst>
                                      <p:childTnLst>
                                        <p:set>
                                          <p:cBhvr>
                                            <p:cTn id="48" dur="1" fill="hold">
                                              <p:stCondLst>
                                                <p:cond delay="0"/>
                                              </p:stCondLst>
                                            </p:cTn>
                                            <p:tgtEl>
                                              <p:spTgt spid="58"/>
                                            </p:tgtEl>
                                            <p:attrNameLst>
                                              <p:attrName>style.visibility</p:attrName>
                                            </p:attrNameLst>
                                          </p:cBhvr>
                                          <p:to>
                                            <p:strVal val="visible"/>
                                          </p:to>
                                        </p:set>
                                        <p:animEffect transition="in" filter="fade">
                                          <p:cBhvr>
                                            <p:cTn id="49" dur="500"/>
                                            <p:tgtEl>
                                              <p:spTgt spid="58"/>
                                            </p:tgtEl>
                                          </p:cBhvr>
                                        </p:animEffect>
                                      </p:childTnLst>
                                    </p:cTn>
                                  </p:par>
                                  <p:par>
                                    <p:cTn id="50" presetID="42" presetClass="path" presetSubtype="0" decel="100000" fill="hold" grpId="1" nodeType="withEffect">
                                      <p:stCondLst>
                                        <p:cond delay="1000"/>
                                      </p:stCondLst>
                                      <p:childTnLst>
                                        <p:animMotion origin="layout" path="M 4.79167E-6 -0.03472 L 4.79167E-6 1.11111E-6 " pathEditMode="relative" rAng="0" ptsTypes="AA">
                                          <p:cBhvr>
                                            <p:cTn id="51" dur="500" fill="hold"/>
                                            <p:tgtEl>
                                              <p:spTgt spid="58"/>
                                            </p:tgtEl>
                                            <p:attrNameLst>
                                              <p:attrName>ppt_x</p:attrName>
                                              <p:attrName>ppt_y</p:attrName>
                                            </p:attrNameLst>
                                          </p:cBhvr>
                                          <p:rCtr x="0" y="1736"/>
                                        </p:animMotion>
                                      </p:childTnLst>
                                    </p:cTn>
                                  </p:par>
                                </p:childTnLst>
                              </p:cTn>
                            </p:par>
                            <p:par>
                              <p:cTn id="52" fill="hold">
                                <p:stCondLst>
                                  <p:cond delay="5000"/>
                                </p:stCondLst>
                                <p:childTnLst>
                                  <p:par>
                                    <p:cTn id="53" presetID="10" presetClass="entr" presetSubtype="0" fill="hold" grpId="0" nodeType="afterEffect">
                                      <p:stCondLst>
                                        <p:cond delay="0"/>
                                      </p:stCondLst>
                                      <p:childTnLst>
                                        <p:set>
                                          <p:cBhvr>
                                            <p:cTn id="54" dur="1" fill="hold">
                                              <p:stCondLst>
                                                <p:cond delay="0"/>
                                              </p:stCondLst>
                                            </p:cTn>
                                            <p:tgtEl>
                                              <p:spTgt spid="59"/>
                                            </p:tgtEl>
                                            <p:attrNameLst>
                                              <p:attrName>style.visibility</p:attrName>
                                            </p:attrNameLst>
                                          </p:cBhvr>
                                          <p:to>
                                            <p:strVal val="visible"/>
                                          </p:to>
                                        </p:set>
                                        <p:animEffect transition="in" filter="fade">
                                          <p:cBhvr>
                                            <p:cTn id="55" dur="500"/>
                                            <p:tgtEl>
                                              <p:spTgt spid="59"/>
                                            </p:tgtEl>
                                          </p:cBhvr>
                                        </p:animEffect>
                                      </p:childTnLst>
                                    </p:cTn>
                                  </p:par>
                                  <p:par>
                                    <p:cTn id="56" presetID="64" presetClass="path" presetSubtype="0" fill="hold" grpId="1" nodeType="withEffect">
                                      <p:stCondLst>
                                        <p:cond delay="0"/>
                                      </p:stCondLst>
                                      <p:childTnLst>
                                        <p:animMotion origin="layout" path="M 4.79167E-6 3.7037E-7 L 4.79167E-6 -0.03125 " pathEditMode="relative" rAng="0" ptsTypes="AA">
                                          <p:cBhvr>
                                            <p:cTn id="57" dur="500" spd="-100000" fill="hold"/>
                                            <p:tgtEl>
                                              <p:spTgt spid="59"/>
                                            </p:tgtEl>
                                            <p:attrNameLst>
                                              <p:attrName>ppt_x</p:attrName>
                                              <p:attrName>ppt_y</p:attrName>
                                            </p:attrNameLst>
                                          </p:cBhvr>
                                          <p:rCtr x="0" y="-1574"/>
                                        </p:animMotion>
                                      </p:childTnLst>
                                    </p:cTn>
                                  </p:par>
                                  <p:par>
                                    <p:cTn id="58" presetID="16" presetClass="entr" presetSubtype="42" fill="hold" nodeType="withEffect">
                                      <p:stCondLst>
                                        <p:cond delay="0"/>
                                      </p:stCondLst>
                                      <p:childTnLst>
                                        <p:set>
                                          <p:cBhvr>
                                            <p:cTn id="59" dur="1" fill="hold">
                                              <p:stCondLst>
                                                <p:cond delay="0"/>
                                              </p:stCondLst>
                                            </p:cTn>
                                            <p:tgtEl>
                                              <p:spTgt spid="76"/>
                                            </p:tgtEl>
                                            <p:attrNameLst>
                                              <p:attrName>style.visibility</p:attrName>
                                            </p:attrNameLst>
                                          </p:cBhvr>
                                          <p:to>
                                            <p:strVal val="visible"/>
                                          </p:to>
                                        </p:set>
                                        <p:animEffect transition="in" filter="barn(outHorizontal)">
                                          <p:cBhvr>
                                            <p:cTn id="60" dur="1000"/>
                                            <p:tgtEl>
                                              <p:spTgt spid="76"/>
                                            </p:tgtEl>
                                          </p:cBhvr>
                                        </p:animEffect>
                                      </p:childTnLst>
                                    </p:cTn>
                                  </p:par>
                                  <p:par>
                                    <p:cTn id="61" presetID="10" presetClass="entr" presetSubtype="0" fill="hold" grpId="0" nodeType="withEffect">
                                      <p:stCondLst>
                                        <p:cond delay="1000"/>
                                      </p:stCondLst>
                                      <p:childTnLst>
                                        <p:set>
                                          <p:cBhvr>
                                            <p:cTn id="62" dur="1" fill="hold">
                                              <p:stCondLst>
                                                <p:cond delay="0"/>
                                              </p:stCondLst>
                                            </p:cTn>
                                            <p:tgtEl>
                                              <p:spTgt spid="55"/>
                                            </p:tgtEl>
                                            <p:attrNameLst>
                                              <p:attrName>style.visibility</p:attrName>
                                            </p:attrNameLst>
                                          </p:cBhvr>
                                          <p:to>
                                            <p:strVal val="visible"/>
                                          </p:to>
                                        </p:set>
                                        <p:animEffect transition="in" filter="fade">
                                          <p:cBhvr>
                                            <p:cTn id="63" dur="500"/>
                                            <p:tgtEl>
                                              <p:spTgt spid="55"/>
                                            </p:tgtEl>
                                          </p:cBhvr>
                                        </p:animEffect>
                                      </p:childTnLst>
                                    </p:cTn>
                                  </p:par>
                                  <p:par>
                                    <p:cTn id="64" presetID="42" presetClass="path" presetSubtype="0" decel="100000" fill="hold" grpId="1" nodeType="withEffect">
                                      <p:stCondLst>
                                        <p:cond delay="1000"/>
                                      </p:stCondLst>
                                      <p:childTnLst>
                                        <p:animMotion origin="layout" path="M 4.79167E-6 -0.03472 L 4.79167E-6 1.11111E-6 " pathEditMode="relative" rAng="0" ptsTypes="AA">
                                          <p:cBhvr>
                                            <p:cTn id="65" dur="500" fill="hold"/>
                                            <p:tgtEl>
                                              <p:spTgt spid="55"/>
                                            </p:tgtEl>
                                            <p:attrNameLst>
                                              <p:attrName>ppt_x</p:attrName>
                                              <p:attrName>ppt_y</p:attrName>
                                            </p:attrNameLst>
                                          </p:cBhvr>
                                          <p:rCtr x="0" y="1736"/>
                                        </p:animMotion>
                                      </p:childTnLst>
                                    </p:cTn>
                                  </p:par>
                                </p:childTnLst>
                              </p:cTn>
                            </p:par>
                            <p:par>
                              <p:cTn id="66" fill="hold">
                                <p:stCondLst>
                                  <p:cond delay="6500"/>
                                </p:stCondLst>
                                <p:childTnLst>
                                  <p:par>
                                    <p:cTn id="67" presetID="10" presetClass="entr" presetSubtype="0" fill="hold" grpId="0" nodeType="afterEffect">
                                      <p:stCondLst>
                                        <p:cond delay="0"/>
                                      </p:stCondLst>
                                      <p:childTnLst>
                                        <p:set>
                                          <p:cBhvr>
                                            <p:cTn id="68" dur="1" fill="hold">
                                              <p:stCondLst>
                                                <p:cond delay="0"/>
                                              </p:stCondLst>
                                            </p:cTn>
                                            <p:tgtEl>
                                              <p:spTgt spid="67"/>
                                            </p:tgtEl>
                                            <p:attrNameLst>
                                              <p:attrName>style.visibility</p:attrName>
                                            </p:attrNameLst>
                                          </p:cBhvr>
                                          <p:to>
                                            <p:strVal val="visible"/>
                                          </p:to>
                                        </p:set>
                                        <p:animEffect transition="in" filter="fade">
                                          <p:cBhvr>
                                            <p:cTn id="69" dur="500"/>
                                            <p:tgtEl>
                                              <p:spTgt spid="67"/>
                                            </p:tgtEl>
                                          </p:cBhvr>
                                        </p:animEffect>
                                      </p:childTnLst>
                                    </p:cTn>
                                  </p:par>
                                  <p:par>
                                    <p:cTn id="70" presetID="64" presetClass="path" presetSubtype="0" fill="hold" grpId="1" nodeType="withEffect">
                                      <p:stCondLst>
                                        <p:cond delay="0"/>
                                      </p:stCondLst>
                                      <p:childTnLst>
                                        <p:animMotion origin="layout" path="M 4.79167E-6 3.7037E-7 L 4.79167E-6 -0.03125 " pathEditMode="relative" rAng="0" ptsTypes="AA">
                                          <p:cBhvr>
                                            <p:cTn id="71" dur="500" spd="-100000" fill="hold"/>
                                            <p:tgtEl>
                                              <p:spTgt spid="67"/>
                                            </p:tgtEl>
                                            <p:attrNameLst>
                                              <p:attrName>ppt_x</p:attrName>
                                              <p:attrName>ppt_y</p:attrName>
                                            </p:attrNameLst>
                                          </p:cBhvr>
                                          <p:rCtr x="0" y="-1574"/>
                                        </p:animMotion>
                                      </p:childTnLst>
                                    </p:cTn>
                                  </p:par>
                                  <p:par>
                                    <p:cTn id="72" presetID="10" presetClass="entr" presetSubtype="0" fill="hold" grpId="0" nodeType="withEffect">
                                      <p:stCondLst>
                                        <p:cond delay="1000"/>
                                      </p:stCondLst>
                                      <p:childTnLst>
                                        <p:set>
                                          <p:cBhvr>
                                            <p:cTn id="73" dur="1" fill="hold">
                                              <p:stCondLst>
                                                <p:cond delay="0"/>
                                              </p:stCondLst>
                                            </p:cTn>
                                            <p:tgtEl>
                                              <p:spTgt spid="7"/>
                                            </p:tgtEl>
                                            <p:attrNameLst>
                                              <p:attrName>style.visibility</p:attrName>
                                            </p:attrNameLst>
                                          </p:cBhvr>
                                          <p:to>
                                            <p:strVal val="visible"/>
                                          </p:to>
                                        </p:set>
                                        <p:animEffect transition="in" filter="fade">
                                          <p:cBhvr>
                                            <p:cTn id="74" dur="500"/>
                                            <p:tgtEl>
                                              <p:spTgt spid="7"/>
                                            </p:tgtEl>
                                          </p:cBhvr>
                                        </p:animEffect>
                                      </p:childTnLst>
                                    </p:cTn>
                                  </p:par>
                                  <p:par>
                                    <p:cTn id="75" presetID="42" presetClass="path" presetSubtype="0" decel="100000" fill="hold" grpId="1" nodeType="withEffect">
                                      <p:stCondLst>
                                        <p:cond delay="1000"/>
                                      </p:stCondLst>
                                      <p:childTnLst>
                                        <p:animMotion origin="layout" path="M 4.79167E-6 -0.03472 L 4.79167E-6 1.11111E-6 " pathEditMode="relative" rAng="0" ptsTypes="AA">
                                          <p:cBhvr>
                                            <p:cTn id="76" dur="500" fill="hold"/>
                                            <p:tgtEl>
                                              <p:spTgt spid="7"/>
                                            </p:tgtEl>
                                            <p:attrNameLst>
                                              <p:attrName>ppt_x</p:attrName>
                                              <p:attrName>ppt_y</p:attrName>
                                            </p:attrNameLst>
                                          </p:cBhvr>
                                          <p:rCtr x="0" y="1736"/>
                                        </p:animMotion>
                                      </p:childTnLst>
                                    </p:cTn>
                                  </p:par>
                                </p:childTnLst>
                              </p:cTn>
                            </p:par>
                            <p:par>
                              <p:cTn id="77" fill="hold">
                                <p:stCondLst>
                                  <p:cond delay="8000"/>
                                </p:stCondLst>
                                <p:childTnLst>
                                  <p:par>
                                    <p:cTn id="78" presetID="10" presetClass="entr" presetSubtype="0" fill="hold" grpId="0" nodeType="afterEffect">
                                      <p:stCondLst>
                                        <p:cond delay="0"/>
                                      </p:stCondLst>
                                      <p:childTnLst>
                                        <p:set>
                                          <p:cBhvr>
                                            <p:cTn id="79" dur="1" fill="hold">
                                              <p:stCondLst>
                                                <p:cond delay="0"/>
                                              </p:stCondLst>
                                            </p:cTn>
                                            <p:tgtEl>
                                              <p:spTgt spid="10"/>
                                            </p:tgtEl>
                                            <p:attrNameLst>
                                              <p:attrName>style.visibility</p:attrName>
                                            </p:attrNameLst>
                                          </p:cBhvr>
                                          <p:to>
                                            <p:strVal val="visible"/>
                                          </p:to>
                                        </p:set>
                                        <p:animEffect transition="in" filter="fade">
                                          <p:cBhvr>
                                            <p:cTn id="80" dur="500"/>
                                            <p:tgtEl>
                                              <p:spTgt spid="10"/>
                                            </p:tgtEl>
                                          </p:cBhvr>
                                        </p:animEffect>
                                      </p:childTnLst>
                                    </p:cTn>
                                  </p:par>
                                  <p:par>
                                    <p:cTn id="81" presetID="64" presetClass="path" presetSubtype="0" fill="hold" grpId="1" nodeType="withEffect">
                                      <p:stCondLst>
                                        <p:cond delay="0"/>
                                      </p:stCondLst>
                                      <p:childTnLst>
                                        <p:animMotion origin="layout" path="M 4.79167E-6 3.7037E-7 L 4.79167E-6 -0.03125 " pathEditMode="relative" rAng="0" ptsTypes="AA">
                                          <p:cBhvr>
                                            <p:cTn id="82" dur="500" spd="-100000" fill="hold"/>
                                            <p:tgtEl>
                                              <p:spTgt spid="10"/>
                                            </p:tgtEl>
                                            <p:attrNameLst>
                                              <p:attrName>ppt_x</p:attrName>
                                              <p:attrName>ppt_y</p:attrName>
                                            </p:attrNameLst>
                                          </p:cBhvr>
                                          <p:rCtr x="0" y="-1574"/>
                                        </p:animMotion>
                                      </p:childTnLst>
                                    </p:cTn>
                                  </p:par>
                                  <p:par>
                                    <p:cTn id="83" presetID="16" presetClass="entr" presetSubtype="42" fill="hold" nodeType="withEffect">
                                      <p:stCondLst>
                                        <p:cond delay="0"/>
                                      </p:stCondLst>
                                      <p:childTnLst>
                                        <p:set>
                                          <p:cBhvr>
                                            <p:cTn id="84" dur="1" fill="hold">
                                              <p:stCondLst>
                                                <p:cond delay="0"/>
                                              </p:stCondLst>
                                            </p:cTn>
                                            <p:tgtEl>
                                              <p:spTgt spid="14"/>
                                            </p:tgtEl>
                                            <p:attrNameLst>
                                              <p:attrName>style.visibility</p:attrName>
                                            </p:attrNameLst>
                                          </p:cBhvr>
                                          <p:to>
                                            <p:strVal val="visible"/>
                                          </p:to>
                                        </p:set>
                                        <p:animEffect transition="in" filter="barn(outHorizontal)">
                                          <p:cBhvr>
                                            <p:cTn id="85" dur="1000"/>
                                            <p:tgtEl>
                                              <p:spTgt spid="14"/>
                                            </p:tgtEl>
                                          </p:cBhvr>
                                        </p:animEffect>
                                      </p:childTnLst>
                                    </p:cTn>
                                  </p:par>
                                  <p:par>
                                    <p:cTn id="86" presetID="10" presetClass="entr" presetSubtype="0" fill="hold" grpId="0" nodeType="withEffect">
                                      <p:stCondLst>
                                        <p:cond delay="1000"/>
                                      </p:stCondLst>
                                      <p:childTnLst>
                                        <p:set>
                                          <p:cBhvr>
                                            <p:cTn id="87" dur="1" fill="hold">
                                              <p:stCondLst>
                                                <p:cond delay="0"/>
                                              </p:stCondLst>
                                            </p:cTn>
                                            <p:tgtEl>
                                              <p:spTgt spid="9"/>
                                            </p:tgtEl>
                                            <p:attrNameLst>
                                              <p:attrName>style.visibility</p:attrName>
                                            </p:attrNameLst>
                                          </p:cBhvr>
                                          <p:to>
                                            <p:strVal val="visible"/>
                                          </p:to>
                                        </p:set>
                                        <p:animEffect transition="in" filter="fade">
                                          <p:cBhvr>
                                            <p:cTn id="88" dur="500"/>
                                            <p:tgtEl>
                                              <p:spTgt spid="9"/>
                                            </p:tgtEl>
                                          </p:cBhvr>
                                        </p:animEffect>
                                      </p:childTnLst>
                                    </p:cTn>
                                  </p:par>
                                  <p:par>
                                    <p:cTn id="89" presetID="42" presetClass="path" presetSubtype="0" decel="100000" fill="hold" grpId="1" nodeType="withEffect">
                                      <p:stCondLst>
                                        <p:cond delay="1000"/>
                                      </p:stCondLst>
                                      <p:childTnLst>
                                        <p:animMotion origin="layout" path="M 4.79167E-6 -0.03472 L 4.79167E-6 1.11111E-6 " pathEditMode="relative" rAng="0" ptsTypes="AA">
                                          <p:cBhvr>
                                            <p:cTn id="90" dur="500" fill="hold"/>
                                            <p:tgtEl>
                                              <p:spTgt spid="9"/>
                                            </p:tgtEl>
                                            <p:attrNameLst>
                                              <p:attrName>ppt_x</p:attrName>
                                              <p:attrName>ppt_y</p:attrName>
                                            </p:attrNameLst>
                                          </p:cBhvr>
                                          <p:rCtr x="0" y="1736"/>
                                        </p:animMotion>
                                      </p:childTnLst>
                                    </p:cTn>
                                  </p:par>
                                </p:childTnLst>
                              </p:cTn>
                            </p:par>
                            <p:par>
                              <p:cTn id="91" fill="hold">
                                <p:stCondLst>
                                  <p:cond delay="9500"/>
                                </p:stCondLst>
                                <p:childTnLst>
                                  <p:par>
                                    <p:cTn id="92" presetID="10" presetClass="entr" presetSubtype="0" fill="hold" grpId="0" nodeType="afterEffect">
                                      <p:stCondLst>
                                        <p:cond delay="0"/>
                                      </p:stCondLst>
                                      <p:childTnLst>
                                        <p:set>
                                          <p:cBhvr>
                                            <p:cTn id="93" dur="1" fill="hold">
                                              <p:stCondLst>
                                                <p:cond delay="0"/>
                                              </p:stCondLst>
                                            </p:cTn>
                                            <p:tgtEl>
                                              <p:spTgt spid="11"/>
                                            </p:tgtEl>
                                            <p:attrNameLst>
                                              <p:attrName>style.visibility</p:attrName>
                                            </p:attrNameLst>
                                          </p:cBhvr>
                                          <p:to>
                                            <p:strVal val="visible"/>
                                          </p:to>
                                        </p:set>
                                        <p:animEffect transition="in" filter="fade">
                                          <p:cBhvr>
                                            <p:cTn id="94" dur="500"/>
                                            <p:tgtEl>
                                              <p:spTgt spid="11"/>
                                            </p:tgtEl>
                                          </p:cBhvr>
                                        </p:animEffect>
                                      </p:childTnLst>
                                    </p:cTn>
                                  </p:par>
                                  <p:par>
                                    <p:cTn id="95" presetID="64" presetClass="path" presetSubtype="0" fill="hold" grpId="1" nodeType="withEffect">
                                      <p:stCondLst>
                                        <p:cond delay="0"/>
                                      </p:stCondLst>
                                      <p:childTnLst>
                                        <p:animMotion origin="layout" path="M 4.79167E-6 3.7037E-7 L 4.79167E-6 -0.03125 " pathEditMode="relative" rAng="0" ptsTypes="AA">
                                          <p:cBhvr>
                                            <p:cTn id="96" dur="500" spd="-100000" fill="hold"/>
                                            <p:tgtEl>
                                              <p:spTgt spid="11"/>
                                            </p:tgtEl>
                                            <p:attrNameLst>
                                              <p:attrName>ppt_x</p:attrName>
                                              <p:attrName>ppt_y</p:attrName>
                                            </p:attrNameLst>
                                          </p:cBhvr>
                                          <p:rCtr x="0" y="-1574"/>
                                        </p:animMotion>
                                      </p:childTnLst>
                                    </p:cTn>
                                  </p:par>
                                  <p:par>
                                    <p:cTn id="97" presetID="10" presetClass="entr" presetSubtype="0" fill="hold" grpId="0" nodeType="withEffect">
                                      <p:stCondLst>
                                        <p:cond delay="1000"/>
                                      </p:stCondLst>
                                      <p:childTnLst>
                                        <p:set>
                                          <p:cBhvr>
                                            <p:cTn id="98" dur="1" fill="hold">
                                              <p:stCondLst>
                                                <p:cond delay="0"/>
                                              </p:stCondLst>
                                            </p:cTn>
                                            <p:tgtEl>
                                              <p:spTgt spid="12"/>
                                            </p:tgtEl>
                                            <p:attrNameLst>
                                              <p:attrName>style.visibility</p:attrName>
                                            </p:attrNameLst>
                                          </p:cBhvr>
                                          <p:to>
                                            <p:strVal val="visible"/>
                                          </p:to>
                                        </p:set>
                                        <p:animEffect transition="in" filter="fade">
                                          <p:cBhvr>
                                            <p:cTn id="99" dur="500"/>
                                            <p:tgtEl>
                                              <p:spTgt spid="12"/>
                                            </p:tgtEl>
                                          </p:cBhvr>
                                        </p:animEffect>
                                      </p:childTnLst>
                                    </p:cTn>
                                  </p:par>
                                  <p:par>
                                    <p:cTn id="100" presetID="42" presetClass="path" presetSubtype="0" decel="100000" fill="hold" grpId="1" nodeType="withEffect">
                                      <p:stCondLst>
                                        <p:cond delay="1000"/>
                                      </p:stCondLst>
                                      <p:childTnLst>
                                        <p:animMotion origin="layout" path="M 2.29167E-6 -0.03472 L 2.29167E-6 -2.59259E-6 " pathEditMode="relative" rAng="0" ptsTypes="AA">
                                          <p:cBhvr>
                                            <p:cTn id="101" dur="500" fill="hold"/>
                                            <p:tgtEl>
                                              <p:spTgt spid="12"/>
                                            </p:tgtEl>
                                            <p:attrNameLst>
                                              <p:attrName>ppt_x</p:attrName>
                                              <p:attrName>ppt_y</p:attrName>
                                            </p:attrNameLst>
                                          </p:cBhvr>
                                          <p:rCtr x="0" y="1736"/>
                                        </p:animMotion>
                                      </p:childTnLst>
                                    </p:cTn>
                                  </p:par>
                                </p:childTnLst>
                              </p:cTn>
                            </p:par>
                            <p:par>
                              <p:cTn id="102" fill="hold">
                                <p:stCondLst>
                                  <p:cond delay="11000"/>
                                </p:stCondLst>
                                <p:childTnLst>
                                  <p:par>
                                    <p:cTn id="103" presetID="10" presetClass="entr" presetSubtype="0" fill="hold" grpId="0" nodeType="afterEffect">
                                      <p:stCondLst>
                                        <p:cond delay="0"/>
                                      </p:stCondLst>
                                      <p:childTnLst>
                                        <p:set>
                                          <p:cBhvr>
                                            <p:cTn id="104" dur="1" fill="hold">
                                              <p:stCondLst>
                                                <p:cond delay="0"/>
                                              </p:stCondLst>
                                            </p:cTn>
                                            <p:tgtEl>
                                              <p:spTgt spid="13"/>
                                            </p:tgtEl>
                                            <p:attrNameLst>
                                              <p:attrName>style.visibility</p:attrName>
                                            </p:attrNameLst>
                                          </p:cBhvr>
                                          <p:to>
                                            <p:strVal val="visible"/>
                                          </p:to>
                                        </p:set>
                                        <p:animEffect transition="in" filter="fade">
                                          <p:cBhvr>
                                            <p:cTn id="105" dur="500"/>
                                            <p:tgtEl>
                                              <p:spTgt spid="13"/>
                                            </p:tgtEl>
                                          </p:cBhvr>
                                        </p:animEffect>
                                      </p:childTnLst>
                                    </p:cTn>
                                  </p:par>
                                  <p:par>
                                    <p:cTn id="106" presetID="64" presetClass="path" presetSubtype="0" fill="hold" grpId="1" nodeType="withEffect">
                                      <p:stCondLst>
                                        <p:cond delay="0"/>
                                      </p:stCondLst>
                                      <p:childTnLst>
                                        <p:animMotion origin="layout" path="M 2.29167E-6 1.85185E-6 L 2.29167E-6 -0.03125 " pathEditMode="relative" rAng="0" ptsTypes="AA">
                                          <p:cBhvr>
                                            <p:cTn id="107" dur="500" spd="-100000" fill="hold"/>
                                            <p:tgtEl>
                                              <p:spTgt spid="13"/>
                                            </p:tgtEl>
                                            <p:attrNameLst>
                                              <p:attrName>ppt_x</p:attrName>
                                              <p:attrName>ppt_y</p:attrName>
                                            </p:attrNameLst>
                                          </p:cBhvr>
                                          <p:rCtr x="0" y="-1574"/>
                                        </p:animMotion>
                                      </p:childTnLst>
                                    </p:cTn>
                                  </p:par>
                                  <p:par>
                                    <p:cTn id="108" presetID="10" presetClass="entr" presetSubtype="0" fill="hold" grpId="0" nodeType="withEffect">
                                      <p:stCondLst>
                                        <p:cond delay="1000"/>
                                      </p:stCondLst>
                                      <p:childTnLst>
                                        <p:set>
                                          <p:cBhvr>
                                            <p:cTn id="109" dur="1" fill="hold">
                                              <p:stCondLst>
                                                <p:cond delay="0"/>
                                              </p:stCondLst>
                                            </p:cTn>
                                            <p:tgtEl>
                                              <p:spTgt spid="68"/>
                                            </p:tgtEl>
                                            <p:attrNameLst>
                                              <p:attrName>style.visibility</p:attrName>
                                            </p:attrNameLst>
                                          </p:cBhvr>
                                          <p:to>
                                            <p:strVal val="visible"/>
                                          </p:to>
                                        </p:set>
                                        <p:animEffect transition="in" filter="fade">
                                          <p:cBhvr>
                                            <p:cTn id="110" dur="500"/>
                                            <p:tgtEl>
                                              <p:spTgt spid="68"/>
                                            </p:tgtEl>
                                          </p:cBhvr>
                                        </p:animEffect>
                                      </p:childTnLst>
                                    </p:cTn>
                                  </p:par>
                                  <p:par>
                                    <p:cTn id="111" presetID="42" presetClass="path" presetSubtype="0" decel="100000" fill="hold" grpId="1" nodeType="withEffect">
                                      <p:stCondLst>
                                        <p:cond delay="1000"/>
                                      </p:stCondLst>
                                      <p:childTnLst>
                                        <p:animMotion origin="layout" path="M 2.29167E-6 -0.03473 L 2.29167E-6 4.81481E-6 " pathEditMode="relative" rAng="0" ptsTypes="AA">
                                          <p:cBhvr>
                                            <p:cTn id="112" dur="500" fill="hold"/>
                                            <p:tgtEl>
                                              <p:spTgt spid="68"/>
                                            </p:tgtEl>
                                            <p:attrNameLst>
                                              <p:attrName>ppt_x</p:attrName>
                                              <p:attrName>ppt_y</p:attrName>
                                            </p:attrNameLst>
                                          </p:cBhvr>
                                          <p:rCtr x="0" y="1736"/>
                                        </p:animMotion>
                                      </p:childTnLst>
                                    </p:cTn>
                                  </p:par>
                                </p:childTnLst>
                              </p:cTn>
                            </p:par>
                            <p:par>
                              <p:cTn id="113" fill="hold">
                                <p:stCondLst>
                                  <p:cond delay="12500"/>
                                </p:stCondLst>
                                <p:childTnLst>
                                  <p:par>
                                    <p:cTn id="114" presetID="10" presetClass="entr" presetSubtype="0" fill="hold" grpId="0" nodeType="afterEffect">
                                      <p:stCondLst>
                                        <p:cond delay="0"/>
                                      </p:stCondLst>
                                      <p:childTnLst>
                                        <p:set>
                                          <p:cBhvr>
                                            <p:cTn id="115" dur="1" fill="hold">
                                              <p:stCondLst>
                                                <p:cond delay="0"/>
                                              </p:stCondLst>
                                            </p:cTn>
                                            <p:tgtEl>
                                              <p:spTgt spid="69"/>
                                            </p:tgtEl>
                                            <p:attrNameLst>
                                              <p:attrName>style.visibility</p:attrName>
                                            </p:attrNameLst>
                                          </p:cBhvr>
                                          <p:to>
                                            <p:strVal val="visible"/>
                                          </p:to>
                                        </p:set>
                                        <p:animEffect transition="in" filter="fade">
                                          <p:cBhvr>
                                            <p:cTn id="116" dur="500"/>
                                            <p:tgtEl>
                                              <p:spTgt spid="69"/>
                                            </p:tgtEl>
                                          </p:cBhvr>
                                        </p:animEffect>
                                      </p:childTnLst>
                                    </p:cTn>
                                  </p:par>
                                  <p:par>
                                    <p:cTn id="117" presetID="64" presetClass="path" presetSubtype="0" fill="hold" grpId="1" nodeType="withEffect">
                                      <p:stCondLst>
                                        <p:cond delay="0"/>
                                      </p:stCondLst>
                                      <p:childTnLst>
                                        <p:animMotion origin="layout" path="M 2.29167E-6 3.7037E-6 L 2.29167E-6 -0.03125 " pathEditMode="relative" rAng="0" ptsTypes="AA">
                                          <p:cBhvr>
                                            <p:cTn id="118" dur="500" spd="-100000" fill="hold"/>
                                            <p:tgtEl>
                                              <p:spTgt spid="69"/>
                                            </p:tgtEl>
                                            <p:attrNameLst>
                                              <p:attrName>ppt_x</p:attrName>
                                              <p:attrName>ppt_y</p:attrName>
                                            </p:attrNameLst>
                                          </p:cBhvr>
                                          <p:rCtr x="0" y="-1574"/>
                                        </p:animMotion>
                                      </p:childTnLst>
                                    </p:cTn>
                                  </p:par>
                                  <p:par>
                                    <p:cTn id="119" presetID="10" presetClass="entr" presetSubtype="0" fill="hold" grpId="0" nodeType="withEffect">
                                      <p:stCondLst>
                                        <p:cond delay="1000"/>
                                      </p:stCondLst>
                                      <p:childTnLst>
                                        <p:set>
                                          <p:cBhvr>
                                            <p:cTn id="120" dur="1" fill="hold">
                                              <p:stCondLst>
                                                <p:cond delay="0"/>
                                              </p:stCondLst>
                                            </p:cTn>
                                            <p:tgtEl>
                                              <p:spTgt spid="3"/>
                                            </p:tgtEl>
                                            <p:attrNameLst>
                                              <p:attrName>style.visibility</p:attrName>
                                            </p:attrNameLst>
                                          </p:cBhvr>
                                          <p:to>
                                            <p:strVal val="visible"/>
                                          </p:to>
                                        </p:set>
                                        <p:animEffect transition="in" filter="fade">
                                          <p:cBhvr>
                                            <p:cTn id="121" dur="500"/>
                                            <p:tgtEl>
                                              <p:spTgt spid="3"/>
                                            </p:tgtEl>
                                          </p:cBhvr>
                                        </p:animEffect>
                                      </p:childTnLst>
                                    </p:cTn>
                                  </p:par>
                                  <p:par>
                                    <p:cTn id="122" presetID="42" presetClass="path" presetSubtype="0" decel="100000" fill="hold" grpId="1" nodeType="withEffect">
                                      <p:stCondLst>
                                        <p:cond delay="1000"/>
                                      </p:stCondLst>
                                      <p:childTnLst>
                                        <p:animMotion origin="layout" path="M 2.29167E-6 -0.03472 L 2.29167E-6 2.59259E-6 " pathEditMode="relative" rAng="0" ptsTypes="AA">
                                          <p:cBhvr>
                                            <p:cTn id="123" dur="500" fill="hold"/>
                                            <p:tgtEl>
                                              <p:spTgt spid="3"/>
                                            </p:tgtEl>
                                            <p:attrNameLst>
                                              <p:attrName>ppt_x</p:attrName>
                                              <p:attrName>ppt_y</p:attrName>
                                            </p:attrNameLst>
                                          </p:cBhvr>
                                          <p:rCtr x="0" y="1736"/>
                                        </p:animMotion>
                                      </p:childTnLst>
                                    </p:cTn>
                                  </p:par>
                                </p:childTnLst>
                              </p:cTn>
                            </p:par>
                            <p:par>
                              <p:cTn id="124" fill="hold">
                                <p:stCondLst>
                                  <p:cond delay="14000"/>
                                </p:stCondLst>
                                <p:childTnLst>
                                  <p:par>
                                    <p:cTn id="125" presetID="10" presetClass="entr" presetSubtype="0" fill="hold" grpId="0" nodeType="afterEffect">
                                      <p:stCondLst>
                                        <p:cond delay="0"/>
                                      </p:stCondLst>
                                      <p:childTnLst>
                                        <p:set>
                                          <p:cBhvr>
                                            <p:cTn id="126" dur="1" fill="hold">
                                              <p:stCondLst>
                                                <p:cond delay="0"/>
                                              </p:stCondLst>
                                            </p:cTn>
                                            <p:tgtEl>
                                              <p:spTgt spid="4"/>
                                            </p:tgtEl>
                                            <p:attrNameLst>
                                              <p:attrName>style.visibility</p:attrName>
                                            </p:attrNameLst>
                                          </p:cBhvr>
                                          <p:to>
                                            <p:strVal val="visible"/>
                                          </p:to>
                                        </p:set>
                                        <p:animEffect transition="in" filter="fade">
                                          <p:cBhvr>
                                            <p:cTn id="127" dur="500"/>
                                            <p:tgtEl>
                                              <p:spTgt spid="4"/>
                                            </p:tgtEl>
                                          </p:cBhvr>
                                        </p:animEffect>
                                      </p:childTnLst>
                                    </p:cTn>
                                  </p:par>
                                  <p:par>
                                    <p:cTn id="128" presetID="64" presetClass="path" presetSubtype="0" fill="hold" grpId="1" nodeType="withEffect">
                                      <p:stCondLst>
                                        <p:cond delay="0"/>
                                      </p:stCondLst>
                                      <p:childTnLst>
                                        <p:animMotion origin="layout" path="M 2.29167E-6 1.48148E-6 L 2.29167E-6 -0.03125 " pathEditMode="relative" rAng="0" ptsTypes="AA">
                                          <p:cBhvr>
                                            <p:cTn id="129" dur="500" spd="-100000" fill="hold"/>
                                            <p:tgtEl>
                                              <p:spTgt spid="4"/>
                                            </p:tgtEl>
                                            <p:attrNameLst>
                                              <p:attrName>ppt_x</p:attrName>
                                              <p:attrName>ppt_y</p:attrName>
                                            </p:attrNameLst>
                                          </p:cBhvr>
                                          <p:rCtr x="0" y="-157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p:bldP spid="56" grpId="1"/>
          <p:bldP spid="18" grpId="0" animBg="1"/>
          <p:bldP spid="29" grpId="0"/>
          <p:bldP spid="10" grpId="0"/>
          <p:bldP spid="10" grpId="1"/>
          <p:bldP spid="67" grpId="0"/>
          <p:bldP spid="67" grpId="1"/>
          <p:bldP spid="26" grpId="0"/>
          <p:bldP spid="26" grpId="1"/>
          <p:bldP spid="59" grpId="0"/>
          <p:bldP spid="59" grpId="1"/>
          <p:bldP spid="8" grpId="0"/>
          <p:bldP spid="8" grpId="1"/>
          <p:bldP spid="69" grpId="0"/>
          <p:bldP spid="69" grpId="1"/>
          <p:bldP spid="4" grpId="0"/>
          <p:bldP spid="4" grpId="1"/>
          <p:bldP spid="11" grpId="0"/>
          <p:bldP spid="11" grpId="1"/>
          <p:bldP spid="13" grpId="0"/>
          <p:bldP spid="13" grpId="1"/>
          <p:bldP spid="55" grpId="0" animBg="1"/>
          <p:bldP spid="55" grpId="1" animBg="1"/>
          <p:bldP spid="7" grpId="0" animBg="1"/>
          <p:bldP spid="7" grpId="1" animBg="1"/>
          <p:bldP spid="54" grpId="0" animBg="1"/>
          <p:bldP spid="54" grpId="1" animBg="1"/>
          <p:bldP spid="58" grpId="0" animBg="1"/>
          <p:bldP spid="58" grpId="1" animBg="1"/>
          <p:bldP spid="6" grpId="0" animBg="1"/>
          <p:bldP spid="6" grpId="1" animBg="1"/>
          <p:bldP spid="68" grpId="0" animBg="1"/>
          <p:bldP spid="68" grpId="1" animBg="1"/>
          <p:bldP spid="3" grpId="0" animBg="1"/>
          <p:bldP spid="3" grpId="1" animBg="1"/>
          <p:bldP spid="9" grpId="0" animBg="1"/>
          <p:bldP spid="9" grpId="1" animBg="1"/>
          <p:bldP spid="12" grpId="0" animBg="1"/>
          <p:bldP spid="12" grpId="1" animBg="1"/>
        </p:bldLst>
      </p:timing>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1ABB32-F573-C674-D7D1-2004C3E3923C}"/>
            </a:ext>
          </a:extLst>
        </p:cNvPr>
        <p:cNvGrpSpPr/>
        <p:nvPr/>
      </p:nvGrpSpPr>
      <p:grpSpPr>
        <a:xfrm>
          <a:off x="0" y="0"/>
          <a:ext cx="0" cy="0"/>
          <a:chOff x="0" y="0"/>
          <a:chExt cx="0" cy="0"/>
        </a:xfrm>
      </p:grpSpPr>
      <p:pic>
        <p:nvPicPr>
          <p:cNvPr id="8" name="Picture 7">
            <a:extLst>
              <a:ext uri="{FF2B5EF4-FFF2-40B4-BE49-F238E27FC236}">
                <a16:creationId xmlns:a16="http://schemas.microsoft.com/office/drawing/2014/main" id="{E5A34C79-57A7-FCBF-459C-BB1DC5E0D348}"/>
              </a:ext>
            </a:extLst>
          </p:cNvPr>
          <p:cNvPicPr>
            <a:picLocks/>
          </p:cNvPicPr>
          <p:nvPr/>
        </p:nvPicPr>
        <p:blipFill>
          <a:blip r:embed="rId3">
            <a:alphaModFix amt="58000"/>
          </a:blip>
          <a:srcRect t="15736" b="15737"/>
          <a:stretch/>
        </p:blipFill>
        <p:spPr>
          <a:xfrm flipH="1">
            <a:off x="0" y="0"/>
            <a:ext cx="6179670" cy="6858000"/>
          </a:xfrm>
          <a:prstGeom prst="rect">
            <a:avLst/>
          </a:prstGeom>
        </p:spPr>
      </p:pic>
      <p:sp>
        <p:nvSpPr>
          <p:cNvPr id="6" name="Text Placeholder 5">
            <a:extLst>
              <a:ext uri="{FF2B5EF4-FFF2-40B4-BE49-F238E27FC236}">
                <a16:creationId xmlns:a16="http://schemas.microsoft.com/office/drawing/2014/main" id="{DFA48BF1-D4C2-22EF-A8F9-C2EF444EE946}"/>
              </a:ext>
            </a:extLst>
          </p:cNvPr>
          <p:cNvSpPr>
            <a:spLocks noGrp="1"/>
          </p:cNvSpPr>
          <p:nvPr>
            <p:ph type="body" sz="quarter" idx="13"/>
          </p:nvPr>
        </p:nvSpPr>
        <p:spPr>
          <a:xfrm>
            <a:off x="723900" y="706983"/>
            <a:ext cx="10744200" cy="576250"/>
          </a:xfrm>
        </p:spPr>
        <p:txBody>
          <a:bodyPr/>
          <a:lstStyle/>
          <a:p>
            <a:r>
              <a:rPr lang="en-US">
                <a:ln w="3175">
                  <a:noFill/>
                </a:ln>
                <a:gradFill>
                  <a:gsLst>
                    <a:gs pos="0">
                      <a:srgbClr val="0D7BFF"/>
                    </a:gs>
                    <a:gs pos="100000">
                      <a:srgbClr val="D05F74"/>
                    </a:gs>
                  </a:gsLst>
                  <a:lin ang="0" scaled="1"/>
                </a:gradFill>
              </a:rPr>
              <a:t>Watch more videos on YouTube</a:t>
            </a:r>
          </a:p>
        </p:txBody>
      </p:sp>
      <p:sp>
        <p:nvSpPr>
          <p:cNvPr id="4" name="Rectangle: Rounded Corners 3">
            <a:extLst>
              <a:ext uri="{FF2B5EF4-FFF2-40B4-BE49-F238E27FC236}">
                <a16:creationId xmlns:a16="http://schemas.microsoft.com/office/drawing/2014/main" id="{20144826-D890-E56F-B487-1147AD5CC612}"/>
              </a:ext>
            </a:extLst>
          </p:cNvPr>
          <p:cNvSpPr>
            <a:spLocks/>
          </p:cNvSpPr>
          <p:nvPr/>
        </p:nvSpPr>
        <p:spPr>
          <a:xfrm>
            <a:off x="762000" y="1768352"/>
            <a:ext cx="5929086" cy="4339772"/>
          </a:xfrm>
          <a:prstGeom prst="roundRect">
            <a:avLst>
              <a:gd name="adj" fmla="val 4048"/>
            </a:avLst>
          </a:prstGeom>
          <a:gradFill flip="none" rotWithShape="1">
            <a:gsLst>
              <a:gs pos="0">
                <a:srgbClr val="092F45"/>
              </a:gs>
              <a:gs pos="100000">
                <a:srgbClr val="091F2C">
                  <a:alpha val="61000"/>
                </a:srgbClr>
              </a:gs>
            </a:gsLst>
            <a:lin ang="0" scaled="1"/>
            <a:tileRect/>
          </a:gradFill>
          <a:ln>
            <a:noFill/>
          </a:ln>
          <a:effectLst>
            <a:outerShdw blurRad="326790" dist="350359" dir="8100000" sx="99548" sy="99548" algn="tr" rotWithShape="0">
              <a:schemeClr val="bg2">
                <a:alpha val="29706"/>
              </a:scheme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endParaRPr kumimoji="0" lang="en-US" sz="5000" b="0" i="0" u="none" strike="noStrike" kern="1200" cap="none" spc="0" normalizeH="0" baseline="0" noProof="0">
              <a:ln w="3175">
                <a:noFill/>
              </a:ln>
              <a:gradFill>
                <a:gsLst>
                  <a:gs pos="0">
                    <a:srgbClr val="0D7BFF"/>
                  </a:gs>
                  <a:gs pos="100000">
                    <a:srgbClr val="CA4961">
                      <a:lumMod val="88000"/>
                      <a:lumOff val="12000"/>
                    </a:srgbClr>
                  </a:gs>
                </a:gsLst>
                <a:lin ang="0" scaled="1"/>
              </a:gradFill>
              <a:effectLst/>
              <a:uLnTx/>
              <a:uFillTx/>
              <a:latin typeface="Segoe UI Semibold"/>
              <a:ea typeface="+mn-ea"/>
              <a:cs typeface="Segoe UI" pitchFamily="34" charset="0"/>
            </a:endParaRPr>
          </a:p>
        </p:txBody>
      </p:sp>
      <p:sp>
        <p:nvSpPr>
          <p:cNvPr id="5" name="Rectangle 4">
            <a:extLst>
              <a:ext uri="{FF2B5EF4-FFF2-40B4-BE49-F238E27FC236}">
                <a16:creationId xmlns:a16="http://schemas.microsoft.com/office/drawing/2014/main" id="{745C0AE3-8233-BB1C-80F5-0DAE043529EB}"/>
              </a:ext>
            </a:extLst>
          </p:cNvPr>
          <p:cNvSpPr>
            <a:spLocks/>
          </p:cNvSpPr>
          <p:nvPr/>
        </p:nvSpPr>
        <p:spPr bwMode="auto">
          <a:xfrm>
            <a:off x="1105276" y="2318564"/>
            <a:ext cx="4050924" cy="3239348"/>
          </a:xfrm>
          <a:prstGeom prst="rect">
            <a:avLst/>
          </a:prstGeom>
          <a:noFill/>
          <a:ln w="1587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1500"/>
              </a:spcAft>
              <a:buClrTx/>
              <a:buSzTx/>
              <a:buFontTx/>
              <a:buNone/>
              <a:tabLst/>
              <a:defRPr/>
            </a:pPr>
            <a:r>
              <a:rPr kumimoji="0" lang="en-US" sz="2400" b="0" i="0" u="none" strike="noStrike" kern="1200" cap="none" spc="0" normalizeH="0" baseline="0" noProof="0">
                <a:ln>
                  <a:noFill/>
                </a:ln>
                <a:gradFill>
                  <a:gsLst>
                    <a:gs pos="0">
                      <a:srgbClr val="0D7BFF"/>
                    </a:gs>
                    <a:gs pos="100000">
                      <a:srgbClr val="D05F74"/>
                    </a:gs>
                  </a:gsLst>
                  <a:lin ang="0" scaled="1"/>
                </a:gradFill>
                <a:effectLst/>
                <a:uLnTx/>
                <a:uFillTx/>
                <a:latin typeface="Segoe UI Semibold"/>
                <a:ea typeface="+mn-ea"/>
                <a:cs typeface="Segoe UI Semibold" panose="020B0502040204020203" pitchFamily="34" charset="0"/>
              </a:rPr>
              <a:t>One stop to watch Business Central videos:</a:t>
            </a:r>
          </a:p>
          <a:p>
            <a:pPr marL="465138" marR="0" lvl="1" indent="-347663" algn="l" defTabSz="932742" rtl="0" eaLnBrk="1" fontAlgn="auto" latinLnBrk="0" hangingPunct="1">
              <a:lnSpc>
                <a:spcPct val="100000"/>
              </a:lnSpc>
              <a:spcBef>
                <a:spcPts val="0"/>
              </a:spcBef>
              <a:spcAft>
                <a:spcPts val="1500"/>
              </a:spcAft>
              <a:buClr>
                <a:srgbClr val="FFFFFF"/>
              </a:buClr>
              <a:buSzPct val="100000"/>
              <a:buFontTx/>
              <a:buBlip>
                <a:blip r:embed="rId4"/>
              </a:buBlip>
              <a:tabLst/>
              <a:defRPr/>
            </a:pPr>
            <a:r>
              <a:rPr kumimoji="0" lang="en-US" sz="2000" b="0" i="0" u="none" strike="noStrike" kern="1200" cap="none" spc="0" normalizeH="0" baseline="0" noProof="0">
                <a:ln>
                  <a:noFill/>
                </a:ln>
                <a:solidFill>
                  <a:srgbClr val="FFFFFF"/>
                </a:solidFill>
                <a:effectLst/>
                <a:uLnTx/>
                <a:uFillTx/>
                <a:latin typeface="Segoe UI"/>
                <a:ea typeface="+mn-ea"/>
                <a:cs typeface="Segoe UI"/>
              </a:rPr>
              <a:t>What is new </a:t>
            </a:r>
          </a:p>
          <a:p>
            <a:pPr marL="465138" marR="0" lvl="1" indent="-347663" algn="l" defTabSz="932742" rtl="0" eaLnBrk="1" fontAlgn="auto" latinLnBrk="0" hangingPunct="1">
              <a:lnSpc>
                <a:spcPct val="100000"/>
              </a:lnSpc>
              <a:spcBef>
                <a:spcPts val="0"/>
              </a:spcBef>
              <a:spcAft>
                <a:spcPts val="1500"/>
              </a:spcAft>
              <a:buClr>
                <a:srgbClr val="FFFFFF"/>
              </a:buClr>
              <a:buSzPct val="100000"/>
              <a:buFontTx/>
              <a:buBlip>
                <a:blip r:embed="rId4"/>
              </a:buBlip>
              <a:tabLst/>
              <a:defRPr/>
            </a:pPr>
            <a:r>
              <a:rPr kumimoji="0" lang="en-US" sz="2000" b="0" i="0" u="none" strike="noStrike" kern="1200" cap="none" spc="0" normalizeH="0" baseline="0" noProof="0">
                <a:ln>
                  <a:noFill/>
                </a:ln>
                <a:solidFill>
                  <a:srgbClr val="FFFFFF"/>
                </a:solidFill>
                <a:effectLst/>
                <a:uLnTx/>
                <a:uFillTx/>
                <a:latin typeface="Segoe UI"/>
                <a:ea typeface="+mn-ea"/>
                <a:cs typeface="Segoe UI"/>
              </a:rPr>
              <a:t>Copilot and AI</a:t>
            </a:r>
          </a:p>
          <a:p>
            <a:pPr marL="465138" marR="0" lvl="1" indent="-347663" algn="l" defTabSz="932742" rtl="0" eaLnBrk="1" fontAlgn="auto" latinLnBrk="0" hangingPunct="1">
              <a:lnSpc>
                <a:spcPct val="100000"/>
              </a:lnSpc>
              <a:spcBef>
                <a:spcPts val="0"/>
              </a:spcBef>
              <a:spcAft>
                <a:spcPts val="1500"/>
              </a:spcAft>
              <a:buClr>
                <a:srgbClr val="FFFFFF"/>
              </a:buClr>
              <a:buSzPct val="100000"/>
              <a:buFontTx/>
              <a:buBlip>
                <a:blip r:embed="rId4"/>
              </a:buBlip>
              <a:tabLst/>
              <a:defRPr/>
            </a:pPr>
            <a:r>
              <a:rPr kumimoji="0" lang="en-US" sz="2000" b="0" i="0" u="none" strike="noStrike" kern="1200" cap="none" spc="0" normalizeH="0" baseline="0" noProof="0">
                <a:ln>
                  <a:noFill/>
                </a:ln>
                <a:solidFill>
                  <a:srgbClr val="FFFFFF"/>
                </a:solidFill>
                <a:effectLst/>
                <a:uLnTx/>
                <a:uFillTx/>
                <a:latin typeface="Segoe UI"/>
                <a:ea typeface="+mn-ea"/>
                <a:cs typeface="Segoe UI"/>
              </a:rPr>
              <a:t>Short tips and tricks</a:t>
            </a:r>
          </a:p>
          <a:p>
            <a:pPr marL="465138" marR="0" lvl="1" indent="-347663" algn="l" defTabSz="932742" rtl="0" eaLnBrk="1" fontAlgn="auto" latinLnBrk="0" hangingPunct="1">
              <a:lnSpc>
                <a:spcPct val="100000"/>
              </a:lnSpc>
              <a:spcBef>
                <a:spcPts val="0"/>
              </a:spcBef>
              <a:spcAft>
                <a:spcPts val="1500"/>
              </a:spcAft>
              <a:buClr>
                <a:srgbClr val="FFFFFF"/>
              </a:buClr>
              <a:buSzPct val="100000"/>
              <a:buFontTx/>
              <a:buBlip>
                <a:blip r:embed="rId4"/>
              </a:buBlip>
              <a:tabLst/>
              <a:defRPr/>
            </a:pPr>
            <a:r>
              <a:rPr kumimoji="0" lang="en-US" sz="2000" b="0" i="0" u="none" strike="noStrike" kern="1200" cap="none" spc="0" normalizeH="0" baseline="0" noProof="0">
                <a:ln>
                  <a:noFill/>
                </a:ln>
                <a:solidFill>
                  <a:srgbClr val="FFFFFF"/>
                </a:solidFill>
                <a:effectLst/>
                <a:uLnTx/>
                <a:uFillTx/>
                <a:latin typeface="Segoe UI"/>
                <a:ea typeface="+mn-ea"/>
                <a:cs typeface="Segoe UI"/>
              </a:rPr>
              <a:t>Technical deep dives</a:t>
            </a:r>
          </a:p>
          <a:p>
            <a:pPr marL="465138" marR="0" lvl="1" indent="-347663" algn="l" defTabSz="932742" rtl="0" eaLnBrk="1" fontAlgn="auto" latinLnBrk="0" hangingPunct="1">
              <a:lnSpc>
                <a:spcPct val="100000"/>
              </a:lnSpc>
              <a:spcBef>
                <a:spcPts val="0"/>
              </a:spcBef>
              <a:spcAft>
                <a:spcPts val="1500"/>
              </a:spcAft>
              <a:buClr>
                <a:srgbClr val="FFFFFF"/>
              </a:buClr>
              <a:buSzPct val="100000"/>
              <a:buFontTx/>
              <a:buBlip>
                <a:blip r:embed="rId4"/>
              </a:buBlip>
              <a:tabLst/>
              <a:defRPr/>
            </a:pPr>
            <a:r>
              <a:rPr kumimoji="0" lang="en-US" sz="2000" b="0" i="0" u="none" strike="noStrike" kern="1200" cap="none" spc="0" normalizeH="0" baseline="0" noProof="0">
                <a:ln>
                  <a:noFill/>
                </a:ln>
                <a:solidFill>
                  <a:srgbClr val="FFFFFF"/>
                </a:solidFill>
                <a:effectLst/>
                <a:uLnTx/>
                <a:uFillTx/>
                <a:latin typeface="Segoe UI"/>
                <a:ea typeface="+mn-ea"/>
                <a:cs typeface="Segoe UI"/>
              </a:rPr>
              <a:t>Under the Hood podcast series</a:t>
            </a:r>
          </a:p>
        </p:txBody>
      </p:sp>
      <p:pic>
        <p:nvPicPr>
          <p:cNvPr id="10" name="Picture 9" descr="A picture containing text, computer, computer, indoor&#10;&#10;Description automatically generated">
            <a:extLst>
              <a:ext uri="{FF2B5EF4-FFF2-40B4-BE49-F238E27FC236}">
                <a16:creationId xmlns:a16="http://schemas.microsoft.com/office/drawing/2014/main" id="{BEFEA985-F8A9-AEE6-6F70-B00DE6F76087}"/>
              </a:ext>
            </a:extLst>
          </p:cNvPr>
          <p:cNvPicPr>
            <a:picLocks noChangeAspect="1"/>
          </p:cNvPicPr>
          <p:nvPr/>
        </p:nvPicPr>
        <p:blipFill>
          <a:blip r:embed="rId5" cstate="print">
            <a:extLst>
              <a:ext uri="{28A0092B-C50C-407E-A947-70E740481C1C}">
                <a14:useLocalDpi xmlns:a14="http://schemas.microsoft.com/office/drawing/2010/main" val="0"/>
              </a:ext>
            </a:extLst>
          </a:blip>
          <a:srcRect l="15642" t="7892" r="15642" b="7892"/>
          <a:stretch/>
        </p:blipFill>
        <p:spPr>
          <a:xfrm>
            <a:off x="4610477" y="1310576"/>
            <a:ext cx="7623312" cy="5255324"/>
          </a:xfrm>
          <a:custGeom>
            <a:avLst/>
            <a:gdLst>
              <a:gd name="connsiteX0" fmla="*/ 1148622 w 8846378"/>
              <a:gd name="connsiteY0" fmla="*/ 561975 h 6098476"/>
              <a:gd name="connsiteX1" fmla="*/ 1148622 w 8846378"/>
              <a:gd name="connsiteY1" fmla="*/ 4915745 h 6098476"/>
              <a:gd name="connsiteX2" fmla="*/ 7697756 w 8846378"/>
              <a:gd name="connsiteY2" fmla="*/ 4915745 h 6098476"/>
              <a:gd name="connsiteX3" fmla="*/ 7697756 w 8846378"/>
              <a:gd name="connsiteY3" fmla="*/ 561975 h 6098476"/>
              <a:gd name="connsiteX4" fmla="*/ 0 w 8846378"/>
              <a:gd name="connsiteY4" fmla="*/ 0 h 6098476"/>
              <a:gd name="connsiteX5" fmla="*/ 8846378 w 8846378"/>
              <a:gd name="connsiteY5" fmla="*/ 0 h 6098476"/>
              <a:gd name="connsiteX6" fmla="*/ 8846378 w 8846378"/>
              <a:gd name="connsiteY6" fmla="*/ 6098476 h 6098476"/>
              <a:gd name="connsiteX7" fmla="*/ 0 w 8846378"/>
              <a:gd name="connsiteY7" fmla="*/ 6098476 h 6098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46378" h="6098476">
                <a:moveTo>
                  <a:pt x="1148622" y="561975"/>
                </a:moveTo>
                <a:lnTo>
                  <a:pt x="1148622" y="4915745"/>
                </a:lnTo>
                <a:lnTo>
                  <a:pt x="7697756" y="4915745"/>
                </a:lnTo>
                <a:lnTo>
                  <a:pt x="7697756" y="561975"/>
                </a:lnTo>
                <a:close/>
                <a:moveTo>
                  <a:pt x="0" y="0"/>
                </a:moveTo>
                <a:lnTo>
                  <a:pt x="8846378" y="0"/>
                </a:lnTo>
                <a:lnTo>
                  <a:pt x="8846378" y="6098476"/>
                </a:lnTo>
                <a:lnTo>
                  <a:pt x="0" y="6098476"/>
                </a:lnTo>
                <a:close/>
              </a:path>
            </a:pathLst>
          </a:custGeom>
        </p:spPr>
      </p:pic>
      <p:sp>
        <p:nvSpPr>
          <p:cNvPr id="12" name="Rectangle: Rounded Corners 11">
            <a:extLst>
              <a:ext uri="{FF2B5EF4-FFF2-40B4-BE49-F238E27FC236}">
                <a16:creationId xmlns:a16="http://schemas.microsoft.com/office/drawing/2014/main" id="{ABFCFFC2-30BC-FE11-5A34-7F17FC1090D6}"/>
              </a:ext>
            </a:extLst>
          </p:cNvPr>
          <p:cNvSpPr>
            <a:spLocks/>
          </p:cNvSpPr>
          <p:nvPr/>
        </p:nvSpPr>
        <p:spPr bwMode="auto">
          <a:xfrm>
            <a:off x="6639403" y="5806960"/>
            <a:ext cx="3565460" cy="452710"/>
          </a:xfrm>
          <a:prstGeom prst="roundRect">
            <a:avLst>
              <a:gd name="adj" fmla="val 50000"/>
            </a:avLst>
          </a:prstGeom>
          <a:gradFill>
            <a:gsLst>
              <a:gs pos="0">
                <a:srgbClr val="005AC6"/>
              </a:gs>
              <a:gs pos="100000">
                <a:srgbClr val="D05F74"/>
              </a:gs>
            </a:gsLst>
            <a:lin ang="0" scaled="1"/>
          </a:gradFill>
          <a:ln w="28575">
            <a:noFill/>
          </a:ln>
          <a:effectLst>
            <a:outerShdw blurRad="139700" dist="50800" dir="5400000" sx="103000" sy="103000" algn="ctr" rotWithShape="0">
              <a:srgbClr val="000000">
                <a:alpha val="50000"/>
              </a:srgb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a:ea typeface="+mn-ea"/>
                <a:cs typeface="+mn-cs"/>
                <a:hlinkClick r:id="rId6">
                  <a:extLst>
                    <a:ext uri="{A12FA001-AC4F-418D-AE19-62706E023703}">
                      <ahyp:hlinkClr xmlns:ahyp="http://schemas.microsoft.com/office/drawing/2018/hyperlinkcolor" val="tx"/>
                    </a:ext>
                  </a:extLst>
                </a:hlinkClick>
              </a:rPr>
              <a:t>aka.ms/</a:t>
            </a:r>
            <a:r>
              <a:rPr kumimoji="0" lang="en-US" sz="1800" b="0" i="0" u="none" strike="noStrike" kern="1200" cap="none" spc="0" normalizeH="0" baseline="0" noProof="0" err="1">
                <a:ln>
                  <a:noFill/>
                </a:ln>
                <a:solidFill>
                  <a:srgbClr val="FFFFFF"/>
                </a:solidFill>
                <a:effectLst/>
                <a:uLnTx/>
                <a:uFillTx/>
                <a:latin typeface="Segoe UI Semibold"/>
                <a:ea typeface="+mn-ea"/>
                <a:cs typeface="+mn-cs"/>
                <a:hlinkClick r:id="rId6">
                  <a:extLst>
                    <a:ext uri="{A12FA001-AC4F-418D-AE19-62706E023703}">
                      <ahyp:hlinkClr xmlns:ahyp="http://schemas.microsoft.com/office/drawing/2018/hyperlinkcolor" val="tx"/>
                    </a:ext>
                  </a:extLst>
                </a:hlinkClick>
              </a:rPr>
              <a:t>BCYouTube</a:t>
            </a:r>
            <a:r>
              <a:rPr kumimoji="0" lang="en-US" sz="1800" b="0" i="0" u="none" strike="noStrike" kern="1200" cap="none" spc="0" normalizeH="0" baseline="0" noProof="0">
                <a:ln>
                  <a:noFill/>
                </a:ln>
                <a:solidFill>
                  <a:srgbClr val="FFFFFF"/>
                </a:solidFill>
                <a:effectLst/>
                <a:uLnTx/>
                <a:uFillTx/>
                <a:latin typeface="Segoe UI Semibold"/>
                <a:ea typeface="+mn-ea"/>
                <a:cs typeface="+mn-cs"/>
              </a:rPr>
              <a:t> </a:t>
            </a:r>
          </a:p>
        </p:txBody>
      </p:sp>
      <p:pic>
        <p:nvPicPr>
          <p:cNvPr id="2" name="Picture 1">
            <a:extLst>
              <a:ext uri="{FF2B5EF4-FFF2-40B4-BE49-F238E27FC236}">
                <a16:creationId xmlns:a16="http://schemas.microsoft.com/office/drawing/2014/main" id="{4478A1BA-F6D7-59D7-F233-38B81BAEE060}"/>
              </a:ext>
            </a:extLst>
          </p:cNvPr>
          <p:cNvPicPr>
            <a:picLocks noChangeAspect="1"/>
          </p:cNvPicPr>
          <p:nvPr/>
        </p:nvPicPr>
        <p:blipFill>
          <a:blip r:embed="rId7"/>
          <a:srcRect t="3188" b="14285"/>
          <a:stretch/>
        </p:blipFill>
        <p:spPr>
          <a:xfrm>
            <a:off x="5592150" y="1723000"/>
            <a:ext cx="5709413" cy="3671536"/>
          </a:xfrm>
          <a:prstGeom prst="rect">
            <a:avLst/>
          </a:prstGeom>
        </p:spPr>
      </p:pic>
    </p:spTree>
    <p:extLst>
      <p:ext uri="{BB962C8B-B14F-4D97-AF65-F5344CB8AC3E}">
        <p14:creationId xmlns:p14="http://schemas.microsoft.com/office/powerpoint/2010/main" val="1372730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0"/>
                                      </p:stCondLst>
                                      <p:childTnLst>
                                        <p:animMotion origin="layout" path="M 0 -2.96296E-6 L 0 -0.03541 " pathEditMode="relative" rAng="0" ptsTypes="AA">
                                          <p:cBhvr>
                                            <p:cTn id="9" dur="750" spd="-100000" fill="hold"/>
                                            <p:tgtEl>
                                              <p:spTgt spid="6"/>
                                            </p:tgtEl>
                                            <p:attrNameLst>
                                              <p:attrName>ppt_x</p:attrName>
                                              <p:attrName>ppt_y</p:attrName>
                                            </p:attrNameLst>
                                          </p:cBhvr>
                                          <p:rCtr x="0" y="-1782"/>
                                        </p:animMotion>
                                      </p:childTnLst>
                                    </p:cTn>
                                  </p:par>
                                  <p:par>
                                    <p:cTn id="10" presetID="10" presetClass="entr" presetSubtype="0" fill="hold"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1000"/>
                                            <p:tgtEl>
                                              <p:spTgt spid="5"/>
                                            </p:tgtEl>
                                          </p:cBhvr>
                                        </p:animEffect>
                                      </p:childTnLst>
                                    </p:cTn>
                                  </p:par>
                                  <p:par>
                                    <p:cTn id="17" presetID="42" presetClass="path" presetSubtype="0" decel="100000" fill="hold" grpId="1" nodeType="withEffect">
                                      <p:stCondLst>
                                        <p:cond delay="0"/>
                                      </p:stCondLst>
                                      <p:childTnLst>
                                        <p:animMotion origin="layout" path="M -0.01719 -0.00024 L -8.33333E-7 4.44444E-6 " pathEditMode="relative" rAng="0" ptsTypes="AA">
                                          <p:cBhvr>
                                            <p:cTn id="18" dur="1000" fill="hold"/>
                                            <p:tgtEl>
                                              <p:spTgt spid="5"/>
                                            </p:tgtEl>
                                            <p:attrNameLst>
                                              <p:attrName>ppt_x</p:attrName>
                                              <p:attrName>ppt_y</p:attrName>
                                            </p:attrNameLst>
                                          </p:cBhvr>
                                          <p:rCtr x="859" y="0"/>
                                        </p:animMotion>
                                      </p:childTnLst>
                                    </p:cTn>
                                  </p:par>
                                  <p:par>
                                    <p:cTn id="19" presetID="10" presetClass="entr" presetSubtype="0" fill="hold" grpId="0" nodeType="with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1000"/>
                                            <p:tgtEl>
                                              <p:spTgt spid="4"/>
                                            </p:tgtEl>
                                          </p:cBhvr>
                                        </p:animEffect>
                                      </p:childTnLst>
                                    </p:cTn>
                                  </p:par>
                                  <p:par>
                                    <p:cTn id="22" presetID="42" presetClass="path" presetSubtype="0" decel="100000" fill="hold" grpId="1" nodeType="withEffect">
                                      <p:stCondLst>
                                        <p:cond delay="0"/>
                                      </p:stCondLst>
                                      <p:childTnLst>
                                        <p:animMotion origin="layout" path="M -0.01719 -0.00023 L -8.33333E-7 0 " pathEditMode="relative" rAng="0" ptsTypes="AA">
                                          <p:cBhvr>
                                            <p:cTn id="23" dur="1000" fill="hold"/>
                                            <p:tgtEl>
                                              <p:spTgt spid="4"/>
                                            </p:tgtEl>
                                            <p:attrNameLst>
                                              <p:attrName>ppt_x</p:attrName>
                                              <p:attrName>ppt_y</p:attrName>
                                            </p:attrNameLst>
                                          </p:cBhvr>
                                          <p:rCtr x="859" y="0"/>
                                        </p:animMotion>
                                      </p:childTnLst>
                                    </p:cTn>
                                  </p:par>
                                </p:childTnLst>
                              </p:cTn>
                            </p:par>
                            <p:par>
                              <p:cTn id="24" fill="hold">
                                <p:stCondLst>
                                  <p:cond delay="1750"/>
                                </p:stCondLst>
                                <p:childTnLst>
                                  <p:par>
                                    <p:cTn id="25" presetID="10" presetClass="entr" presetSubtype="0" fill="hold" grpId="0" nodeType="after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1000"/>
                                            <p:tgtEl>
                                              <p:spTgt spid="12"/>
                                            </p:tgtEl>
                                          </p:cBhvr>
                                        </p:animEffect>
                                      </p:childTnLst>
                                    </p:cTn>
                                  </p:par>
                                  <p:par>
                                    <p:cTn id="28" presetID="0" presetClass="path" presetSubtype="0" accel="50000" fill="hold" grpId="1" nodeType="withEffect" p14:presetBounceEnd="50000">
                                      <p:stCondLst>
                                        <p:cond delay="0"/>
                                      </p:stCondLst>
                                      <p:childTnLst>
                                        <p:animMotion origin="layout" path="M 1.875E-6 0.05208 L 1.875E-6 4.07407E-6 " pathEditMode="relative" rAng="0" ptsTypes="AA" p14:bounceEnd="50000">
                                          <p:cBhvr>
                                            <p:cTn id="29" dur="1000" fill="hold"/>
                                            <p:tgtEl>
                                              <p:spTgt spid="12"/>
                                            </p:tgtEl>
                                            <p:attrNameLst>
                                              <p:attrName>ppt_x</p:attrName>
                                              <p:attrName>ppt_y</p:attrName>
                                            </p:attrNameLst>
                                          </p:cBhvr>
                                          <p:rCtr x="0" y="-261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4" grpId="0" animBg="1"/>
          <p:bldP spid="4" grpId="1" animBg="1"/>
          <p:bldP spid="5" grpId="0"/>
          <p:bldP spid="5" grpId="1"/>
          <p:bldP spid="12" grpId="0" animBg="1"/>
          <p:bldP spid="12" grpId="1"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0"/>
                                      </p:stCondLst>
                                      <p:childTnLst>
                                        <p:animMotion origin="layout" path="M 0 -2.96296E-6 L 0 -0.03541 " pathEditMode="relative" rAng="0" ptsTypes="AA">
                                          <p:cBhvr>
                                            <p:cTn id="9" dur="750" spd="-100000" fill="hold"/>
                                            <p:tgtEl>
                                              <p:spTgt spid="6"/>
                                            </p:tgtEl>
                                            <p:attrNameLst>
                                              <p:attrName>ppt_x</p:attrName>
                                              <p:attrName>ppt_y</p:attrName>
                                            </p:attrNameLst>
                                          </p:cBhvr>
                                          <p:rCtr x="0" y="-1782"/>
                                        </p:animMotion>
                                      </p:childTnLst>
                                    </p:cTn>
                                  </p:par>
                                  <p:par>
                                    <p:cTn id="10" presetID="10" presetClass="entr" presetSubtype="0" fill="hold"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par>
                              <p:cTn id="13" fill="hold">
                                <p:stCondLst>
                                  <p:cond delay="750"/>
                                </p:stCondLst>
                                <p:childTnLst>
                                  <p:par>
                                    <p:cTn id="14" presetID="10" presetClass="entr" presetSubtype="0" fill="hold" grpId="0" nodeType="after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1000"/>
                                            <p:tgtEl>
                                              <p:spTgt spid="5"/>
                                            </p:tgtEl>
                                          </p:cBhvr>
                                        </p:animEffect>
                                      </p:childTnLst>
                                    </p:cTn>
                                  </p:par>
                                  <p:par>
                                    <p:cTn id="17" presetID="42" presetClass="path" presetSubtype="0" decel="100000" fill="hold" grpId="1" nodeType="withEffect">
                                      <p:stCondLst>
                                        <p:cond delay="0"/>
                                      </p:stCondLst>
                                      <p:childTnLst>
                                        <p:animMotion origin="layout" path="M -0.01719 -0.00024 L -8.33333E-7 4.44444E-6 " pathEditMode="relative" rAng="0" ptsTypes="AA">
                                          <p:cBhvr>
                                            <p:cTn id="18" dur="1000" fill="hold"/>
                                            <p:tgtEl>
                                              <p:spTgt spid="5"/>
                                            </p:tgtEl>
                                            <p:attrNameLst>
                                              <p:attrName>ppt_x</p:attrName>
                                              <p:attrName>ppt_y</p:attrName>
                                            </p:attrNameLst>
                                          </p:cBhvr>
                                          <p:rCtr x="859" y="0"/>
                                        </p:animMotion>
                                      </p:childTnLst>
                                    </p:cTn>
                                  </p:par>
                                  <p:par>
                                    <p:cTn id="19" presetID="10" presetClass="entr" presetSubtype="0" fill="hold" grpId="0" nodeType="with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1000"/>
                                            <p:tgtEl>
                                              <p:spTgt spid="4"/>
                                            </p:tgtEl>
                                          </p:cBhvr>
                                        </p:animEffect>
                                      </p:childTnLst>
                                    </p:cTn>
                                  </p:par>
                                  <p:par>
                                    <p:cTn id="22" presetID="42" presetClass="path" presetSubtype="0" decel="100000" fill="hold" grpId="1" nodeType="withEffect">
                                      <p:stCondLst>
                                        <p:cond delay="0"/>
                                      </p:stCondLst>
                                      <p:childTnLst>
                                        <p:animMotion origin="layout" path="M -0.01719 -0.00023 L -8.33333E-7 0 " pathEditMode="relative" rAng="0" ptsTypes="AA">
                                          <p:cBhvr>
                                            <p:cTn id="23" dur="1000" fill="hold"/>
                                            <p:tgtEl>
                                              <p:spTgt spid="4"/>
                                            </p:tgtEl>
                                            <p:attrNameLst>
                                              <p:attrName>ppt_x</p:attrName>
                                              <p:attrName>ppt_y</p:attrName>
                                            </p:attrNameLst>
                                          </p:cBhvr>
                                          <p:rCtr x="859" y="0"/>
                                        </p:animMotion>
                                      </p:childTnLst>
                                    </p:cTn>
                                  </p:par>
                                </p:childTnLst>
                              </p:cTn>
                            </p:par>
                            <p:par>
                              <p:cTn id="24" fill="hold">
                                <p:stCondLst>
                                  <p:cond delay="1750"/>
                                </p:stCondLst>
                                <p:childTnLst>
                                  <p:par>
                                    <p:cTn id="25" presetID="10" presetClass="entr" presetSubtype="0" fill="hold" grpId="0" nodeType="after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1000"/>
                                            <p:tgtEl>
                                              <p:spTgt spid="12"/>
                                            </p:tgtEl>
                                          </p:cBhvr>
                                        </p:animEffect>
                                      </p:childTnLst>
                                    </p:cTn>
                                  </p:par>
                                  <p:par>
                                    <p:cTn id="28" presetID="0" presetClass="path" presetSubtype="0" accel="50000" fill="hold" grpId="1" nodeType="withEffect">
                                      <p:stCondLst>
                                        <p:cond delay="0"/>
                                      </p:stCondLst>
                                      <p:childTnLst>
                                        <p:animMotion origin="layout" path="M 1.875E-6 0.05208 L 1.875E-6 4.07407E-6 " pathEditMode="relative" rAng="0" ptsTypes="AA">
                                          <p:cBhvr>
                                            <p:cTn id="29" dur="1000" fill="hold"/>
                                            <p:tgtEl>
                                              <p:spTgt spid="12"/>
                                            </p:tgtEl>
                                            <p:attrNameLst>
                                              <p:attrName>ppt_x</p:attrName>
                                              <p:attrName>ppt_y</p:attrName>
                                            </p:attrNameLst>
                                          </p:cBhvr>
                                          <p:rCtr x="0" y="-261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4" grpId="0" animBg="1"/>
          <p:bldP spid="4" grpId="1" animBg="1"/>
          <p:bldP spid="5" grpId="0"/>
          <p:bldP spid="5" grpId="1"/>
          <p:bldP spid="12" grpId="0" animBg="1"/>
          <p:bldP spid="12" grpId="1" animBg="1"/>
        </p:bldLst>
      </p:timing>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4158275-F765-F194-EDE5-718EC1185948}"/>
              </a:ext>
            </a:extLst>
          </p:cNvPr>
          <p:cNvSpPr>
            <a:spLocks noGrp="1"/>
          </p:cNvSpPr>
          <p:nvPr>
            <p:ph type="title"/>
          </p:nvPr>
        </p:nvSpPr>
        <p:spPr>
          <a:xfrm>
            <a:off x="626691" y="2598003"/>
            <a:ext cx="2285566" cy="1661993"/>
          </a:xfrm>
        </p:spPr>
        <p:txBody>
          <a:bodyPr/>
          <a:lstStyle/>
          <a:p>
            <a:r>
              <a:rPr lang="en-US"/>
              <a:t>Financial reporting for users</a:t>
            </a:r>
            <a:endParaRPr lang="en-GB"/>
          </a:p>
        </p:txBody>
      </p:sp>
      <p:sp>
        <p:nvSpPr>
          <p:cNvPr id="6" name="Text Placeholder 5">
            <a:extLst>
              <a:ext uri="{FF2B5EF4-FFF2-40B4-BE49-F238E27FC236}">
                <a16:creationId xmlns:a16="http://schemas.microsoft.com/office/drawing/2014/main" id="{51C7842B-0539-20D1-3889-4B8E60AFB9B1}"/>
              </a:ext>
            </a:extLst>
          </p:cNvPr>
          <p:cNvSpPr>
            <a:spLocks noGrp="1"/>
          </p:cNvSpPr>
          <p:nvPr>
            <p:ph type="body" sz="quarter" idx="10"/>
          </p:nvPr>
        </p:nvSpPr>
        <p:spPr>
          <a:xfrm>
            <a:off x="4519613" y="912620"/>
            <a:ext cx="6936014" cy="430887"/>
          </a:xfrm>
        </p:spPr>
        <p:txBody>
          <a:bodyPr/>
          <a:lstStyle/>
          <a:p>
            <a:r>
              <a:rPr lang="en-US" sz="2800"/>
              <a:t>A slimmer user interface</a:t>
            </a:r>
            <a:endParaRPr lang="en-GB" sz="2800"/>
          </a:p>
        </p:txBody>
      </p:sp>
      <p:sp>
        <p:nvSpPr>
          <p:cNvPr id="7" name="Text Placeholder 6">
            <a:extLst>
              <a:ext uri="{FF2B5EF4-FFF2-40B4-BE49-F238E27FC236}">
                <a16:creationId xmlns:a16="http://schemas.microsoft.com/office/drawing/2014/main" id="{4528BD86-9C86-56C7-9CD3-1E316E4D8404}"/>
              </a:ext>
            </a:extLst>
          </p:cNvPr>
          <p:cNvSpPr>
            <a:spLocks noGrp="1"/>
          </p:cNvSpPr>
          <p:nvPr>
            <p:ph type="body" sz="quarter" idx="11"/>
          </p:nvPr>
        </p:nvSpPr>
        <p:spPr>
          <a:xfrm>
            <a:off x="4519613" y="1888374"/>
            <a:ext cx="6936014" cy="430887"/>
          </a:xfrm>
        </p:spPr>
        <p:txBody>
          <a:bodyPr/>
          <a:lstStyle/>
          <a:p>
            <a:r>
              <a:rPr lang="en-US" sz="2800"/>
              <a:t>Accounting format for negative numbers</a:t>
            </a:r>
            <a:endParaRPr lang="en-GB" sz="2800"/>
          </a:p>
        </p:txBody>
      </p:sp>
      <p:sp>
        <p:nvSpPr>
          <p:cNvPr id="8" name="Text Placeholder 7">
            <a:extLst>
              <a:ext uri="{FF2B5EF4-FFF2-40B4-BE49-F238E27FC236}">
                <a16:creationId xmlns:a16="http://schemas.microsoft.com/office/drawing/2014/main" id="{061602DA-24FB-8304-3D1E-EE74B5CD242D}"/>
              </a:ext>
            </a:extLst>
          </p:cNvPr>
          <p:cNvSpPr>
            <a:spLocks noGrp="1"/>
          </p:cNvSpPr>
          <p:nvPr>
            <p:ph type="body" sz="quarter" idx="12"/>
          </p:nvPr>
        </p:nvSpPr>
        <p:spPr>
          <a:xfrm>
            <a:off x="4519613" y="2689665"/>
            <a:ext cx="6936014" cy="430887"/>
          </a:xfrm>
        </p:spPr>
        <p:txBody>
          <a:bodyPr/>
          <a:lstStyle/>
          <a:p>
            <a:r>
              <a:rPr lang="en-US" sz="2800"/>
              <a:t>Portrait mode PDF</a:t>
            </a:r>
            <a:endParaRPr lang="en-GB" sz="2800"/>
          </a:p>
        </p:txBody>
      </p:sp>
      <p:sp>
        <p:nvSpPr>
          <p:cNvPr id="12" name="Text Placeholder 11">
            <a:extLst>
              <a:ext uri="{FF2B5EF4-FFF2-40B4-BE49-F238E27FC236}">
                <a16:creationId xmlns:a16="http://schemas.microsoft.com/office/drawing/2014/main" id="{04501A49-1AFB-64E8-6EC5-3BD2ED213507}"/>
              </a:ext>
            </a:extLst>
          </p:cNvPr>
          <p:cNvSpPr>
            <a:spLocks noGrp="1"/>
          </p:cNvSpPr>
          <p:nvPr>
            <p:ph type="body" sz="quarter" idx="16"/>
          </p:nvPr>
        </p:nvSpPr>
        <p:spPr/>
        <p:txBody>
          <a:bodyPr/>
          <a:lstStyle/>
          <a:p>
            <a:r>
              <a:rPr lang="en-DK"/>
              <a:t>1</a:t>
            </a:r>
            <a:endParaRPr lang="en-GB"/>
          </a:p>
        </p:txBody>
      </p:sp>
      <p:sp>
        <p:nvSpPr>
          <p:cNvPr id="13" name="Text Placeholder 12">
            <a:extLst>
              <a:ext uri="{FF2B5EF4-FFF2-40B4-BE49-F238E27FC236}">
                <a16:creationId xmlns:a16="http://schemas.microsoft.com/office/drawing/2014/main" id="{57C9C9E2-6A49-E94D-990A-73CC87DA9D53}"/>
              </a:ext>
            </a:extLst>
          </p:cNvPr>
          <p:cNvSpPr>
            <a:spLocks noGrp="1"/>
          </p:cNvSpPr>
          <p:nvPr>
            <p:ph type="body" sz="quarter" idx="17"/>
          </p:nvPr>
        </p:nvSpPr>
        <p:spPr/>
        <p:txBody>
          <a:bodyPr/>
          <a:lstStyle/>
          <a:p>
            <a:r>
              <a:rPr lang="en-DK"/>
              <a:t>2</a:t>
            </a:r>
            <a:endParaRPr lang="en-GB"/>
          </a:p>
        </p:txBody>
      </p:sp>
      <p:sp>
        <p:nvSpPr>
          <p:cNvPr id="14" name="Text Placeholder 13">
            <a:extLst>
              <a:ext uri="{FF2B5EF4-FFF2-40B4-BE49-F238E27FC236}">
                <a16:creationId xmlns:a16="http://schemas.microsoft.com/office/drawing/2014/main" id="{29E89BE3-7532-E4F7-11D8-15B00C80CA20}"/>
              </a:ext>
            </a:extLst>
          </p:cNvPr>
          <p:cNvSpPr>
            <a:spLocks noGrp="1"/>
          </p:cNvSpPr>
          <p:nvPr>
            <p:ph type="body" sz="quarter" idx="18"/>
          </p:nvPr>
        </p:nvSpPr>
        <p:spPr/>
        <p:txBody>
          <a:bodyPr/>
          <a:lstStyle/>
          <a:p>
            <a:r>
              <a:rPr lang="en-DK"/>
              <a:t>3</a:t>
            </a:r>
            <a:endParaRPr lang="en-GB"/>
          </a:p>
        </p:txBody>
      </p:sp>
      <p:sp>
        <p:nvSpPr>
          <p:cNvPr id="18" name="Text Placeholder 7">
            <a:extLst>
              <a:ext uri="{FF2B5EF4-FFF2-40B4-BE49-F238E27FC236}">
                <a16:creationId xmlns:a16="http://schemas.microsoft.com/office/drawing/2014/main" id="{6C7DDAA7-8B44-8AB1-2A04-F1C4E9956425}"/>
              </a:ext>
            </a:extLst>
          </p:cNvPr>
          <p:cNvSpPr txBox="1">
            <a:spLocks/>
          </p:cNvSpPr>
          <p:nvPr/>
        </p:nvSpPr>
        <p:spPr>
          <a:xfrm>
            <a:off x="4519613" y="3673444"/>
            <a:ext cx="6936014" cy="430887"/>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Excel layouts</a:t>
            </a:r>
            <a:endParaRPr kumimoji="0" lang="en-GB" sz="28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sp>
        <p:nvSpPr>
          <p:cNvPr id="19" name="Text Placeholder 13">
            <a:extLst>
              <a:ext uri="{FF2B5EF4-FFF2-40B4-BE49-F238E27FC236}">
                <a16:creationId xmlns:a16="http://schemas.microsoft.com/office/drawing/2014/main" id="{72F83228-6DD1-E0F9-6DF5-32F04A776FBE}"/>
              </a:ext>
            </a:extLst>
          </p:cNvPr>
          <p:cNvSpPr txBox="1">
            <a:spLocks/>
          </p:cNvSpPr>
          <p:nvPr/>
        </p:nvSpPr>
        <p:spPr>
          <a:xfrm>
            <a:off x="3444986" y="3612615"/>
            <a:ext cx="552452" cy="552546"/>
          </a:xfrm>
          <a:prstGeom prst="ellipse">
            <a:avLst/>
          </a:prstGeom>
          <a:noFill/>
          <a:ln w="19050" cap="flat" cmpd="sng" algn="ctr">
            <a:solidFill>
              <a:schemeClr val="bg1">
                <a:lumMod val="95000"/>
              </a:schemeClr>
            </a:solidFill>
            <a:prstDash val="solid"/>
          </a:ln>
          <a:effectLst/>
        </p:spPr>
        <p:txBody>
          <a:bodyPr vert="horz" wrap="square" lIns="0" tIns="0" rIns="0" bIns="0" rtlCol="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2000" kern="1200" spc="0" baseline="0" dirty="0">
                <a:gradFill>
                  <a:gsLst>
                    <a:gs pos="0">
                      <a:schemeClr val="accent3"/>
                    </a:gs>
                    <a:gs pos="67000">
                      <a:schemeClr val="accent1"/>
                    </a:gs>
                    <a:gs pos="100000">
                      <a:schemeClr val="accent5"/>
                    </a:gs>
                  </a:gsLst>
                  <a:lin ang="5400000" scaled="1"/>
                </a:gradFill>
                <a:latin typeface="+mj-lt"/>
                <a:ea typeface="+mn-ea"/>
                <a:cs typeface="+mn-cs"/>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lt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lt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lt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lt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lt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lt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lt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lt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gradFill>
                  <a:gsLst>
                    <a:gs pos="0">
                      <a:srgbClr val="C03BC4"/>
                    </a:gs>
                    <a:gs pos="67000">
                      <a:srgbClr val="0078D4"/>
                    </a:gs>
                    <a:gs pos="100000">
                      <a:srgbClr val="49C5B1"/>
                    </a:gs>
                  </a:gsLst>
                  <a:lin ang="5400000" scaled="1"/>
                </a:gradFill>
                <a:effectLst/>
                <a:uLnTx/>
                <a:uFillTx/>
                <a:latin typeface="Segoe UI Semibold"/>
                <a:ea typeface="+mn-ea"/>
                <a:cs typeface="+mn-cs"/>
              </a:rPr>
              <a:t>4</a:t>
            </a:r>
            <a:endParaRPr kumimoji="0" lang="en-GB" sz="2000" b="0" i="0" u="none" strike="noStrike" kern="1200" cap="none" spc="0" normalizeH="0" baseline="0" noProof="0">
              <a:ln>
                <a:noFill/>
              </a:ln>
              <a:gradFill>
                <a:gsLst>
                  <a:gs pos="0">
                    <a:srgbClr val="C03BC4"/>
                  </a:gs>
                  <a:gs pos="67000">
                    <a:srgbClr val="0078D4"/>
                  </a:gs>
                  <a:gs pos="100000">
                    <a:srgbClr val="49C5B1"/>
                  </a:gs>
                </a:gsLst>
                <a:lin ang="5400000" scaled="1"/>
              </a:gradFill>
              <a:effectLst/>
              <a:uLnTx/>
              <a:uFillTx/>
              <a:latin typeface="Segoe UI Semibold"/>
              <a:ea typeface="+mn-ea"/>
              <a:cs typeface="+mn-cs"/>
            </a:endParaRPr>
          </a:p>
        </p:txBody>
      </p:sp>
    </p:spTree>
    <p:extLst>
      <p:ext uri="{BB962C8B-B14F-4D97-AF65-F5344CB8AC3E}">
        <p14:creationId xmlns:p14="http://schemas.microsoft.com/office/powerpoint/2010/main" val="1701251458"/>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Microsoft D365 template">
  <a:themeElements>
    <a:clrScheme name="Microsoft D365">
      <a:dk1>
        <a:srgbClr val="000000"/>
      </a:dk1>
      <a:lt1>
        <a:srgbClr val="FFFFFF"/>
      </a:lt1>
      <a:dk2>
        <a:srgbClr val="0A1B45"/>
      </a:dk2>
      <a:lt2>
        <a:srgbClr val="FFFFFF"/>
      </a:lt2>
      <a:accent1>
        <a:srgbClr val="0078D4"/>
      </a:accent1>
      <a:accent2>
        <a:srgbClr val="770180"/>
      </a:accent2>
      <a:accent3>
        <a:srgbClr val="1392B4"/>
      </a:accent3>
      <a:accent4>
        <a:srgbClr val="FFB900"/>
      </a:accent4>
      <a:accent5>
        <a:srgbClr val="D83B01"/>
      </a:accent5>
      <a:accent6>
        <a:srgbClr val="EAE4DC"/>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D365_Template_v09  -  Read-Only" id="{2D57D977-5F8F-4C2B-9746-7D70A251AB29}" vid="{C2060AB1-A179-414A-B11F-06D63BDFD6E3}"/>
    </a:ext>
  </a:extLst>
</a:theme>
</file>

<file path=ppt/theme/theme2.xml><?xml version="1.0" encoding="utf-8"?>
<a:theme xmlns:a="http://schemas.openxmlformats.org/drawingml/2006/main" name="BCLE Template 16:9">
  <a:themeElements>
    <a:clrScheme name="Custom 139">
      <a:dk1>
        <a:srgbClr val="000000"/>
      </a:dk1>
      <a:lt1>
        <a:srgbClr val="FFFFFF"/>
      </a:lt1>
      <a:dk2>
        <a:srgbClr val="2A446F"/>
      </a:dk2>
      <a:lt2>
        <a:srgbClr val="E8E6DF"/>
      </a:lt2>
      <a:accent1>
        <a:srgbClr val="0078D4"/>
      </a:accent1>
      <a:accent2>
        <a:srgbClr val="2A446F"/>
      </a:accent2>
      <a:accent3>
        <a:srgbClr val="C03BC4"/>
      </a:accent3>
      <a:accent4>
        <a:srgbClr val="8C8279"/>
      </a:accent4>
      <a:accent5>
        <a:srgbClr val="49C5B1"/>
      </a:accent5>
      <a:accent6>
        <a:srgbClr val="D7D2CB"/>
      </a:accent6>
      <a:hlink>
        <a:srgbClr val="C03BC4"/>
      </a:hlink>
      <a:folHlink>
        <a:srgbClr val="C03BC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MS_Envision_2023_16-9_Event-template.potx" id="{1042EA66-587C-4EDD-B9AE-CE87FCB3EAC7}" vid="{483CAE15-BED0-484D-850E-1CB206BF0F14}"/>
    </a:ext>
  </a:extLst>
</a:theme>
</file>

<file path=ppt/theme/theme3.xml><?xml version="1.0" encoding="utf-8"?>
<a:theme xmlns:a="http://schemas.openxmlformats.org/drawingml/2006/main" name="BAP">
  <a:themeElements>
    <a:clrScheme name="Custom 22">
      <a:dk1>
        <a:srgbClr val="000000"/>
      </a:dk1>
      <a:lt1>
        <a:srgbClr val="FFFFFF"/>
      </a:lt1>
      <a:dk2>
        <a:srgbClr val="091F2C"/>
      </a:dk2>
      <a:lt2>
        <a:srgbClr val="E8E6DF"/>
      </a:lt2>
      <a:accent1>
        <a:srgbClr val="0078D4"/>
      </a:accent1>
      <a:accent2>
        <a:srgbClr val="2A446F"/>
      </a:accent2>
      <a:accent3>
        <a:srgbClr val="C03BC4"/>
      </a:accent3>
      <a:accent4>
        <a:srgbClr val="8C8279"/>
      </a:accent4>
      <a:accent5>
        <a:srgbClr val="8DC8E8"/>
      </a:accent5>
      <a:accent6>
        <a:srgbClr val="D7D2CB"/>
      </a:accent6>
      <a:hlink>
        <a:srgbClr val="C03BC4"/>
      </a:hlink>
      <a:folHlink>
        <a:srgbClr val="C03BC4"/>
      </a:folHlink>
    </a:clrScheme>
    <a:fontScheme name="Custom 1">
      <a:majorFont>
        <a:latin typeface="Segoe UI Semibold"/>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15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BCLE Template 16:9">
  <a:themeElements>
    <a:clrScheme name="Custom 25">
      <a:dk1>
        <a:srgbClr val="000000"/>
      </a:dk1>
      <a:lt1>
        <a:srgbClr val="FFFFFF"/>
      </a:lt1>
      <a:dk2>
        <a:srgbClr val="0078D4"/>
      </a:dk2>
      <a:lt2>
        <a:srgbClr val="D7D2CB"/>
      </a:lt2>
      <a:accent1>
        <a:srgbClr val="1392B4"/>
      </a:accent1>
      <a:accent2>
        <a:srgbClr val="50E6FF"/>
      </a:accent2>
      <a:accent3>
        <a:srgbClr val="FEF000"/>
      </a:accent3>
      <a:accent4>
        <a:srgbClr val="49C5B1"/>
      </a:accent4>
      <a:accent5>
        <a:srgbClr val="B3EB75"/>
      </a:accent5>
      <a:accent6>
        <a:srgbClr val="2A446F"/>
      </a:accent6>
      <a:hlink>
        <a:srgbClr val="0078D4"/>
      </a:hlink>
      <a:folHlink>
        <a:srgbClr val="49C5B1"/>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MS_Envision_2023_16-9_Event-template.potx" id="{1042EA66-587C-4EDD-B9AE-CE87FCB3EAC7}" vid="{483CAE15-BED0-484D-850E-1CB206BF0F14}"/>
    </a:ext>
  </a:extLst>
</a:theme>
</file>

<file path=ppt/theme/theme5.xml><?xml version="1.0" encoding="utf-8"?>
<a:theme xmlns:a="http://schemas.openxmlformats.org/drawingml/2006/main" name="2_Microsoft D365 template">
  <a:themeElements>
    <a:clrScheme name="Microsoft D365">
      <a:dk1>
        <a:srgbClr val="000000"/>
      </a:dk1>
      <a:lt1>
        <a:srgbClr val="FFFFFF"/>
      </a:lt1>
      <a:dk2>
        <a:srgbClr val="0A1B45"/>
      </a:dk2>
      <a:lt2>
        <a:srgbClr val="FFFFFF"/>
      </a:lt2>
      <a:accent1>
        <a:srgbClr val="0078D4"/>
      </a:accent1>
      <a:accent2>
        <a:srgbClr val="770180"/>
      </a:accent2>
      <a:accent3>
        <a:srgbClr val="1392B4"/>
      </a:accent3>
      <a:accent4>
        <a:srgbClr val="FFB900"/>
      </a:accent4>
      <a:accent5>
        <a:srgbClr val="D83B01"/>
      </a:accent5>
      <a:accent6>
        <a:srgbClr val="EAE4DC"/>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Presentation3" id="{A27CBA14-79C9-4147-B54D-D1CDFA6A7ECC}" vid="{FA88690D-C47D-D141-9748-5076AC231E5D}"/>
    </a:ext>
  </a:extLst>
</a:theme>
</file>

<file path=ppt/theme/theme6.xml><?xml version="1.0" encoding="utf-8"?>
<a:theme xmlns:a="http://schemas.openxmlformats.org/drawingml/2006/main" name="2_BCLE Template 16:9">
  <a:themeElements>
    <a:clrScheme name="Custom 25">
      <a:dk1>
        <a:srgbClr val="000000"/>
      </a:dk1>
      <a:lt1>
        <a:srgbClr val="FFFFFF"/>
      </a:lt1>
      <a:dk2>
        <a:srgbClr val="0078D4"/>
      </a:dk2>
      <a:lt2>
        <a:srgbClr val="D7D2CB"/>
      </a:lt2>
      <a:accent1>
        <a:srgbClr val="1392B4"/>
      </a:accent1>
      <a:accent2>
        <a:srgbClr val="50E6FF"/>
      </a:accent2>
      <a:accent3>
        <a:srgbClr val="FEF000"/>
      </a:accent3>
      <a:accent4>
        <a:srgbClr val="49C5B1"/>
      </a:accent4>
      <a:accent5>
        <a:srgbClr val="B3EB75"/>
      </a:accent5>
      <a:accent6>
        <a:srgbClr val="2A446F"/>
      </a:accent6>
      <a:hlink>
        <a:srgbClr val="0078D4"/>
      </a:hlink>
      <a:folHlink>
        <a:srgbClr val="49C5B1"/>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MS_Envision_2023_16-9_Event-template.potx" id="{1042EA66-587C-4EDD-B9AE-CE87FCB3EAC7}" vid="{483CAE15-BED0-484D-850E-1CB206BF0F14}"/>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14342EFB900A94AB1C332367F9225A0" ma:contentTypeVersion="13" ma:contentTypeDescription="Create a new document." ma:contentTypeScope="" ma:versionID="2b23227603f070c9e27abc4206f9fdd4">
  <xsd:schema xmlns:xsd="http://www.w3.org/2001/XMLSchema" xmlns:xs="http://www.w3.org/2001/XMLSchema" xmlns:p="http://schemas.microsoft.com/office/2006/metadata/properties" xmlns:ns1="http://schemas.microsoft.com/sharepoint/v3" xmlns:ns2="234f3ff3-d7d7-45e6-b027-2537964c63fc" xmlns:ns3="0a2df28f-bf5c-40d4-a70e-6b8687585f43" targetNamespace="http://schemas.microsoft.com/office/2006/metadata/properties" ma:root="true" ma:fieldsID="da046fbf91842226188ce5bd67bf1d47" ns1:_="" ns2:_="" ns3:_="">
    <xsd:import namespace="http://schemas.microsoft.com/sharepoint/v3"/>
    <xsd:import namespace="234f3ff3-d7d7-45e6-b027-2537964c63fc"/>
    <xsd:import namespace="0a2df28f-bf5c-40d4-a70e-6b8687585f43"/>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1:_ip_UnifiedCompliancePolicyProperties" minOccurs="0"/>
                <xsd:element ref="ns1:_ip_UnifiedCompliancePolicyUIAction" minOccurs="0"/>
                <xsd:element ref="ns2:lcf76f155ced4ddcb4097134ff3c332f" minOccurs="0"/>
                <xsd:element ref="ns3:TaxCatchAll" minOccurs="0"/>
                <xsd:element ref="ns2:MediaServiceDateTaken"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2" nillable="true" ma:displayName="Unified Compliance Policy Properties" ma:hidden="true" ma:internalName="_ip_UnifiedCompliancePolicyProperties">
      <xsd:simpleType>
        <xsd:restriction base="dms:Note"/>
      </xsd:simpleType>
    </xsd:element>
    <xsd:element name="_ip_UnifiedCompliancePolicyUIAction" ma:index="13"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34f3ff3-d7d7-45e6-b027-2537964c63f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lcf76f155ced4ddcb4097134ff3c332f" ma:index="15"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DateTaken" ma:index="17" nillable="true" ma:displayName="MediaServiceDateTaken" ma:hidden="true" ma:indexed="true" ma:internalName="MediaServiceDateTaken"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a2df28f-bf5c-40d4-a70e-6b8687585f43" elementFormDefault="qualified">
    <xsd:import namespace="http://schemas.microsoft.com/office/2006/documentManagement/types"/>
    <xsd:import namespace="http://schemas.microsoft.com/office/infopath/2007/PartnerControls"/>
    <xsd:element name="TaxCatchAll" ma:index="16" nillable="true" ma:displayName="Taxonomy Catch All Column" ma:hidden="true" ma:list="{36c9c9dd-3f4b-4721-a5a6-23e62bf4782a}" ma:internalName="TaxCatchAll" ma:showField="CatchAllData" ma:web="0a2df28f-bf5c-40d4-a70e-6b8687585f43">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lcf76f155ced4ddcb4097134ff3c332f xmlns="234f3ff3-d7d7-45e6-b027-2537964c63fc">
      <Terms xmlns="http://schemas.microsoft.com/office/infopath/2007/PartnerControls"/>
    </lcf76f155ced4ddcb4097134ff3c332f>
    <TaxCatchAll xmlns="0a2df28f-bf5c-40d4-a70e-6b8687585f43" xsi:nil="true"/>
  </documentManagement>
</p:properties>
</file>

<file path=customXml/itemProps1.xml><?xml version="1.0" encoding="utf-8"?>
<ds:datastoreItem xmlns:ds="http://schemas.openxmlformats.org/officeDocument/2006/customXml" ds:itemID="{70F1B33A-FD72-40FB-82DB-D9BC0B1ECE4D}">
  <ds:schemaRefs>
    <ds:schemaRef ds:uri="0a2df28f-bf5c-40d4-a70e-6b8687585f43"/>
    <ds:schemaRef ds:uri="234f3ff3-d7d7-45e6-b027-2537964c63fc"/>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F990F116-B58F-4255-B05B-DA3808E0E5C6}">
  <ds:schemaRefs>
    <ds:schemaRef ds:uri="0a2df28f-bf5c-40d4-a70e-6b8687585f43"/>
    <ds:schemaRef ds:uri="234f3ff3-d7d7-45e6-b027-2537964c63fc"/>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Dynamics_365_PowerPoint_template</Template>
  <TotalTime>1</TotalTime>
  <Words>2754</Words>
  <Application>Microsoft Office PowerPoint</Application>
  <PresentationFormat>Widescreen</PresentationFormat>
  <Paragraphs>491</Paragraphs>
  <Slides>80</Slides>
  <Notes>38</Notes>
  <HiddenSlides>1</HiddenSlides>
  <MMClips>0</MMClips>
  <ScaleCrop>false</ScaleCrop>
  <HeadingPairs>
    <vt:vector size="8" baseType="variant">
      <vt:variant>
        <vt:lpstr>Fonts Used</vt:lpstr>
      </vt:variant>
      <vt:variant>
        <vt:i4>12</vt:i4>
      </vt:variant>
      <vt:variant>
        <vt:lpstr>Theme</vt:lpstr>
      </vt:variant>
      <vt:variant>
        <vt:i4>6</vt:i4>
      </vt:variant>
      <vt:variant>
        <vt:lpstr>Embedded OLE Servers</vt:lpstr>
      </vt:variant>
      <vt:variant>
        <vt:i4>1</vt:i4>
      </vt:variant>
      <vt:variant>
        <vt:lpstr>Slide Titles</vt:lpstr>
      </vt:variant>
      <vt:variant>
        <vt:i4>80</vt:i4>
      </vt:variant>
    </vt:vector>
  </HeadingPairs>
  <TitlesOfParts>
    <vt:vector size="99" baseType="lpstr">
      <vt:lpstr>Aptos</vt:lpstr>
      <vt:lpstr>Arial</vt:lpstr>
      <vt:lpstr>Arial Black</vt:lpstr>
      <vt:lpstr>Calibri</vt:lpstr>
      <vt:lpstr>Consolas</vt:lpstr>
      <vt:lpstr>Segoe UI</vt:lpstr>
      <vt:lpstr>Segoe UI Emoji</vt:lpstr>
      <vt:lpstr>Segoe UI Light</vt:lpstr>
      <vt:lpstr>Segoe UI Semibold</vt:lpstr>
      <vt:lpstr>Segoe UI Variable Text</vt:lpstr>
      <vt:lpstr>Symbol</vt:lpstr>
      <vt:lpstr>Wingdings</vt:lpstr>
      <vt:lpstr>Microsoft D365 template</vt:lpstr>
      <vt:lpstr>BCLE Template 16:9</vt:lpstr>
      <vt:lpstr>BAP</vt:lpstr>
      <vt:lpstr>1_BCLE Template 16:9</vt:lpstr>
      <vt:lpstr>2_Microsoft D365 template</vt:lpstr>
      <vt:lpstr>2_BCLE Template 16:9</vt:lpstr>
      <vt:lpstr>think-cell Slide</vt:lpstr>
      <vt:lpstr>Microsoft presents  What is new in analytics for Business Central in 2025 release wave 1</vt:lpstr>
      <vt:lpstr>Abstract (hidden slide)</vt:lpstr>
      <vt:lpstr>Agenda</vt:lpstr>
      <vt:lpstr>Typical analytics needs in organizations</vt:lpstr>
      <vt:lpstr>Discover and explore reports</vt:lpstr>
      <vt:lpstr>Demo</vt:lpstr>
      <vt:lpstr>What’s new in… Finance Manufacturing Sales …</vt:lpstr>
      <vt:lpstr>PowerPoint Presentation</vt:lpstr>
      <vt:lpstr>Financial reporting for users</vt:lpstr>
      <vt:lpstr>Financial reporting for authors</vt:lpstr>
      <vt:lpstr>Financial reporting for admins</vt:lpstr>
      <vt:lpstr>Sales analytics themes for 2025 release wave 1 (26.1)</vt:lpstr>
      <vt:lpstr>Phases of a sale</vt:lpstr>
      <vt:lpstr>PowerPoint Presentation</vt:lpstr>
      <vt:lpstr>PowerPoint Presentation</vt:lpstr>
      <vt:lpstr>PowerPoint Presentation</vt:lpstr>
      <vt:lpstr>Profitability analysis (pareto)</vt:lpstr>
      <vt:lpstr>Profitability analysis (item seasonality and profitability)</vt:lpstr>
      <vt:lpstr>Profitability analysis (sales staff)</vt:lpstr>
      <vt:lpstr>Profitability (by customer or sales staff)</vt:lpstr>
      <vt:lpstr>Customer demographics (location)</vt:lpstr>
      <vt:lpstr>Expand the map to get your world sales map</vt:lpstr>
      <vt:lpstr>Sales demographics (by item or customer)</vt:lpstr>
      <vt:lpstr>AI assisted sales analysis 1 (ad/hoc or by statistics)</vt:lpstr>
      <vt:lpstr>AI assisted sales analysis 2 (key drivers for high/low sales)</vt:lpstr>
      <vt:lpstr>AI assisted sales analysis 3 (segmentation)</vt:lpstr>
      <vt:lpstr>Hidden slide  This deck is for LE25-907a  LE25-907a Whats new in Power BI (for sales)  There are 3 4 videos Intro PBI for sales (the AI part) Learn more</vt:lpstr>
      <vt:lpstr>Enhanced Power BI app for Sales (26.1)</vt:lpstr>
      <vt:lpstr>Vision: For manufacturing analytics, in 2025</vt:lpstr>
      <vt:lpstr>Enhanced Power BI app for Manufacturing (26.1)</vt:lpstr>
      <vt:lpstr>Work Centre Load</vt:lpstr>
      <vt:lpstr>Expected Capacity Need</vt:lpstr>
      <vt:lpstr>Finished Production Order Breakdown</vt:lpstr>
      <vt:lpstr>PowerPoint Presentation</vt:lpstr>
      <vt:lpstr>PowerPoint Presentation</vt:lpstr>
      <vt:lpstr>PowerPoint Presentation</vt:lpstr>
      <vt:lpstr>Legacy: Production Order Statistics</vt:lpstr>
      <vt:lpstr>Modernized: Production Order Statistics</vt:lpstr>
      <vt:lpstr>Legacy: Capacity Task List</vt:lpstr>
      <vt:lpstr>Modernized: Capacity Task List</vt:lpstr>
      <vt:lpstr>Legacy: Subcontractor - Dispatch List</vt:lpstr>
      <vt:lpstr>Modernized: Subcontractor - Dispatch List</vt:lpstr>
      <vt:lpstr>Legacy: Where-Used (Top Level)</vt:lpstr>
      <vt:lpstr>Modernized: Where-Used (Top Level)</vt:lpstr>
      <vt:lpstr>Lecacy: Item - Able to Make (Timeline)</vt:lpstr>
      <vt:lpstr>Modernized: Item - Able to Make (Timeline)</vt:lpstr>
      <vt:lpstr>Demo: Production Order – WIP   5802</vt:lpstr>
      <vt:lpstr>Updated manufacturing reports (26.2)</vt:lpstr>
      <vt:lpstr>New Manufacturing reports</vt:lpstr>
      <vt:lpstr>Legacy Production cost reports</vt:lpstr>
      <vt:lpstr>Replaced: New Production Cost Shares report</vt:lpstr>
      <vt:lpstr>Legacy Work/Machine Center Load reports</vt:lpstr>
      <vt:lpstr>Replaced: New Work/Machine Center Load report</vt:lpstr>
      <vt:lpstr>New manufacturing reports (26.2)</vt:lpstr>
      <vt:lpstr>Obsolete Manufacturing reports</vt:lpstr>
      <vt:lpstr>Obsolete manufacturing reports (warning)</vt:lpstr>
      <vt:lpstr>Finance Excel reports now generally available</vt:lpstr>
      <vt:lpstr>Sales and purchasing Excel reports now generally available</vt:lpstr>
      <vt:lpstr>Sales and purchasing data analysis (26.1)</vt:lpstr>
      <vt:lpstr>Fixed assets Excel reports now generally available</vt:lpstr>
      <vt:lpstr>Fixed assets data analysis (25.3)</vt:lpstr>
      <vt:lpstr>Sustainability Excel reports (updated layouts)</vt:lpstr>
      <vt:lpstr>Legacy Excel reports have been obsoleted</vt:lpstr>
      <vt:lpstr>Reports that have been obsoleted</vt:lpstr>
      <vt:lpstr>Obsoleted features and reports</vt:lpstr>
      <vt:lpstr>Bonus: Inventory data analysis (26.1)</vt:lpstr>
      <vt:lpstr>Bonus: Project data analysis (26.1)</vt:lpstr>
      <vt:lpstr>Data analysis new features</vt:lpstr>
      <vt:lpstr>Flashback 2023RW2 List page analysis </vt:lpstr>
      <vt:lpstr>Add fields from related tables in Analysis Mode</vt:lpstr>
      <vt:lpstr>Demo</vt:lpstr>
      <vt:lpstr>Recap: Adding fields from related tables</vt:lpstr>
      <vt:lpstr>Learn more…</vt:lpstr>
      <vt:lpstr>PowerPoint Presentation</vt:lpstr>
      <vt:lpstr>PowerPoint Presentation</vt:lpstr>
      <vt:lpstr>Analytics aka links per functional area</vt:lpstr>
      <vt:lpstr>PowerPoint Presentation</vt:lpstr>
      <vt:lpstr>General Business Central resources</vt:lpstr>
      <vt:lpstr>Business Central analytics and reporting resources</vt:lpstr>
      <vt:lpstr>PowerPoint Presentation</vt:lpstr>
    </vt:vector>
  </TitlesOfParts>
  <Manager>&lt;Comms manager name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Event name or presentation title</dc:title>
  <dc:subject>&lt;Event name&gt;</dc:subject>
  <dc:creator>Emma Nielsson</dc:creator>
  <cp:keywords/>
  <dc:description/>
  <cp:lastModifiedBy>Kennie Pontoppidan</cp:lastModifiedBy>
  <cp:revision>2</cp:revision>
  <dcterms:created xsi:type="dcterms:W3CDTF">2022-09-06T10:42:26Z</dcterms:created>
  <dcterms:modified xsi:type="dcterms:W3CDTF">2025-04-11T00:42:52Z</dcterms:modified>
  <cp:category>Microsoft D365</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0x010100C14342EFB900A94AB1C332367F9225A0</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SetDate">
    <vt:lpwstr>2017-08-29T14:27:20.8568347-07:00</vt:lpwstr>
  </property>
  <property fmtid="{D5CDD505-2E9C-101B-9397-08002B2CF9AE}" pid="15" name="MSIP_Label_f42aa342-8706-4288-bd11-ebb85995028c_Name">
    <vt:lpwstr>General</vt:lpwstr>
  </property>
  <property fmtid="{D5CDD505-2E9C-101B-9397-08002B2CF9AE}" pid="16" name="MSIP_Label_f42aa342-8706-4288-bd11-ebb85995028c_Extended_MSFT_Method">
    <vt:lpwstr>Automatic</vt:lpwstr>
  </property>
  <property fmtid="{D5CDD505-2E9C-101B-9397-08002B2CF9AE}" pid="17" name="Sensitivity">
    <vt:lpwstr>General</vt:lpwstr>
  </property>
  <property fmtid="{D5CDD505-2E9C-101B-9397-08002B2CF9AE}" pid="18" name="MediaServiceImageTags">
    <vt:lpwstr/>
  </property>
</Properties>
</file>